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83" r:id="rId4"/>
    <p:sldId id="286" r:id="rId5"/>
    <p:sldId id="285" r:id="rId6"/>
    <p:sldId id="284" r:id="rId7"/>
    <p:sldId id="291" r:id="rId8"/>
    <p:sldId id="290" r:id="rId9"/>
    <p:sldId id="289" r:id="rId10"/>
    <p:sldId id="288" r:id="rId11"/>
    <p:sldId id="287" r:id="rId12"/>
    <p:sldId id="282" r:id="rId13"/>
    <p:sldId id="293" r:id="rId14"/>
    <p:sldId id="281" r:id="rId15"/>
    <p:sldId id="262" r:id="rId16"/>
    <p:sldId id="279" r:id="rId17"/>
    <p:sldId id="280" r:id="rId18"/>
    <p:sldId id="278" r:id="rId19"/>
    <p:sldId id="261" r:id="rId20"/>
    <p:sldId id="292" r:id="rId21"/>
    <p:sldId id="269" r:id="rId22"/>
    <p:sldId id="273" r:id="rId23"/>
    <p:sldId id="264" r:id="rId24"/>
    <p:sldId id="294" r:id="rId25"/>
    <p:sldId id="270" r:id="rId26"/>
    <p:sldId id="274" r:id="rId27"/>
    <p:sldId id="265" r:id="rId28"/>
    <p:sldId id="295" r:id="rId29"/>
    <p:sldId id="268"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BED53-EA41-1D30-42BB-4A57654451FE}" v="63" dt="2020-11-21T04:59:31.407"/>
    <p1510:client id="{1B51F90B-0537-6D9C-EF0B-A39FB397FA66}" v="208" dt="2020-11-30T19:35:06.943"/>
    <p1510:client id="{3B62B249-1583-C608-427D-880274FDA061}" v="1093" dt="2020-11-27T23:59:59.781"/>
    <p1510:client id="{51BA31B0-1E8B-9AF3-8052-1248C233DDD6}" v="97" dt="2020-11-30T18:58:43.237"/>
    <p1510:client id="{54E9D245-E838-01AF-2641-AAAD72FE9455}" v="168" dt="2020-11-29T10:01:53.312"/>
    <p1510:client id="{5869DDB4-843E-287D-63E8-441C98B7C2E5}" v="19" dt="2020-11-29T09:50:24.677"/>
    <p1510:client id="{5A86D98F-3E9E-0387-9175-F5089A5E0DA9}" v="101" dt="2020-11-30T19:39:05.003"/>
    <p1510:client id="{7FEC16E2-7227-6F7A-E225-B6D2616D3463}" v="37" dt="2020-11-30T19:54:07.785"/>
    <p1510:client id="{8190F7C7-6CD1-6864-B72F-CCE988318E83}" v="106" dt="2020-11-30T19:22:42.256"/>
    <p1510:client id="{87C247C3-EDD0-25B8-A253-8FD9F94411B2}" v="16" dt="2020-11-30T00:20:32.486"/>
    <p1510:client id="{904CDA3E-279E-0DA5-A506-900631A1177A}" v="22" dt="2020-11-29T10:03:16.226"/>
    <p1510:client id="{B0268230-75EA-5C64-AE84-AAE6DCDCA28B}" v="15" dt="2020-11-30T19:56:31.648"/>
    <p1510:client id="{CD91F7D1-628F-5862-6591-D0CD0E6DE116}" v="359" dt="2020-11-30T18:27:17.326"/>
    <p1510:client id="{CF1425CD-DA3C-6740-318D-B7C4BAAE442D}" v="179" dt="2020-11-21T20:05:54.010"/>
    <p1510:client id="{F5F58DD3-49B0-4D24-AFEF-2596A08915C8}" v="939" dt="2020-11-18T22:51:34.190"/>
    <p1510:client id="{F68FCFB9-2708-4DA8-D94B-C0CE88FAFFD9}" v="2" dt="2020-11-30T04:22:11.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246DB-4217-4E91-AA2B-47D46CE7CA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4E714F-0EC4-4875-A96D-E553BB8F25DF}">
      <dgm:prSet phldrT="[Text]" phldr="0"/>
      <dgm:spPr/>
      <dgm:t>
        <a:bodyPr/>
        <a:lstStyle/>
        <a:p>
          <a:pPr rtl="0"/>
          <a:r>
            <a:rPr lang="en-US">
              <a:latin typeface="Corbel"/>
              <a:cs typeface="Calibri"/>
            </a:rPr>
            <a:t>What it does?</a:t>
          </a:r>
        </a:p>
      </dgm:t>
    </dgm:pt>
    <dgm:pt modelId="{10BE8F1A-475A-4A4A-BC87-DFE047299547}" type="parTrans" cxnId="{6A75AD51-C571-4467-95D6-DABBBF140E97}">
      <dgm:prSet/>
      <dgm:spPr/>
      <dgm:t>
        <a:bodyPr/>
        <a:lstStyle/>
        <a:p>
          <a:endParaRPr lang="en-US"/>
        </a:p>
      </dgm:t>
    </dgm:pt>
    <dgm:pt modelId="{022B093B-69D7-4BDC-8C5E-04621868E192}" type="sibTrans" cxnId="{6A75AD51-C571-4467-95D6-DABBBF140E97}">
      <dgm:prSet/>
      <dgm:spPr/>
      <dgm:t>
        <a:bodyPr/>
        <a:lstStyle/>
        <a:p>
          <a:endParaRPr lang="en-US"/>
        </a:p>
      </dgm:t>
    </dgm:pt>
    <dgm:pt modelId="{80C64FA8-A933-40D0-A470-3406039283A5}">
      <dgm:prSet phldrT="[Text]" phldr="0"/>
      <dgm:spPr/>
      <dgm:t>
        <a:bodyPr/>
        <a:lstStyle/>
        <a:p>
          <a:pPr rtl="0"/>
          <a:r>
            <a:rPr lang="en-US">
              <a:latin typeface="Corbel"/>
              <a:cs typeface="Calibri"/>
            </a:rPr>
            <a:t>Global optimization algorithm used to solve multi-dimensional optimization problems</a:t>
          </a:r>
        </a:p>
      </dgm:t>
    </dgm:pt>
    <dgm:pt modelId="{58739DD5-9424-428B-826A-78FBEEFD32A6}" type="parTrans" cxnId="{BDD60209-2DF5-4444-8DCB-521677B895C8}">
      <dgm:prSet/>
      <dgm:spPr/>
      <dgm:t>
        <a:bodyPr/>
        <a:lstStyle/>
        <a:p>
          <a:endParaRPr lang="en-US"/>
        </a:p>
      </dgm:t>
    </dgm:pt>
    <dgm:pt modelId="{32D49996-2724-424F-A1F4-9AA2C4D5B753}" type="sibTrans" cxnId="{BDD60209-2DF5-4444-8DCB-521677B895C8}">
      <dgm:prSet/>
      <dgm:spPr/>
      <dgm:t>
        <a:bodyPr/>
        <a:lstStyle/>
        <a:p>
          <a:endParaRPr lang="en-US"/>
        </a:p>
      </dgm:t>
    </dgm:pt>
    <dgm:pt modelId="{931AEC67-B1BF-454A-B370-103E9A2FDC12}">
      <dgm:prSet phldrT="[Text]" phldr="0"/>
      <dgm:spPr/>
      <dgm:t>
        <a:bodyPr/>
        <a:lstStyle/>
        <a:p>
          <a:pPr rtl="0"/>
          <a:r>
            <a:rPr lang="en-US">
              <a:latin typeface="Corbel"/>
              <a:cs typeface="Calibri"/>
            </a:rPr>
            <a:t>Uses a stochastic random search</a:t>
          </a:r>
        </a:p>
      </dgm:t>
    </dgm:pt>
    <dgm:pt modelId="{9224B266-AED5-4B12-A045-A0C83D83DE00}" type="parTrans" cxnId="{8401109F-475E-474B-BF50-81DB64F00C5D}">
      <dgm:prSet/>
      <dgm:spPr/>
      <dgm:t>
        <a:bodyPr/>
        <a:lstStyle/>
        <a:p>
          <a:endParaRPr lang="en-US"/>
        </a:p>
      </dgm:t>
    </dgm:pt>
    <dgm:pt modelId="{E62BE552-A574-45EA-A911-F0CAFFDF1DB8}" type="sibTrans" cxnId="{8401109F-475E-474B-BF50-81DB64F00C5D}">
      <dgm:prSet/>
      <dgm:spPr/>
      <dgm:t>
        <a:bodyPr/>
        <a:lstStyle/>
        <a:p>
          <a:endParaRPr lang="en-US"/>
        </a:p>
      </dgm:t>
    </dgm:pt>
    <dgm:pt modelId="{14DD1467-0655-42BE-A00D-F20A08799A88}">
      <dgm:prSet phldr="0"/>
      <dgm:spPr/>
      <dgm:t>
        <a:bodyPr/>
        <a:lstStyle/>
        <a:p>
          <a:pPr rtl="0"/>
          <a:r>
            <a:rPr lang="en-US">
              <a:latin typeface="Corbel"/>
              <a:cs typeface="Calibri"/>
            </a:rPr>
            <a:t>Need for ISA</a:t>
          </a:r>
        </a:p>
      </dgm:t>
    </dgm:pt>
    <dgm:pt modelId="{86BE2F7A-A5FD-40FC-BBE2-7447F22B2F04}" type="parTrans" cxnId="{BCCA36E6-6D7C-4B6E-AAC8-58A9E1B1DC7C}">
      <dgm:prSet/>
      <dgm:spPr/>
    </dgm:pt>
    <dgm:pt modelId="{77A5161B-F10C-4BFF-8A97-3AD4E0DA942C}" type="sibTrans" cxnId="{BCCA36E6-6D7C-4B6E-AAC8-58A9E1B1DC7C}">
      <dgm:prSet/>
      <dgm:spPr/>
    </dgm:pt>
    <dgm:pt modelId="{DCCA0C91-EC86-4470-A805-632376EBE2DC}">
      <dgm:prSet phldr="0"/>
      <dgm:spPr/>
      <dgm:t>
        <a:bodyPr/>
        <a:lstStyle/>
        <a:p>
          <a:r>
            <a:rPr lang="en-US">
              <a:latin typeface="Corbel"/>
              <a:cs typeface="Calibri"/>
            </a:rPr>
            <a:t>High energy consumption</a:t>
          </a:r>
        </a:p>
      </dgm:t>
    </dgm:pt>
    <dgm:pt modelId="{9D498326-68AA-46B7-851C-2F1C910AF631}" type="parTrans" cxnId="{070507A4-7733-4F42-97C4-E659DCA68AB3}">
      <dgm:prSet/>
      <dgm:spPr/>
    </dgm:pt>
    <dgm:pt modelId="{023617AA-190B-4EFE-B079-7EB654741298}" type="sibTrans" cxnId="{070507A4-7733-4F42-97C4-E659DCA68AB3}">
      <dgm:prSet/>
      <dgm:spPr/>
    </dgm:pt>
    <dgm:pt modelId="{685A775D-222E-4AA0-BA53-40BD0366CF3C}">
      <dgm:prSet phldr="0"/>
      <dgm:spPr/>
      <dgm:t>
        <a:bodyPr/>
        <a:lstStyle/>
        <a:p>
          <a:pPr rtl="0"/>
          <a:r>
            <a:rPr lang="en-US">
              <a:latin typeface="Corbel"/>
              <a:cs typeface="Calibri"/>
            </a:rPr>
            <a:t>Results in increased infrastructure cost and  intoxicating the surroundings with carbon emission</a:t>
          </a:r>
        </a:p>
      </dgm:t>
    </dgm:pt>
    <dgm:pt modelId="{6C1118B3-B29E-43F0-A0BD-5DCE19EA3B18}" type="parTrans" cxnId="{4921B72E-BE7E-43F5-9B16-2F8BEEE2D85B}">
      <dgm:prSet/>
      <dgm:spPr/>
    </dgm:pt>
    <dgm:pt modelId="{FD5D91C8-7A27-42E2-AE0A-6439B1669588}" type="sibTrans" cxnId="{4921B72E-BE7E-43F5-9B16-2F8BEEE2D85B}">
      <dgm:prSet/>
      <dgm:spPr/>
    </dgm:pt>
    <dgm:pt modelId="{97A79425-D195-4063-B18F-8F896D04CA2A}">
      <dgm:prSet phldr="0"/>
      <dgm:spPr/>
      <dgm:t>
        <a:bodyPr/>
        <a:lstStyle/>
        <a:p>
          <a:pPr rtl="0"/>
          <a:r>
            <a:rPr lang="en-US">
              <a:latin typeface="Corbel"/>
              <a:cs typeface="Calibri"/>
            </a:rPr>
            <a:t>Solution - ISA</a:t>
          </a:r>
        </a:p>
      </dgm:t>
    </dgm:pt>
    <dgm:pt modelId="{A6A70BD8-AA85-4206-9CED-41A31B8BD23A}" type="parTrans" cxnId="{CEF0476C-A367-49EB-8275-21E7B13991CA}">
      <dgm:prSet/>
      <dgm:spPr/>
    </dgm:pt>
    <dgm:pt modelId="{B87A5F78-07D9-4C25-9048-E43D1656ECB1}" type="sibTrans" cxnId="{CEF0476C-A367-49EB-8275-21E7B13991CA}">
      <dgm:prSet/>
      <dgm:spPr/>
    </dgm:pt>
    <dgm:pt modelId="{D3F49333-DF6F-44A8-BA76-07B6B8848D28}">
      <dgm:prSet phldr="0"/>
      <dgm:spPr/>
      <dgm:t>
        <a:bodyPr/>
        <a:lstStyle/>
        <a:p>
          <a:pPr rtl="0"/>
          <a:r>
            <a:rPr lang="en-US">
              <a:latin typeface="Corbel"/>
              <a:cs typeface="Calibri"/>
            </a:rPr>
            <a:t>Objective function</a:t>
          </a:r>
        </a:p>
      </dgm:t>
    </dgm:pt>
    <dgm:pt modelId="{DD651A73-FD6D-4189-9096-71E24DFF4657}" type="parTrans" cxnId="{232C4339-76AB-44EA-AE86-1B51350A1504}">
      <dgm:prSet/>
      <dgm:spPr/>
    </dgm:pt>
    <dgm:pt modelId="{6B4D56DF-B40E-4377-A48E-35DC6CF42BD7}" type="sibTrans" cxnId="{232C4339-76AB-44EA-AE86-1B51350A1504}">
      <dgm:prSet/>
      <dgm:spPr/>
    </dgm:pt>
    <dgm:pt modelId="{F32F71FF-CC92-4925-B507-D229331EEAB1}">
      <dgm:prSet phldr="0"/>
      <dgm:spPr/>
      <dgm:t>
        <a:bodyPr/>
        <a:lstStyle/>
        <a:p>
          <a:pPr rtl="0"/>
          <a:r>
            <a:rPr lang="en-US">
              <a:latin typeface="Corbel"/>
              <a:cs typeface="Calibri"/>
            </a:rPr>
            <a:t> Minimize the energy consumption</a:t>
          </a:r>
        </a:p>
      </dgm:t>
    </dgm:pt>
    <dgm:pt modelId="{ED141BC8-E05C-4403-9840-0416DDC99CC5}" type="parTrans" cxnId="{D737531E-5A6C-40D0-84D4-E43A903C05F0}">
      <dgm:prSet/>
      <dgm:spPr/>
    </dgm:pt>
    <dgm:pt modelId="{38B01DA2-EB8F-472D-B6A3-A011AD07A760}" type="sibTrans" cxnId="{D737531E-5A6C-40D0-84D4-E43A903C05F0}">
      <dgm:prSet/>
      <dgm:spPr/>
    </dgm:pt>
    <dgm:pt modelId="{8F517866-05C5-4E71-8B9A-BDA12A8391FB}">
      <dgm:prSet phldr="0"/>
      <dgm:spPr/>
      <dgm:t>
        <a:bodyPr/>
        <a:lstStyle/>
        <a:p>
          <a:r>
            <a:rPr lang="en-US">
              <a:latin typeface="Corbel"/>
              <a:cs typeface="Calibri"/>
            </a:rPr>
            <a:t> Maximize the available resource utilization</a:t>
          </a:r>
        </a:p>
      </dgm:t>
    </dgm:pt>
    <dgm:pt modelId="{EFA52621-5C5F-41A6-B008-2B8C009CCDB2}" type="parTrans" cxnId="{35326029-E002-45BA-B365-C067E054AD52}">
      <dgm:prSet/>
      <dgm:spPr/>
    </dgm:pt>
    <dgm:pt modelId="{283E250F-3A7E-41C5-8139-5548289F1183}" type="sibTrans" cxnId="{35326029-E002-45BA-B365-C067E054AD52}">
      <dgm:prSet/>
      <dgm:spPr/>
    </dgm:pt>
    <dgm:pt modelId="{DBD004AD-7ED4-4DEA-858A-F345CFB62147}">
      <dgm:prSet phldr="0"/>
      <dgm:spPr/>
      <dgm:t>
        <a:bodyPr/>
        <a:lstStyle/>
        <a:p>
          <a:pPr rtl="0"/>
          <a:r>
            <a:rPr lang="en-US">
              <a:latin typeface="Corbel"/>
              <a:cs typeface="Calibri"/>
            </a:rPr>
            <a:t>Goal is to find a global optimum</a:t>
          </a:r>
        </a:p>
      </dgm:t>
    </dgm:pt>
    <dgm:pt modelId="{281CB9E8-CF0C-4C70-BD21-5684D8774704}" type="parTrans" cxnId="{2F1728B0-E8E2-497C-8C8C-6E87E557AE1B}">
      <dgm:prSet/>
      <dgm:spPr/>
    </dgm:pt>
    <dgm:pt modelId="{58F85B37-6B69-418F-B863-BC11944A75D6}" type="sibTrans" cxnId="{2F1728B0-E8E2-497C-8C8C-6E87E557AE1B}">
      <dgm:prSet/>
      <dgm:spPr/>
    </dgm:pt>
    <dgm:pt modelId="{A340AD11-CDEE-4E5C-9BA2-890FCFC61EF9}" type="pres">
      <dgm:prSet presAssocID="{E6C246DB-4217-4E91-AA2B-47D46CE7CAAD}" presName="Name0" presStyleCnt="0">
        <dgm:presLayoutVars>
          <dgm:dir/>
          <dgm:animLvl val="lvl"/>
          <dgm:resizeHandles val="exact"/>
        </dgm:presLayoutVars>
      </dgm:prSet>
      <dgm:spPr/>
    </dgm:pt>
    <dgm:pt modelId="{88951ADB-F523-48F2-BEAB-2A4D6EDBD104}" type="pres">
      <dgm:prSet presAssocID="{14DD1467-0655-42BE-A00D-F20A08799A88}" presName="linNode" presStyleCnt="0"/>
      <dgm:spPr/>
    </dgm:pt>
    <dgm:pt modelId="{5B649507-FE18-4282-8A53-77FB3F479326}" type="pres">
      <dgm:prSet presAssocID="{14DD1467-0655-42BE-A00D-F20A08799A88}" presName="parentText" presStyleLbl="node1" presStyleIdx="0" presStyleCnt="3">
        <dgm:presLayoutVars>
          <dgm:chMax val="1"/>
          <dgm:bulletEnabled val="1"/>
        </dgm:presLayoutVars>
      </dgm:prSet>
      <dgm:spPr/>
    </dgm:pt>
    <dgm:pt modelId="{52DDD17D-A247-4122-903E-1AF58B5B4BD2}" type="pres">
      <dgm:prSet presAssocID="{14DD1467-0655-42BE-A00D-F20A08799A88}" presName="descendantText" presStyleLbl="alignAccFollowNode1" presStyleIdx="0" presStyleCnt="3">
        <dgm:presLayoutVars>
          <dgm:bulletEnabled val="1"/>
        </dgm:presLayoutVars>
      </dgm:prSet>
      <dgm:spPr/>
    </dgm:pt>
    <dgm:pt modelId="{C53437A5-A936-4288-BEF0-28273EEF07CF}" type="pres">
      <dgm:prSet presAssocID="{77A5161B-F10C-4BFF-8A97-3AD4E0DA942C}" presName="sp" presStyleCnt="0"/>
      <dgm:spPr/>
    </dgm:pt>
    <dgm:pt modelId="{E277792B-C841-4A6B-8B5E-483605C87FC3}" type="pres">
      <dgm:prSet presAssocID="{97A79425-D195-4063-B18F-8F896D04CA2A}" presName="linNode" presStyleCnt="0"/>
      <dgm:spPr/>
    </dgm:pt>
    <dgm:pt modelId="{5A3AEA28-D398-4AED-BE78-834D9603EF2D}" type="pres">
      <dgm:prSet presAssocID="{97A79425-D195-4063-B18F-8F896D04CA2A}" presName="parentText" presStyleLbl="node1" presStyleIdx="1" presStyleCnt="3">
        <dgm:presLayoutVars>
          <dgm:chMax val="1"/>
          <dgm:bulletEnabled val="1"/>
        </dgm:presLayoutVars>
      </dgm:prSet>
      <dgm:spPr/>
    </dgm:pt>
    <dgm:pt modelId="{05C95FD9-8AF8-4D9B-96BF-5BB48F378237}" type="pres">
      <dgm:prSet presAssocID="{97A79425-D195-4063-B18F-8F896D04CA2A}" presName="descendantText" presStyleLbl="alignAccFollowNode1" presStyleIdx="1" presStyleCnt="3">
        <dgm:presLayoutVars>
          <dgm:bulletEnabled val="1"/>
        </dgm:presLayoutVars>
      </dgm:prSet>
      <dgm:spPr/>
    </dgm:pt>
    <dgm:pt modelId="{9C04C5B2-0426-4B95-833A-EED935721576}" type="pres">
      <dgm:prSet presAssocID="{B87A5F78-07D9-4C25-9048-E43D1656ECB1}" presName="sp" presStyleCnt="0"/>
      <dgm:spPr/>
    </dgm:pt>
    <dgm:pt modelId="{B3138DB0-5AA4-495A-A10C-36C97360F62C}" type="pres">
      <dgm:prSet presAssocID="{734E714F-0EC4-4875-A96D-E553BB8F25DF}" presName="linNode" presStyleCnt="0"/>
      <dgm:spPr/>
    </dgm:pt>
    <dgm:pt modelId="{F9B65C68-699F-491F-951B-DA40D633C3CD}" type="pres">
      <dgm:prSet presAssocID="{734E714F-0EC4-4875-A96D-E553BB8F25DF}" presName="parentText" presStyleLbl="node1" presStyleIdx="2" presStyleCnt="3">
        <dgm:presLayoutVars>
          <dgm:chMax val="1"/>
          <dgm:bulletEnabled val="1"/>
        </dgm:presLayoutVars>
      </dgm:prSet>
      <dgm:spPr/>
    </dgm:pt>
    <dgm:pt modelId="{E6D47775-6B5B-4465-8076-5EA36FDCC006}" type="pres">
      <dgm:prSet presAssocID="{734E714F-0EC4-4875-A96D-E553BB8F25DF}" presName="descendantText" presStyleLbl="alignAccFollowNode1" presStyleIdx="2" presStyleCnt="3">
        <dgm:presLayoutVars>
          <dgm:bulletEnabled val="1"/>
        </dgm:presLayoutVars>
      </dgm:prSet>
      <dgm:spPr/>
    </dgm:pt>
  </dgm:ptLst>
  <dgm:cxnLst>
    <dgm:cxn modelId="{ADF5C202-6370-4D47-81B8-12AB21D78505}" type="presOf" srcId="{D3F49333-DF6F-44A8-BA76-07B6B8848D28}" destId="{05C95FD9-8AF8-4D9B-96BF-5BB48F378237}" srcOrd="0" destOrd="0" presId="urn:microsoft.com/office/officeart/2005/8/layout/vList5"/>
    <dgm:cxn modelId="{BDD60209-2DF5-4444-8DCB-521677B895C8}" srcId="{734E714F-0EC4-4875-A96D-E553BB8F25DF}" destId="{80C64FA8-A933-40D0-A470-3406039283A5}" srcOrd="0" destOrd="0" parTransId="{58739DD5-9424-428B-826A-78FBEEFD32A6}" sibTransId="{32D49996-2724-424F-A1F4-9AA2C4D5B753}"/>
    <dgm:cxn modelId="{D7E1511D-DCAD-41A2-A06F-F4BD4A4F32B4}" type="presOf" srcId="{F32F71FF-CC92-4925-B507-D229331EEAB1}" destId="{05C95FD9-8AF8-4D9B-96BF-5BB48F378237}" srcOrd="0" destOrd="1" presId="urn:microsoft.com/office/officeart/2005/8/layout/vList5"/>
    <dgm:cxn modelId="{D737531E-5A6C-40D0-84D4-E43A903C05F0}" srcId="{D3F49333-DF6F-44A8-BA76-07B6B8848D28}" destId="{F32F71FF-CC92-4925-B507-D229331EEAB1}" srcOrd="0" destOrd="0" parTransId="{ED141BC8-E05C-4403-9840-0416DDC99CC5}" sibTransId="{38B01DA2-EB8F-472D-B6A3-A011AD07A760}"/>
    <dgm:cxn modelId="{48C0C922-041A-435A-A42D-8845370F6F85}" type="presOf" srcId="{DCCA0C91-EC86-4470-A805-632376EBE2DC}" destId="{52DDD17D-A247-4122-903E-1AF58B5B4BD2}" srcOrd="0" destOrd="0" presId="urn:microsoft.com/office/officeart/2005/8/layout/vList5"/>
    <dgm:cxn modelId="{35326029-E002-45BA-B365-C067E054AD52}" srcId="{D3F49333-DF6F-44A8-BA76-07B6B8848D28}" destId="{8F517866-05C5-4E71-8B9A-BDA12A8391FB}" srcOrd="1" destOrd="0" parTransId="{EFA52621-5C5F-41A6-B008-2B8C009CCDB2}" sibTransId="{283E250F-3A7E-41C5-8139-5548289F1183}"/>
    <dgm:cxn modelId="{1D3BF42D-4B27-4054-8EBE-8A935B1BF158}" type="presOf" srcId="{E6C246DB-4217-4E91-AA2B-47D46CE7CAAD}" destId="{A340AD11-CDEE-4E5C-9BA2-890FCFC61EF9}" srcOrd="0" destOrd="0" presId="urn:microsoft.com/office/officeart/2005/8/layout/vList5"/>
    <dgm:cxn modelId="{4921B72E-BE7E-43F5-9B16-2F8BEEE2D85B}" srcId="{14DD1467-0655-42BE-A00D-F20A08799A88}" destId="{685A775D-222E-4AA0-BA53-40BD0366CF3C}" srcOrd="1" destOrd="0" parTransId="{6C1118B3-B29E-43F0-A0BD-5DCE19EA3B18}" sibTransId="{FD5D91C8-7A27-42E2-AE0A-6439B1669588}"/>
    <dgm:cxn modelId="{895E3331-C6D6-4C8D-9694-75E150E30812}" type="presOf" srcId="{DBD004AD-7ED4-4DEA-858A-F345CFB62147}" destId="{E6D47775-6B5B-4465-8076-5EA36FDCC006}" srcOrd="0" destOrd="1" presId="urn:microsoft.com/office/officeart/2005/8/layout/vList5"/>
    <dgm:cxn modelId="{232C4339-76AB-44EA-AE86-1B51350A1504}" srcId="{97A79425-D195-4063-B18F-8F896D04CA2A}" destId="{D3F49333-DF6F-44A8-BA76-07B6B8848D28}" srcOrd="0" destOrd="0" parTransId="{DD651A73-FD6D-4189-9096-71E24DFF4657}" sibTransId="{6B4D56DF-B40E-4377-A48E-35DC6CF42BD7}"/>
    <dgm:cxn modelId="{A66F005C-3EF3-4DAC-B201-54BA9705A477}" type="presOf" srcId="{931AEC67-B1BF-454A-B370-103E9A2FDC12}" destId="{E6D47775-6B5B-4465-8076-5EA36FDCC006}" srcOrd="0" destOrd="2" presId="urn:microsoft.com/office/officeart/2005/8/layout/vList5"/>
    <dgm:cxn modelId="{CEF0476C-A367-49EB-8275-21E7B13991CA}" srcId="{E6C246DB-4217-4E91-AA2B-47D46CE7CAAD}" destId="{97A79425-D195-4063-B18F-8F896D04CA2A}" srcOrd="1" destOrd="0" parTransId="{A6A70BD8-AA85-4206-9CED-41A31B8BD23A}" sibTransId="{B87A5F78-07D9-4C25-9048-E43D1656ECB1}"/>
    <dgm:cxn modelId="{0ACDEC4F-CAB9-47A4-BC71-055F9FF1C373}" type="presOf" srcId="{80C64FA8-A933-40D0-A470-3406039283A5}" destId="{E6D47775-6B5B-4465-8076-5EA36FDCC006}" srcOrd="0" destOrd="0" presId="urn:microsoft.com/office/officeart/2005/8/layout/vList5"/>
    <dgm:cxn modelId="{6A75AD51-C571-4467-95D6-DABBBF140E97}" srcId="{E6C246DB-4217-4E91-AA2B-47D46CE7CAAD}" destId="{734E714F-0EC4-4875-A96D-E553BB8F25DF}" srcOrd="2" destOrd="0" parTransId="{10BE8F1A-475A-4A4A-BC87-DFE047299547}" sibTransId="{022B093B-69D7-4BDC-8C5E-04621868E192}"/>
    <dgm:cxn modelId="{8401109F-475E-474B-BF50-81DB64F00C5D}" srcId="{734E714F-0EC4-4875-A96D-E553BB8F25DF}" destId="{931AEC67-B1BF-454A-B370-103E9A2FDC12}" srcOrd="2" destOrd="0" parTransId="{9224B266-AED5-4B12-A045-A0C83D83DE00}" sibTransId="{E62BE552-A574-45EA-A911-F0CAFFDF1DB8}"/>
    <dgm:cxn modelId="{070507A4-7733-4F42-97C4-E659DCA68AB3}" srcId="{14DD1467-0655-42BE-A00D-F20A08799A88}" destId="{DCCA0C91-EC86-4470-A805-632376EBE2DC}" srcOrd="0" destOrd="0" parTransId="{9D498326-68AA-46B7-851C-2F1C910AF631}" sibTransId="{023617AA-190B-4EFE-B079-7EB654741298}"/>
    <dgm:cxn modelId="{692174A9-0B80-47FC-B958-3BC1B9A1E6DE}" type="presOf" srcId="{734E714F-0EC4-4875-A96D-E553BB8F25DF}" destId="{F9B65C68-699F-491F-951B-DA40D633C3CD}" srcOrd="0" destOrd="0" presId="urn:microsoft.com/office/officeart/2005/8/layout/vList5"/>
    <dgm:cxn modelId="{EEE2A1AA-5AF8-42B7-B2ED-D90088FABCB3}" type="presOf" srcId="{8F517866-05C5-4E71-8B9A-BDA12A8391FB}" destId="{05C95FD9-8AF8-4D9B-96BF-5BB48F378237}" srcOrd="0" destOrd="2" presId="urn:microsoft.com/office/officeart/2005/8/layout/vList5"/>
    <dgm:cxn modelId="{2F1728B0-E8E2-497C-8C8C-6E87E557AE1B}" srcId="{734E714F-0EC4-4875-A96D-E553BB8F25DF}" destId="{DBD004AD-7ED4-4DEA-858A-F345CFB62147}" srcOrd="1" destOrd="0" parTransId="{281CB9E8-CF0C-4C70-BD21-5684D8774704}" sibTransId="{58F85B37-6B69-418F-B863-BC11944A75D6}"/>
    <dgm:cxn modelId="{190EEDBD-5EA7-4464-88B0-42C568FBDD9D}" type="presOf" srcId="{14DD1467-0655-42BE-A00D-F20A08799A88}" destId="{5B649507-FE18-4282-8A53-77FB3F479326}" srcOrd="0" destOrd="0" presId="urn:microsoft.com/office/officeart/2005/8/layout/vList5"/>
    <dgm:cxn modelId="{BCCA36E6-6D7C-4B6E-AAC8-58A9E1B1DC7C}" srcId="{E6C246DB-4217-4E91-AA2B-47D46CE7CAAD}" destId="{14DD1467-0655-42BE-A00D-F20A08799A88}" srcOrd="0" destOrd="0" parTransId="{86BE2F7A-A5FD-40FC-BBE2-7447F22B2F04}" sibTransId="{77A5161B-F10C-4BFF-8A97-3AD4E0DA942C}"/>
    <dgm:cxn modelId="{91EA90E6-B2A6-4BBA-B543-83476FA649AC}" type="presOf" srcId="{685A775D-222E-4AA0-BA53-40BD0366CF3C}" destId="{52DDD17D-A247-4122-903E-1AF58B5B4BD2}" srcOrd="0" destOrd="1" presId="urn:microsoft.com/office/officeart/2005/8/layout/vList5"/>
    <dgm:cxn modelId="{040936FA-DC56-4AF3-942C-46BB2E0A75DC}" type="presOf" srcId="{97A79425-D195-4063-B18F-8F896D04CA2A}" destId="{5A3AEA28-D398-4AED-BE78-834D9603EF2D}" srcOrd="0" destOrd="0" presId="urn:microsoft.com/office/officeart/2005/8/layout/vList5"/>
    <dgm:cxn modelId="{179FF4AE-3B27-4D83-96A4-4E88AA7BDFC4}" type="presParOf" srcId="{A340AD11-CDEE-4E5C-9BA2-890FCFC61EF9}" destId="{88951ADB-F523-48F2-BEAB-2A4D6EDBD104}" srcOrd="0" destOrd="0" presId="urn:microsoft.com/office/officeart/2005/8/layout/vList5"/>
    <dgm:cxn modelId="{5B212602-6699-4F9D-8A5B-530799926113}" type="presParOf" srcId="{88951ADB-F523-48F2-BEAB-2A4D6EDBD104}" destId="{5B649507-FE18-4282-8A53-77FB3F479326}" srcOrd="0" destOrd="0" presId="urn:microsoft.com/office/officeart/2005/8/layout/vList5"/>
    <dgm:cxn modelId="{1C0C284B-026F-4E5E-AD1C-4D3F3FE3BFC9}" type="presParOf" srcId="{88951ADB-F523-48F2-BEAB-2A4D6EDBD104}" destId="{52DDD17D-A247-4122-903E-1AF58B5B4BD2}" srcOrd="1" destOrd="0" presId="urn:microsoft.com/office/officeart/2005/8/layout/vList5"/>
    <dgm:cxn modelId="{8A49B9C6-7413-447D-ADF0-C61AB7EEDF25}" type="presParOf" srcId="{A340AD11-CDEE-4E5C-9BA2-890FCFC61EF9}" destId="{C53437A5-A936-4288-BEF0-28273EEF07CF}" srcOrd="1" destOrd="0" presId="urn:microsoft.com/office/officeart/2005/8/layout/vList5"/>
    <dgm:cxn modelId="{D59DA1CF-F1FB-42DB-9E3E-86E63B522439}" type="presParOf" srcId="{A340AD11-CDEE-4E5C-9BA2-890FCFC61EF9}" destId="{E277792B-C841-4A6B-8B5E-483605C87FC3}" srcOrd="2" destOrd="0" presId="urn:microsoft.com/office/officeart/2005/8/layout/vList5"/>
    <dgm:cxn modelId="{AC9B916A-9357-475C-B999-D3B5E39D0CB6}" type="presParOf" srcId="{E277792B-C841-4A6B-8B5E-483605C87FC3}" destId="{5A3AEA28-D398-4AED-BE78-834D9603EF2D}" srcOrd="0" destOrd="0" presId="urn:microsoft.com/office/officeart/2005/8/layout/vList5"/>
    <dgm:cxn modelId="{F730AB71-28EE-4035-859C-2B2B0FAD214F}" type="presParOf" srcId="{E277792B-C841-4A6B-8B5E-483605C87FC3}" destId="{05C95FD9-8AF8-4D9B-96BF-5BB48F378237}" srcOrd="1" destOrd="0" presId="urn:microsoft.com/office/officeart/2005/8/layout/vList5"/>
    <dgm:cxn modelId="{503827E9-24AF-4137-9488-0110E45328CB}" type="presParOf" srcId="{A340AD11-CDEE-4E5C-9BA2-890FCFC61EF9}" destId="{9C04C5B2-0426-4B95-833A-EED935721576}" srcOrd="3" destOrd="0" presId="urn:microsoft.com/office/officeart/2005/8/layout/vList5"/>
    <dgm:cxn modelId="{8E714D57-DA33-4FFF-BD49-A1FF5DBC2047}" type="presParOf" srcId="{A340AD11-CDEE-4E5C-9BA2-890FCFC61EF9}" destId="{B3138DB0-5AA4-495A-A10C-36C97360F62C}" srcOrd="4" destOrd="0" presId="urn:microsoft.com/office/officeart/2005/8/layout/vList5"/>
    <dgm:cxn modelId="{953C88D4-32BD-4DCA-88C1-E25400AE1B97}" type="presParOf" srcId="{B3138DB0-5AA4-495A-A10C-36C97360F62C}" destId="{F9B65C68-699F-491F-951B-DA40D633C3CD}" srcOrd="0" destOrd="0" presId="urn:microsoft.com/office/officeart/2005/8/layout/vList5"/>
    <dgm:cxn modelId="{9B45F355-F4F0-4F90-90C0-58509AB258F5}" type="presParOf" srcId="{B3138DB0-5AA4-495A-A10C-36C97360F62C}" destId="{E6D47775-6B5B-4465-8076-5EA36FDCC00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6F6D52-2EAA-4D5B-8B4D-A987E8AE681A}"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B1657A0-6814-4322-9382-9FD72BBC7D09}">
      <dgm:prSet phldr="0"/>
      <dgm:spPr/>
      <dgm:t>
        <a:bodyPr/>
        <a:lstStyle/>
        <a:p>
          <a:pPr rtl="0">
            <a:defRPr cap="all"/>
          </a:pPr>
          <a:r>
            <a:rPr lang="en-US"/>
            <a:t>The VM Scheduler has two </a:t>
          </a:r>
          <a:r>
            <a:rPr lang="en-US">
              <a:latin typeface="Calibri Light" panose="020F0302020204030204"/>
            </a:rPr>
            <a:t>modules:  </a:t>
          </a:r>
          <a:endParaRPr lang="en-US" cap="all">
            <a:latin typeface="Calibri Light" panose="020F0302020204030204"/>
          </a:endParaRPr>
        </a:p>
      </dgm:t>
    </dgm:pt>
    <dgm:pt modelId="{293C778B-EAC2-4338-A737-31944577A5C4}" type="parTrans" cxnId="{237D390B-5E85-432A-9AB9-9F676FC699E9}">
      <dgm:prSet/>
      <dgm:spPr/>
    </dgm:pt>
    <dgm:pt modelId="{FB6921B9-2D7A-40F5-B091-850E4BAC8D99}" type="sibTrans" cxnId="{237D390B-5E85-432A-9AB9-9F676FC699E9}">
      <dgm:prSet/>
      <dgm:spPr/>
    </dgm:pt>
    <dgm:pt modelId="{5DFCCFD5-94F7-4631-8CD3-8FB504358A89}">
      <dgm:prSet phldr="0"/>
      <dgm:spPr/>
      <dgm:t>
        <a:bodyPr/>
        <a:lstStyle/>
        <a:p>
          <a:pPr>
            <a:defRPr cap="all"/>
          </a:pPr>
          <a:r>
            <a:rPr lang="en-US"/>
            <a:t>The scheduling algorithm optimizes VM layout so that the resource demands are satisfied, and resource waste is minimized.</a:t>
          </a:r>
        </a:p>
      </dgm:t>
    </dgm:pt>
    <dgm:pt modelId="{E761D031-5A28-4ACD-96A6-AF21F755DED0}" type="parTrans" cxnId="{53AB0452-B346-4D88-BFEE-E81672A711A8}">
      <dgm:prSet/>
      <dgm:spPr/>
    </dgm:pt>
    <dgm:pt modelId="{B5C84D41-F56E-4EB6-B4E5-907F8C4DABC6}" type="sibTrans" cxnId="{53AB0452-B346-4D88-BFEE-E81672A711A8}">
      <dgm:prSet/>
      <dgm:spPr/>
    </dgm:pt>
    <dgm:pt modelId="{89C7DE00-D176-4EC2-B07C-0849115D8BA2}">
      <dgm:prSet phldr="0"/>
      <dgm:spPr/>
      <dgm:t>
        <a:bodyPr/>
        <a:lstStyle/>
        <a:p>
          <a:r>
            <a:rPr lang="en-US" cap="all">
              <a:latin typeface="Calibri Light" panose="020F0302020204030204"/>
            </a:rPr>
            <a:t>The</a:t>
          </a:r>
          <a:r>
            <a:rPr lang="en-US" cap="all"/>
            <a:t> load predictor estimates the resource demands in the near future.</a:t>
          </a:r>
          <a:endParaRPr lang="en-US"/>
        </a:p>
      </dgm:t>
    </dgm:pt>
    <dgm:pt modelId="{3111382B-B36E-48B0-B2D1-A114EB0C25F1}" type="parTrans" cxnId="{C8D460E6-0EBC-4E3E-8EDB-630E24402108}">
      <dgm:prSet/>
      <dgm:spPr/>
    </dgm:pt>
    <dgm:pt modelId="{0388D1B9-3D38-40FF-B0C5-BFC1EB6904BB}" type="sibTrans" cxnId="{C8D460E6-0EBC-4E3E-8EDB-630E24402108}">
      <dgm:prSet/>
      <dgm:spPr/>
    </dgm:pt>
    <dgm:pt modelId="{5E2CC4BA-1D57-4E32-A895-C263C86ECFFA}">
      <dgm:prSet phldr="0"/>
      <dgm:spPr/>
      <dgm:t>
        <a:bodyPr/>
        <a:lstStyle/>
        <a:p>
          <a:pPr>
            <a:defRPr cap="all"/>
          </a:pPr>
          <a:r>
            <a:rPr lang="en-US"/>
            <a:t>Load distribution is better that BG and VectorDot algorithm</a:t>
          </a:r>
        </a:p>
      </dgm:t>
    </dgm:pt>
    <dgm:pt modelId="{83ECE730-0B84-4068-ADBF-07E43CE7B30C}" type="parTrans" cxnId="{65B62BCE-8E27-4675-9301-A43F672C4E5E}">
      <dgm:prSet/>
      <dgm:spPr/>
    </dgm:pt>
    <dgm:pt modelId="{4390B137-53C9-4069-9DA8-57656DEA0CA6}" type="sibTrans" cxnId="{65B62BCE-8E27-4675-9301-A43F672C4E5E}">
      <dgm:prSet/>
      <dgm:spPr/>
    </dgm:pt>
    <dgm:pt modelId="{801E9D3D-E76D-4523-B07D-5AB9F38AC57D}">
      <dgm:prSet phldr="0"/>
      <dgm:spPr/>
      <dgm:t>
        <a:bodyPr/>
        <a:lstStyle/>
        <a:p>
          <a:pPr rtl="0">
            <a:defRPr cap="all"/>
          </a:pPr>
          <a:r>
            <a:rPr lang="en-US"/>
            <a:t>Results:</a:t>
          </a:r>
        </a:p>
      </dgm:t>
    </dgm:pt>
    <dgm:pt modelId="{4BE04025-FB86-413F-984C-916BCF86DE86}" type="parTrans" cxnId="{EADA29BE-1931-4F16-809A-DD12F2A9C489}">
      <dgm:prSet/>
      <dgm:spPr/>
    </dgm:pt>
    <dgm:pt modelId="{9679712A-ADC4-4536-927C-B668FC39AB24}" type="sibTrans" cxnId="{EADA29BE-1931-4F16-809A-DD12F2A9C489}">
      <dgm:prSet/>
      <dgm:spPr/>
    </dgm:pt>
    <dgm:pt modelId="{CE527BCD-6BC6-4E49-B824-7EBE560429A8}" type="pres">
      <dgm:prSet presAssocID="{5C6F6D52-2EAA-4D5B-8B4D-A987E8AE681A}" presName="hierChild1" presStyleCnt="0">
        <dgm:presLayoutVars>
          <dgm:orgChart val="1"/>
          <dgm:chPref val="1"/>
          <dgm:dir/>
          <dgm:animOne val="branch"/>
          <dgm:animLvl val="lvl"/>
          <dgm:resizeHandles/>
        </dgm:presLayoutVars>
      </dgm:prSet>
      <dgm:spPr/>
    </dgm:pt>
    <dgm:pt modelId="{975EC26D-E8EE-431D-8CAF-C71B6A34C327}" type="pres">
      <dgm:prSet presAssocID="{6B1657A0-6814-4322-9382-9FD72BBC7D09}" presName="hierRoot1" presStyleCnt="0">
        <dgm:presLayoutVars>
          <dgm:hierBranch val="init"/>
        </dgm:presLayoutVars>
      </dgm:prSet>
      <dgm:spPr/>
    </dgm:pt>
    <dgm:pt modelId="{C2B65FCE-3418-425B-A520-0548013006A5}" type="pres">
      <dgm:prSet presAssocID="{6B1657A0-6814-4322-9382-9FD72BBC7D09}" presName="rootComposite1" presStyleCnt="0"/>
      <dgm:spPr/>
    </dgm:pt>
    <dgm:pt modelId="{91C7683C-DD48-4FE8-B3D8-836C27A34ACB}" type="pres">
      <dgm:prSet presAssocID="{6B1657A0-6814-4322-9382-9FD72BBC7D09}" presName="rootText1" presStyleLbl="node0" presStyleIdx="0" presStyleCnt="2">
        <dgm:presLayoutVars>
          <dgm:chPref val="3"/>
        </dgm:presLayoutVars>
      </dgm:prSet>
      <dgm:spPr/>
    </dgm:pt>
    <dgm:pt modelId="{71F5FEF6-2262-4AE9-8701-F6F97BEA7B67}" type="pres">
      <dgm:prSet presAssocID="{6B1657A0-6814-4322-9382-9FD72BBC7D09}" presName="rootConnector1" presStyleLbl="node1" presStyleIdx="0" presStyleCnt="0"/>
      <dgm:spPr/>
    </dgm:pt>
    <dgm:pt modelId="{CB2377A6-5899-4255-9A46-F08C865F93C8}" type="pres">
      <dgm:prSet presAssocID="{6B1657A0-6814-4322-9382-9FD72BBC7D09}" presName="hierChild2" presStyleCnt="0"/>
      <dgm:spPr/>
    </dgm:pt>
    <dgm:pt modelId="{B275267A-61F0-491D-9D2D-8B570699A0E7}" type="pres">
      <dgm:prSet presAssocID="{3111382B-B36E-48B0-B2D1-A114EB0C25F1}" presName="Name64" presStyleLbl="parChTrans1D2" presStyleIdx="0" presStyleCnt="3"/>
      <dgm:spPr/>
    </dgm:pt>
    <dgm:pt modelId="{57B20351-2652-42A1-A5BF-C661FAEE3E11}" type="pres">
      <dgm:prSet presAssocID="{89C7DE00-D176-4EC2-B07C-0849115D8BA2}" presName="hierRoot2" presStyleCnt="0">
        <dgm:presLayoutVars>
          <dgm:hierBranch val="init"/>
        </dgm:presLayoutVars>
      </dgm:prSet>
      <dgm:spPr/>
    </dgm:pt>
    <dgm:pt modelId="{BCBC025A-7802-4AD4-ADB4-4CC314BB25C5}" type="pres">
      <dgm:prSet presAssocID="{89C7DE00-D176-4EC2-B07C-0849115D8BA2}" presName="rootComposite" presStyleCnt="0"/>
      <dgm:spPr/>
    </dgm:pt>
    <dgm:pt modelId="{58964844-808C-4ADE-9155-C206A7DFA7DC}" type="pres">
      <dgm:prSet presAssocID="{89C7DE00-D176-4EC2-B07C-0849115D8BA2}" presName="rootText" presStyleLbl="node2" presStyleIdx="0" presStyleCnt="3">
        <dgm:presLayoutVars>
          <dgm:chPref val="3"/>
        </dgm:presLayoutVars>
      </dgm:prSet>
      <dgm:spPr/>
    </dgm:pt>
    <dgm:pt modelId="{6F0E0587-346A-4B60-9E3C-CE2E8E1C0158}" type="pres">
      <dgm:prSet presAssocID="{89C7DE00-D176-4EC2-B07C-0849115D8BA2}" presName="rootConnector" presStyleLbl="node2" presStyleIdx="0" presStyleCnt="3"/>
      <dgm:spPr/>
    </dgm:pt>
    <dgm:pt modelId="{9D615E4F-7AC7-4A77-A482-A34D0FBA482B}" type="pres">
      <dgm:prSet presAssocID="{89C7DE00-D176-4EC2-B07C-0849115D8BA2}" presName="hierChild4" presStyleCnt="0"/>
      <dgm:spPr/>
    </dgm:pt>
    <dgm:pt modelId="{56082BC1-7A67-4C2F-A813-7DB532879FF2}" type="pres">
      <dgm:prSet presAssocID="{89C7DE00-D176-4EC2-B07C-0849115D8BA2}" presName="hierChild5" presStyleCnt="0"/>
      <dgm:spPr/>
    </dgm:pt>
    <dgm:pt modelId="{78F0D081-E195-4738-9497-B14DBFCECD11}" type="pres">
      <dgm:prSet presAssocID="{E761D031-5A28-4ACD-96A6-AF21F755DED0}" presName="Name64" presStyleLbl="parChTrans1D2" presStyleIdx="1" presStyleCnt="3"/>
      <dgm:spPr/>
    </dgm:pt>
    <dgm:pt modelId="{7C3D9B21-4938-4746-B3DD-1637D089A84A}" type="pres">
      <dgm:prSet presAssocID="{5DFCCFD5-94F7-4631-8CD3-8FB504358A89}" presName="hierRoot2" presStyleCnt="0">
        <dgm:presLayoutVars>
          <dgm:hierBranch val="init"/>
        </dgm:presLayoutVars>
      </dgm:prSet>
      <dgm:spPr/>
    </dgm:pt>
    <dgm:pt modelId="{7115B573-C897-492A-B9E0-0BDF840490BA}" type="pres">
      <dgm:prSet presAssocID="{5DFCCFD5-94F7-4631-8CD3-8FB504358A89}" presName="rootComposite" presStyleCnt="0"/>
      <dgm:spPr/>
    </dgm:pt>
    <dgm:pt modelId="{C687F700-88C2-49E5-BDE6-6FC6DE2FE2DC}" type="pres">
      <dgm:prSet presAssocID="{5DFCCFD5-94F7-4631-8CD3-8FB504358A89}" presName="rootText" presStyleLbl="node2" presStyleIdx="1" presStyleCnt="3">
        <dgm:presLayoutVars>
          <dgm:chPref val="3"/>
        </dgm:presLayoutVars>
      </dgm:prSet>
      <dgm:spPr/>
    </dgm:pt>
    <dgm:pt modelId="{05C0E49E-4700-46E1-962C-02837C61F04B}" type="pres">
      <dgm:prSet presAssocID="{5DFCCFD5-94F7-4631-8CD3-8FB504358A89}" presName="rootConnector" presStyleLbl="node2" presStyleIdx="1" presStyleCnt="3"/>
      <dgm:spPr/>
    </dgm:pt>
    <dgm:pt modelId="{6EE1E228-7232-4B3C-898A-E6DB1A3A9A47}" type="pres">
      <dgm:prSet presAssocID="{5DFCCFD5-94F7-4631-8CD3-8FB504358A89}" presName="hierChild4" presStyleCnt="0"/>
      <dgm:spPr/>
    </dgm:pt>
    <dgm:pt modelId="{EC8E7B39-D7F6-4D60-9BF1-7AABC4F7D940}" type="pres">
      <dgm:prSet presAssocID="{5DFCCFD5-94F7-4631-8CD3-8FB504358A89}" presName="hierChild5" presStyleCnt="0"/>
      <dgm:spPr/>
    </dgm:pt>
    <dgm:pt modelId="{A6A92F82-E53E-4E8C-9971-0519C9F49289}" type="pres">
      <dgm:prSet presAssocID="{6B1657A0-6814-4322-9382-9FD72BBC7D09}" presName="hierChild3" presStyleCnt="0"/>
      <dgm:spPr/>
    </dgm:pt>
    <dgm:pt modelId="{B8F5F792-3320-47F1-9FC3-3B9EAC0DBFA0}" type="pres">
      <dgm:prSet presAssocID="{801E9D3D-E76D-4523-B07D-5AB9F38AC57D}" presName="hierRoot1" presStyleCnt="0">
        <dgm:presLayoutVars>
          <dgm:hierBranch val="init"/>
        </dgm:presLayoutVars>
      </dgm:prSet>
      <dgm:spPr/>
    </dgm:pt>
    <dgm:pt modelId="{9480A38B-B790-4DDC-8F5A-84A4B684DB62}" type="pres">
      <dgm:prSet presAssocID="{801E9D3D-E76D-4523-B07D-5AB9F38AC57D}" presName="rootComposite1" presStyleCnt="0"/>
      <dgm:spPr/>
    </dgm:pt>
    <dgm:pt modelId="{93650D16-CDDF-4FE6-91C7-E10DF1F3DBA5}" type="pres">
      <dgm:prSet presAssocID="{801E9D3D-E76D-4523-B07D-5AB9F38AC57D}" presName="rootText1" presStyleLbl="node0" presStyleIdx="1" presStyleCnt="2">
        <dgm:presLayoutVars>
          <dgm:chPref val="3"/>
        </dgm:presLayoutVars>
      </dgm:prSet>
      <dgm:spPr/>
    </dgm:pt>
    <dgm:pt modelId="{6411494E-262F-4FF0-A38D-CD28A255992A}" type="pres">
      <dgm:prSet presAssocID="{801E9D3D-E76D-4523-B07D-5AB9F38AC57D}" presName="rootConnector1" presStyleLbl="node1" presStyleIdx="0" presStyleCnt="0"/>
      <dgm:spPr/>
    </dgm:pt>
    <dgm:pt modelId="{24DF23A8-E468-4637-8C3A-36297831BA3E}" type="pres">
      <dgm:prSet presAssocID="{801E9D3D-E76D-4523-B07D-5AB9F38AC57D}" presName="hierChild2" presStyleCnt="0"/>
      <dgm:spPr/>
    </dgm:pt>
    <dgm:pt modelId="{431297B5-665C-4FA3-BBE3-2B7D02687860}" type="pres">
      <dgm:prSet presAssocID="{83ECE730-0B84-4068-ADBF-07E43CE7B30C}" presName="Name64" presStyleLbl="parChTrans1D2" presStyleIdx="2" presStyleCnt="3"/>
      <dgm:spPr/>
    </dgm:pt>
    <dgm:pt modelId="{94A46835-DA78-4D8C-92E3-9A7E08230419}" type="pres">
      <dgm:prSet presAssocID="{5E2CC4BA-1D57-4E32-A895-C263C86ECFFA}" presName="hierRoot2" presStyleCnt="0">
        <dgm:presLayoutVars>
          <dgm:hierBranch val="init"/>
        </dgm:presLayoutVars>
      </dgm:prSet>
      <dgm:spPr/>
    </dgm:pt>
    <dgm:pt modelId="{3569C8CA-C3C4-4204-9A9E-F2B39195DAC6}" type="pres">
      <dgm:prSet presAssocID="{5E2CC4BA-1D57-4E32-A895-C263C86ECFFA}" presName="rootComposite" presStyleCnt="0"/>
      <dgm:spPr/>
    </dgm:pt>
    <dgm:pt modelId="{1F3D3A05-A6E8-4EB4-B79D-7DBE94BEDFEA}" type="pres">
      <dgm:prSet presAssocID="{5E2CC4BA-1D57-4E32-A895-C263C86ECFFA}" presName="rootText" presStyleLbl="node2" presStyleIdx="2" presStyleCnt="3">
        <dgm:presLayoutVars>
          <dgm:chPref val="3"/>
        </dgm:presLayoutVars>
      </dgm:prSet>
      <dgm:spPr/>
    </dgm:pt>
    <dgm:pt modelId="{A210C975-AC6F-4CDD-B2B1-67D3688BD345}" type="pres">
      <dgm:prSet presAssocID="{5E2CC4BA-1D57-4E32-A895-C263C86ECFFA}" presName="rootConnector" presStyleLbl="node2" presStyleIdx="2" presStyleCnt="3"/>
      <dgm:spPr/>
    </dgm:pt>
    <dgm:pt modelId="{29B05A56-172A-4D68-9F18-C62071E55C3D}" type="pres">
      <dgm:prSet presAssocID="{5E2CC4BA-1D57-4E32-A895-C263C86ECFFA}" presName="hierChild4" presStyleCnt="0"/>
      <dgm:spPr/>
    </dgm:pt>
    <dgm:pt modelId="{DF6B321F-350B-4A6B-A495-5B9DEDA1CE08}" type="pres">
      <dgm:prSet presAssocID="{5E2CC4BA-1D57-4E32-A895-C263C86ECFFA}" presName="hierChild5" presStyleCnt="0"/>
      <dgm:spPr/>
    </dgm:pt>
    <dgm:pt modelId="{9C28CACE-A2F7-48FA-A688-2F7525559A98}" type="pres">
      <dgm:prSet presAssocID="{801E9D3D-E76D-4523-B07D-5AB9F38AC57D}" presName="hierChild3" presStyleCnt="0"/>
      <dgm:spPr/>
    </dgm:pt>
  </dgm:ptLst>
  <dgm:cxnLst>
    <dgm:cxn modelId="{DD38F407-0149-4BD8-B1D9-4564182888C9}" type="presOf" srcId="{5E2CC4BA-1D57-4E32-A895-C263C86ECFFA}" destId="{1F3D3A05-A6E8-4EB4-B79D-7DBE94BEDFEA}" srcOrd="0" destOrd="0" presId="urn:microsoft.com/office/officeart/2009/3/layout/HorizontalOrganizationChart"/>
    <dgm:cxn modelId="{237D390B-5E85-432A-9AB9-9F676FC699E9}" srcId="{5C6F6D52-2EAA-4D5B-8B4D-A987E8AE681A}" destId="{6B1657A0-6814-4322-9382-9FD72BBC7D09}" srcOrd="0" destOrd="0" parTransId="{293C778B-EAC2-4338-A737-31944577A5C4}" sibTransId="{FB6921B9-2D7A-40F5-B091-850E4BAC8D99}"/>
    <dgm:cxn modelId="{A004586A-0BEE-4F0F-B0F0-A76DBD06218B}" type="presOf" srcId="{6B1657A0-6814-4322-9382-9FD72BBC7D09}" destId="{91C7683C-DD48-4FE8-B3D8-836C27A34ACB}" srcOrd="0" destOrd="0" presId="urn:microsoft.com/office/officeart/2009/3/layout/HorizontalOrganizationChart"/>
    <dgm:cxn modelId="{D4BBEE4F-2F4A-4B1B-BADF-88608ECE0262}" type="presOf" srcId="{3111382B-B36E-48B0-B2D1-A114EB0C25F1}" destId="{B275267A-61F0-491D-9D2D-8B570699A0E7}" srcOrd="0" destOrd="0" presId="urn:microsoft.com/office/officeart/2009/3/layout/HorizontalOrganizationChart"/>
    <dgm:cxn modelId="{53AB0452-B346-4D88-BFEE-E81672A711A8}" srcId="{6B1657A0-6814-4322-9382-9FD72BBC7D09}" destId="{5DFCCFD5-94F7-4631-8CD3-8FB504358A89}" srcOrd="1" destOrd="0" parTransId="{E761D031-5A28-4ACD-96A6-AF21F755DED0}" sibTransId="{B5C84D41-F56E-4EB6-B4E5-907F8C4DABC6}"/>
    <dgm:cxn modelId="{73910154-6BA6-412D-972E-9063BA0F058A}" type="presOf" srcId="{5DFCCFD5-94F7-4631-8CD3-8FB504358A89}" destId="{C687F700-88C2-49E5-BDE6-6FC6DE2FE2DC}" srcOrd="0" destOrd="0" presId="urn:microsoft.com/office/officeart/2009/3/layout/HorizontalOrganizationChart"/>
    <dgm:cxn modelId="{4DD35157-D4AF-4025-B8E0-A8D15E3728B3}" type="presOf" srcId="{E761D031-5A28-4ACD-96A6-AF21F755DED0}" destId="{78F0D081-E195-4738-9497-B14DBFCECD11}" srcOrd="0" destOrd="0" presId="urn:microsoft.com/office/officeart/2009/3/layout/HorizontalOrganizationChart"/>
    <dgm:cxn modelId="{70F61F7C-671C-40B7-B9C7-61A16F135019}" type="presOf" srcId="{83ECE730-0B84-4068-ADBF-07E43CE7B30C}" destId="{431297B5-665C-4FA3-BBE3-2B7D02687860}" srcOrd="0" destOrd="0" presId="urn:microsoft.com/office/officeart/2009/3/layout/HorizontalOrganizationChart"/>
    <dgm:cxn modelId="{0060BF90-9D51-4C1D-B616-5FEA82057A2B}" type="presOf" srcId="{5C6F6D52-2EAA-4D5B-8B4D-A987E8AE681A}" destId="{CE527BCD-6BC6-4E49-B824-7EBE560429A8}" srcOrd="0" destOrd="0" presId="urn:microsoft.com/office/officeart/2009/3/layout/HorizontalOrganizationChart"/>
    <dgm:cxn modelId="{DDFF0DA3-113E-4C29-BA36-6D4EE8B7B761}" type="presOf" srcId="{5DFCCFD5-94F7-4631-8CD3-8FB504358A89}" destId="{05C0E49E-4700-46E1-962C-02837C61F04B}" srcOrd="1" destOrd="0" presId="urn:microsoft.com/office/officeart/2009/3/layout/HorizontalOrganizationChart"/>
    <dgm:cxn modelId="{C4590DAA-D797-4D79-9654-FDA0092A9BD9}" type="presOf" srcId="{801E9D3D-E76D-4523-B07D-5AB9F38AC57D}" destId="{93650D16-CDDF-4FE6-91C7-E10DF1F3DBA5}" srcOrd="0" destOrd="0" presId="urn:microsoft.com/office/officeart/2009/3/layout/HorizontalOrganizationChart"/>
    <dgm:cxn modelId="{03F6EDAA-950D-407A-9C91-46669E45A295}" type="presOf" srcId="{89C7DE00-D176-4EC2-B07C-0849115D8BA2}" destId="{6F0E0587-346A-4B60-9E3C-CE2E8E1C0158}" srcOrd="1" destOrd="0" presId="urn:microsoft.com/office/officeart/2009/3/layout/HorizontalOrganizationChart"/>
    <dgm:cxn modelId="{EADA29BE-1931-4F16-809A-DD12F2A9C489}" srcId="{5C6F6D52-2EAA-4D5B-8B4D-A987E8AE681A}" destId="{801E9D3D-E76D-4523-B07D-5AB9F38AC57D}" srcOrd="1" destOrd="0" parTransId="{4BE04025-FB86-413F-984C-916BCF86DE86}" sibTransId="{9679712A-ADC4-4536-927C-B668FC39AB24}"/>
    <dgm:cxn modelId="{AE6B1BC8-CC98-461D-9680-32A09391687E}" type="presOf" srcId="{5E2CC4BA-1D57-4E32-A895-C263C86ECFFA}" destId="{A210C975-AC6F-4CDD-B2B1-67D3688BD345}" srcOrd="1" destOrd="0" presId="urn:microsoft.com/office/officeart/2009/3/layout/HorizontalOrganizationChart"/>
    <dgm:cxn modelId="{65B62BCE-8E27-4675-9301-A43F672C4E5E}" srcId="{801E9D3D-E76D-4523-B07D-5AB9F38AC57D}" destId="{5E2CC4BA-1D57-4E32-A895-C263C86ECFFA}" srcOrd="0" destOrd="0" parTransId="{83ECE730-0B84-4068-ADBF-07E43CE7B30C}" sibTransId="{4390B137-53C9-4069-9DA8-57656DEA0CA6}"/>
    <dgm:cxn modelId="{BDFD75D3-176B-4534-B17B-D2B9FAA67849}" type="presOf" srcId="{6B1657A0-6814-4322-9382-9FD72BBC7D09}" destId="{71F5FEF6-2262-4AE9-8701-F6F97BEA7B67}" srcOrd="1" destOrd="0" presId="urn:microsoft.com/office/officeart/2009/3/layout/HorizontalOrganizationChart"/>
    <dgm:cxn modelId="{C8D460E6-0EBC-4E3E-8EDB-630E24402108}" srcId="{6B1657A0-6814-4322-9382-9FD72BBC7D09}" destId="{89C7DE00-D176-4EC2-B07C-0849115D8BA2}" srcOrd="0" destOrd="0" parTransId="{3111382B-B36E-48B0-B2D1-A114EB0C25F1}" sibTransId="{0388D1B9-3D38-40FF-B0C5-BFC1EB6904BB}"/>
    <dgm:cxn modelId="{576538E7-E425-4BE4-BFB4-5D907A397CE8}" type="presOf" srcId="{801E9D3D-E76D-4523-B07D-5AB9F38AC57D}" destId="{6411494E-262F-4FF0-A38D-CD28A255992A}" srcOrd="1" destOrd="0" presId="urn:microsoft.com/office/officeart/2009/3/layout/HorizontalOrganizationChart"/>
    <dgm:cxn modelId="{66CF12F4-67F9-41E6-B2C7-EA9A971B2100}" type="presOf" srcId="{89C7DE00-D176-4EC2-B07C-0849115D8BA2}" destId="{58964844-808C-4ADE-9155-C206A7DFA7DC}" srcOrd="0" destOrd="0" presId="urn:microsoft.com/office/officeart/2009/3/layout/HorizontalOrganizationChart"/>
    <dgm:cxn modelId="{031CEFA8-9BCA-4D93-97AB-D2CCA786CBE1}" type="presParOf" srcId="{CE527BCD-6BC6-4E49-B824-7EBE560429A8}" destId="{975EC26D-E8EE-431D-8CAF-C71B6A34C327}" srcOrd="0" destOrd="0" presId="urn:microsoft.com/office/officeart/2009/3/layout/HorizontalOrganizationChart"/>
    <dgm:cxn modelId="{3882EF96-39B3-4549-817B-C3D84C18CF18}" type="presParOf" srcId="{975EC26D-E8EE-431D-8CAF-C71B6A34C327}" destId="{C2B65FCE-3418-425B-A520-0548013006A5}" srcOrd="0" destOrd="0" presId="urn:microsoft.com/office/officeart/2009/3/layout/HorizontalOrganizationChart"/>
    <dgm:cxn modelId="{49104B51-C582-436A-9B55-5C52CCDA4669}" type="presParOf" srcId="{C2B65FCE-3418-425B-A520-0548013006A5}" destId="{91C7683C-DD48-4FE8-B3D8-836C27A34ACB}" srcOrd="0" destOrd="0" presId="urn:microsoft.com/office/officeart/2009/3/layout/HorizontalOrganizationChart"/>
    <dgm:cxn modelId="{D28C771B-37DE-4F9C-A213-9614902FECD6}" type="presParOf" srcId="{C2B65FCE-3418-425B-A520-0548013006A5}" destId="{71F5FEF6-2262-4AE9-8701-F6F97BEA7B67}" srcOrd="1" destOrd="0" presId="urn:microsoft.com/office/officeart/2009/3/layout/HorizontalOrganizationChart"/>
    <dgm:cxn modelId="{DFF19A7E-4CFA-44A7-B9D2-6159DB8D4256}" type="presParOf" srcId="{975EC26D-E8EE-431D-8CAF-C71B6A34C327}" destId="{CB2377A6-5899-4255-9A46-F08C865F93C8}" srcOrd="1" destOrd="0" presId="urn:microsoft.com/office/officeart/2009/3/layout/HorizontalOrganizationChart"/>
    <dgm:cxn modelId="{4325BD2D-7C1C-4B9B-B61F-9272484FAE88}" type="presParOf" srcId="{CB2377A6-5899-4255-9A46-F08C865F93C8}" destId="{B275267A-61F0-491D-9D2D-8B570699A0E7}" srcOrd="0" destOrd="0" presId="urn:microsoft.com/office/officeart/2009/3/layout/HorizontalOrganizationChart"/>
    <dgm:cxn modelId="{E93962BF-0A7A-4CA7-A6D2-49386294E869}" type="presParOf" srcId="{CB2377A6-5899-4255-9A46-F08C865F93C8}" destId="{57B20351-2652-42A1-A5BF-C661FAEE3E11}" srcOrd="1" destOrd="0" presId="urn:microsoft.com/office/officeart/2009/3/layout/HorizontalOrganizationChart"/>
    <dgm:cxn modelId="{4956BC1B-1A88-4D07-863E-D9F52F700255}" type="presParOf" srcId="{57B20351-2652-42A1-A5BF-C661FAEE3E11}" destId="{BCBC025A-7802-4AD4-ADB4-4CC314BB25C5}" srcOrd="0" destOrd="0" presId="urn:microsoft.com/office/officeart/2009/3/layout/HorizontalOrganizationChart"/>
    <dgm:cxn modelId="{1CFEFFA8-BAF8-439E-9DD1-EACB24199EEA}" type="presParOf" srcId="{BCBC025A-7802-4AD4-ADB4-4CC314BB25C5}" destId="{58964844-808C-4ADE-9155-C206A7DFA7DC}" srcOrd="0" destOrd="0" presId="urn:microsoft.com/office/officeart/2009/3/layout/HorizontalOrganizationChart"/>
    <dgm:cxn modelId="{DEE06580-561F-45AA-AC28-7FB8C187DEB0}" type="presParOf" srcId="{BCBC025A-7802-4AD4-ADB4-4CC314BB25C5}" destId="{6F0E0587-346A-4B60-9E3C-CE2E8E1C0158}" srcOrd="1" destOrd="0" presId="urn:microsoft.com/office/officeart/2009/3/layout/HorizontalOrganizationChart"/>
    <dgm:cxn modelId="{30F617A1-BF36-466A-8E92-AB37CF04B71A}" type="presParOf" srcId="{57B20351-2652-42A1-A5BF-C661FAEE3E11}" destId="{9D615E4F-7AC7-4A77-A482-A34D0FBA482B}" srcOrd="1" destOrd="0" presId="urn:microsoft.com/office/officeart/2009/3/layout/HorizontalOrganizationChart"/>
    <dgm:cxn modelId="{3C8BE96F-2740-4983-8865-9B8490623BD9}" type="presParOf" srcId="{57B20351-2652-42A1-A5BF-C661FAEE3E11}" destId="{56082BC1-7A67-4C2F-A813-7DB532879FF2}" srcOrd="2" destOrd="0" presId="urn:microsoft.com/office/officeart/2009/3/layout/HorizontalOrganizationChart"/>
    <dgm:cxn modelId="{0BE08F70-E544-4287-A3BA-5A143D4D5895}" type="presParOf" srcId="{CB2377A6-5899-4255-9A46-F08C865F93C8}" destId="{78F0D081-E195-4738-9497-B14DBFCECD11}" srcOrd="2" destOrd="0" presId="urn:microsoft.com/office/officeart/2009/3/layout/HorizontalOrganizationChart"/>
    <dgm:cxn modelId="{2AB9E680-7128-46A5-882F-52DB4BFAC6F7}" type="presParOf" srcId="{CB2377A6-5899-4255-9A46-F08C865F93C8}" destId="{7C3D9B21-4938-4746-B3DD-1637D089A84A}" srcOrd="3" destOrd="0" presId="urn:microsoft.com/office/officeart/2009/3/layout/HorizontalOrganizationChart"/>
    <dgm:cxn modelId="{155D0DFB-6995-4790-BCE4-A8E9AA328CFD}" type="presParOf" srcId="{7C3D9B21-4938-4746-B3DD-1637D089A84A}" destId="{7115B573-C897-492A-B9E0-0BDF840490BA}" srcOrd="0" destOrd="0" presId="urn:microsoft.com/office/officeart/2009/3/layout/HorizontalOrganizationChart"/>
    <dgm:cxn modelId="{90FAC922-0D09-495D-9F13-BDA1511F8805}" type="presParOf" srcId="{7115B573-C897-492A-B9E0-0BDF840490BA}" destId="{C687F700-88C2-49E5-BDE6-6FC6DE2FE2DC}" srcOrd="0" destOrd="0" presId="urn:microsoft.com/office/officeart/2009/3/layout/HorizontalOrganizationChart"/>
    <dgm:cxn modelId="{B2E75570-F35B-4E76-A278-4632448B23BB}" type="presParOf" srcId="{7115B573-C897-492A-B9E0-0BDF840490BA}" destId="{05C0E49E-4700-46E1-962C-02837C61F04B}" srcOrd="1" destOrd="0" presId="urn:microsoft.com/office/officeart/2009/3/layout/HorizontalOrganizationChart"/>
    <dgm:cxn modelId="{6D6CD23D-0FC0-4E14-A3B9-50A9999452FD}" type="presParOf" srcId="{7C3D9B21-4938-4746-B3DD-1637D089A84A}" destId="{6EE1E228-7232-4B3C-898A-E6DB1A3A9A47}" srcOrd="1" destOrd="0" presId="urn:microsoft.com/office/officeart/2009/3/layout/HorizontalOrganizationChart"/>
    <dgm:cxn modelId="{CE708C9C-6275-4419-9243-EFD9CE1E37F0}" type="presParOf" srcId="{7C3D9B21-4938-4746-B3DD-1637D089A84A}" destId="{EC8E7B39-D7F6-4D60-9BF1-7AABC4F7D940}" srcOrd="2" destOrd="0" presId="urn:microsoft.com/office/officeart/2009/3/layout/HorizontalOrganizationChart"/>
    <dgm:cxn modelId="{EAA5698F-6507-47BE-9936-48E19681A71F}" type="presParOf" srcId="{975EC26D-E8EE-431D-8CAF-C71B6A34C327}" destId="{A6A92F82-E53E-4E8C-9971-0519C9F49289}" srcOrd="2" destOrd="0" presId="urn:microsoft.com/office/officeart/2009/3/layout/HorizontalOrganizationChart"/>
    <dgm:cxn modelId="{61B53105-6286-4776-A30A-53AFAB8F3764}" type="presParOf" srcId="{CE527BCD-6BC6-4E49-B824-7EBE560429A8}" destId="{B8F5F792-3320-47F1-9FC3-3B9EAC0DBFA0}" srcOrd="1" destOrd="0" presId="urn:microsoft.com/office/officeart/2009/3/layout/HorizontalOrganizationChart"/>
    <dgm:cxn modelId="{ECC1089D-AC84-4AAA-A6D9-1044D3DB9CCB}" type="presParOf" srcId="{B8F5F792-3320-47F1-9FC3-3B9EAC0DBFA0}" destId="{9480A38B-B790-4DDC-8F5A-84A4B684DB62}" srcOrd="0" destOrd="0" presId="urn:microsoft.com/office/officeart/2009/3/layout/HorizontalOrganizationChart"/>
    <dgm:cxn modelId="{42CD202C-08B4-4065-9391-9B30713AC8A6}" type="presParOf" srcId="{9480A38B-B790-4DDC-8F5A-84A4B684DB62}" destId="{93650D16-CDDF-4FE6-91C7-E10DF1F3DBA5}" srcOrd="0" destOrd="0" presId="urn:microsoft.com/office/officeart/2009/3/layout/HorizontalOrganizationChart"/>
    <dgm:cxn modelId="{45E8F0C0-A93B-4B4D-A030-39BB08F2CFED}" type="presParOf" srcId="{9480A38B-B790-4DDC-8F5A-84A4B684DB62}" destId="{6411494E-262F-4FF0-A38D-CD28A255992A}" srcOrd="1" destOrd="0" presId="urn:microsoft.com/office/officeart/2009/3/layout/HorizontalOrganizationChart"/>
    <dgm:cxn modelId="{58660854-FB89-4949-A703-51DA0DD30B4D}" type="presParOf" srcId="{B8F5F792-3320-47F1-9FC3-3B9EAC0DBFA0}" destId="{24DF23A8-E468-4637-8C3A-36297831BA3E}" srcOrd="1" destOrd="0" presId="urn:microsoft.com/office/officeart/2009/3/layout/HorizontalOrganizationChart"/>
    <dgm:cxn modelId="{021C1AC8-4AE6-4151-8C40-9A45B1412FB6}" type="presParOf" srcId="{24DF23A8-E468-4637-8C3A-36297831BA3E}" destId="{431297B5-665C-4FA3-BBE3-2B7D02687860}" srcOrd="0" destOrd="0" presId="urn:microsoft.com/office/officeart/2009/3/layout/HorizontalOrganizationChart"/>
    <dgm:cxn modelId="{C48FDF50-FE8C-4969-875B-314C158E10A1}" type="presParOf" srcId="{24DF23A8-E468-4637-8C3A-36297831BA3E}" destId="{94A46835-DA78-4D8C-92E3-9A7E08230419}" srcOrd="1" destOrd="0" presId="urn:microsoft.com/office/officeart/2009/3/layout/HorizontalOrganizationChart"/>
    <dgm:cxn modelId="{02C276B9-90FC-4ACA-9C5C-B912C92EFD2A}" type="presParOf" srcId="{94A46835-DA78-4D8C-92E3-9A7E08230419}" destId="{3569C8CA-C3C4-4204-9A9E-F2B39195DAC6}" srcOrd="0" destOrd="0" presId="urn:microsoft.com/office/officeart/2009/3/layout/HorizontalOrganizationChart"/>
    <dgm:cxn modelId="{017EDAE7-D368-43AB-A60F-91B4A7A54262}" type="presParOf" srcId="{3569C8CA-C3C4-4204-9A9E-F2B39195DAC6}" destId="{1F3D3A05-A6E8-4EB4-B79D-7DBE94BEDFEA}" srcOrd="0" destOrd="0" presId="urn:microsoft.com/office/officeart/2009/3/layout/HorizontalOrganizationChart"/>
    <dgm:cxn modelId="{B693F21C-60B7-49B8-91A2-E8991ECE4559}" type="presParOf" srcId="{3569C8CA-C3C4-4204-9A9E-F2B39195DAC6}" destId="{A210C975-AC6F-4CDD-B2B1-67D3688BD345}" srcOrd="1" destOrd="0" presId="urn:microsoft.com/office/officeart/2009/3/layout/HorizontalOrganizationChart"/>
    <dgm:cxn modelId="{B65F2E40-4CFD-487C-A66B-60D7AB305AAC}" type="presParOf" srcId="{94A46835-DA78-4D8C-92E3-9A7E08230419}" destId="{29B05A56-172A-4D68-9F18-C62071E55C3D}" srcOrd="1" destOrd="0" presId="urn:microsoft.com/office/officeart/2009/3/layout/HorizontalOrganizationChart"/>
    <dgm:cxn modelId="{3AC27047-1873-4923-BB16-F05D74B4A078}" type="presParOf" srcId="{94A46835-DA78-4D8C-92E3-9A7E08230419}" destId="{DF6B321F-350B-4A6B-A495-5B9DEDA1CE08}" srcOrd="2" destOrd="0" presId="urn:microsoft.com/office/officeart/2009/3/layout/HorizontalOrganizationChart"/>
    <dgm:cxn modelId="{302BA7B0-BDAE-41BA-9EE6-1B8E22E7F148}" type="presParOf" srcId="{B8F5F792-3320-47F1-9FC3-3B9EAC0DBFA0}" destId="{9C28CACE-A2F7-48FA-A688-2F7525559A9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9E25508-6FD2-4826-94D7-0302B385A0F9}"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40765DA7-F674-4285-861D-C46B2031D57F}">
      <dgm:prSet phldr="0"/>
      <dgm:spPr/>
      <dgm:t>
        <a:bodyPr/>
        <a:lstStyle/>
        <a:p>
          <a:pPr rtl="0"/>
          <a:r>
            <a:rPr lang="en-US">
              <a:latin typeface="Calibri"/>
              <a:cs typeface="Calibri"/>
            </a:rPr>
            <a:t>Based on: Bin Packing.</a:t>
          </a:r>
          <a:endParaRPr lang="en-US"/>
        </a:p>
      </dgm:t>
    </dgm:pt>
    <dgm:pt modelId="{F4DF4640-D621-4698-B058-B15E2A7A9A14}" type="parTrans" cxnId="{DE72BF11-7C3C-4588-8ED2-EE89D89E93C5}">
      <dgm:prSet/>
      <dgm:spPr/>
    </dgm:pt>
    <dgm:pt modelId="{FB940848-7781-4B29-A133-18C2A4756F96}" type="sibTrans" cxnId="{DE72BF11-7C3C-4588-8ED2-EE89D89E93C5}">
      <dgm:prSet/>
      <dgm:spPr/>
    </dgm:pt>
    <dgm:pt modelId="{FD2B0C0A-540C-452D-B2DA-B82E5402FFE4}">
      <dgm:prSet phldr="0"/>
      <dgm:spPr/>
      <dgm:t>
        <a:bodyPr/>
        <a:lstStyle/>
        <a:p>
          <a:pPr rtl="0"/>
          <a:r>
            <a:rPr lang="en-US">
              <a:latin typeface="Calibri"/>
              <a:cs typeface="Calibri"/>
            </a:rPr>
            <a:t>Resources Considered:CPU, Memory and Network</a:t>
          </a:r>
          <a:endParaRPr lang="en-US"/>
        </a:p>
      </dgm:t>
    </dgm:pt>
    <dgm:pt modelId="{DE6CCA6B-A940-4FED-9564-5B6DBF9EC71C}" type="parTrans" cxnId="{844295DA-EB2F-4E36-BF35-0BF768C17057}">
      <dgm:prSet/>
      <dgm:spPr/>
    </dgm:pt>
    <dgm:pt modelId="{A6BDF001-015D-4524-BB9B-9DB2081517CE}" type="sibTrans" cxnId="{844295DA-EB2F-4E36-BF35-0BF768C17057}">
      <dgm:prSet/>
      <dgm:spPr/>
    </dgm:pt>
    <dgm:pt modelId="{6DBD3522-8AD1-48A4-B687-0BDA735B7CE9}">
      <dgm:prSet phldr="0"/>
      <dgm:spPr/>
      <dgm:t>
        <a:bodyPr/>
        <a:lstStyle/>
        <a:p>
          <a:pPr rtl="0"/>
          <a:r>
            <a:rPr lang="en-US">
              <a:latin typeface="Calibri"/>
              <a:cs typeface="Calibri"/>
            </a:rPr>
            <a:t>New Aspect: Change in Size of VM</a:t>
          </a:r>
        </a:p>
      </dgm:t>
    </dgm:pt>
    <dgm:pt modelId="{B16ADDF1-000B-463D-BA73-4DB47925E2F6}" type="parTrans" cxnId="{0EB28312-2CFA-49E8-9CB1-D32E856FD407}">
      <dgm:prSet/>
      <dgm:spPr/>
    </dgm:pt>
    <dgm:pt modelId="{3E60DF7D-D70F-4C7E-9BE3-30423B046533}" type="sibTrans" cxnId="{0EB28312-2CFA-49E8-9CB1-D32E856FD407}">
      <dgm:prSet/>
      <dgm:spPr/>
    </dgm:pt>
    <dgm:pt modelId="{EC600B97-9301-440B-9432-A92104A26C36}">
      <dgm:prSet phldr="0"/>
      <dgm:spPr/>
      <dgm:t>
        <a:bodyPr/>
        <a:lstStyle/>
        <a:p>
          <a:pPr rtl="0"/>
          <a:r>
            <a:rPr lang="en-US">
              <a:latin typeface="Calibri"/>
              <a:cs typeface="Calibri"/>
            </a:rPr>
            <a:t>Weakness: SLA Violation</a:t>
          </a:r>
        </a:p>
      </dgm:t>
    </dgm:pt>
    <dgm:pt modelId="{F8D4211A-B6D3-4728-9ADF-B128DAAD57F7}" type="parTrans" cxnId="{F5CE10A9-2609-4B13-8F5C-31CBB6146C5E}">
      <dgm:prSet/>
      <dgm:spPr/>
    </dgm:pt>
    <dgm:pt modelId="{EAA43228-CF98-4EE6-88B3-7F226888AFB9}" type="sibTrans" cxnId="{F5CE10A9-2609-4B13-8F5C-31CBB6146C5E}">
      <dgm:prSet/>
      <dgm:spPr/>
    </dgm:pt>
    <dgm:pt modelId="{E458C0B5-650C-4875-9BEC-352125C2C3D6}">
      <dgm:prSet phldr="0"/>
      <dgm:spPr/>
      <dgm:t>
        <a:bodyPr/>
        <a:lstStyle/>
        <a:p>
          <a:pPr rtl="0"/>
          <a:r>
            <a:rPr lang="en-US">
              <a:latin typeface="Calibri"/>
              <a:cs typeface="Calibri"/>
            </a:rPr>
            <a:t>Performance Better Than: VectorDot, Offline BP, Sandpiper</a:t>
          </a:r>
        </a:p>
      </dgm:t>
    </dgm:pt>
    <dgm:pt modelId="{02D53A6E-6C6A-486D-B40F-3B68E545C447}" type="parTrans" cxnId="{137C8584-4C62-4BCE-8F2B-525EF6E09254}">
      <dgm:prSet/>
      <dgm:spPr/>
    </dgm:pt>
    <dgm:pt modelId="{55BEA8C2-E502-4BC3-9F31-67BBFC1DAF72}" type="sibTrans" cxnId="{137C8584-4C62-4BCE-8F2B-525EF6E09254}">
      <dgm:prSet/>
      <dgm:spPr/>
    </dgm:pt>
    <dgm:pt modelId="{CBC8AB2A-F40B-4AD9-BAC8-FF748B129E86}">
      <dgm:prSet phldr="0"/>
      <dgm:spPr/>
      <dgm:t>
        <a:bodyPr/>
        <a:lstStyle/>
        <a:p>
          <a:pPr rtl="0"/>
          <a:r>
            <a:rPr lang="en-US">
              <a:latin typeface="Calibri"/>
              <a:cs typeface="Calibri"/>
            </a:rPr>
            <a:t>Strength: Hot-Spot mitigation, Load balancing</a:t>
          </a:r>
        </a:p>
      </dgm:t>
    </dgm:pt>
    <dgm:pt modelId="{9E1F92F1-FD0F-4887-960E-D1196A48660A}" type="parTrans" cxnId="{D0959FAE-351D-4645-B49D-649CA1A1403A}">
      <dgm:prSet/>
      <dgm:spPr/>
    </dgm:pt>
    <dgm:pt modelId="{023BC32E-6BC9-444A-842F-F00E170F4449}" type="sibTrans" cxnId="{D0959FAE-351D-4645-B49D-649CA1A1403A}">
      <dgm:prSet/>
      <dgm:spPr/>
    </dgm:pt>
    <dgm:pt modelId="{764408D4-0BDA-4C19-9A4D-F70F89C0EDA5}" type="pres">
      <dgm:prSet presAssocID="{E9E25508-6FD2-4826-94D7-0302B385A0F9}" presName="vert0" presStyleCnt="0">
        <dgm:presLayoutVars>
          <dgm:dir/>
          <dgm:animOne val="branch"/>
          <dgm:animLvl val="lvl"/>
        </dgm:presLayoutVars>
      </dgm:prSet>
      <dgm:spPr/>
    </dgm:pt>
    <dgm:pt modelId="{263FD93C-CA7B-4AE6-A8FE-1AD5BBB2C9B1}" type="pres">
      <dgm:prSet presAssocID="{40765DA7-F674-4285-861D-C46B2031D57F}" presName="thickLine" presStyleLbl="alignNode1" presStyleIdx="0" presStyleCnt="6"/>
      <dgm:spPr/>
    </dgm:pt>
    <dgm:pt modelId="{DB8D0728-A2E9-4E0A-89FF-CA3366B9B01B}" type="pres">
      <dgm:prSet presAssocID="{40765DA7-F674-4285-861D-C46B2031D57F}" presName="horz1" presStyleCnt="0"/>
      <dgm:spPr/>
    </dgm:pt>
    <dgm:pt modelId="{80288F6C-85B9-4D5D-959D-BCA45D5B2750}" type="pres">
      <dgm:prSet presAssocID="{40765DA7-F674-4285-861D-C46B2031D57F}" presName="tx1" presStyleLbl="revTx" presStyleIdx="0" presStyleCnt="6"/>
      <dgm:spPr/>
    </dgm:pt>
    <dgm:pt modelId="{BCFEB6D0-F44B-4B49-A7F1-76581C95EE18}" type="pres">
      <dgm:prSet presAssocID="{40765DA7-F674-4285-861D-C46B2031D57F}" presName="vert1" presStyleCnt="0"/>
      <dgm:spPr/>
    </dgm:pt>
    <dgm:pt modelId="{21610938-EB6C-4698-AD3A-532A87FD9BEA}" type="pres">
      <dgm:prSet presAssocID="{FD2B0C0A-540C-452D-B2DA-B82E5402FFE4}" presName="thickLine" presStyleLbl="alignNode1" presStyleIdx="1" presStyleCnt="6"/>
      <dgm:spPr/>
    </dgm:pt>
    <dgm:pt modelId="{6465CFCA-F9EE-44FA-A0F1-74659A14E284}" type="pres">
      <dgm:prSet presAssocID="{FD2B0C0A-540C-452D-B2DA-B82E5402FFE4}" presName="horz1" presStyleCnt="0"/>
      <dgm:spPr/>
    </dgm:pt>
    <dgm:pt modelId="{FAA20629-EE56-4E65-834E-A005FB203AAA}" type="pres">
      <dgm:prSet presAssocID="{FD2B0C0A-540C-452D-B2DA-B82E5402FFE4}" presName="tx1" presStyleLbl="revTx" presStyleIdx="1" presStyleCnt="6"/>
      <dgm:spPr/>
    </dgm:pt>
    <dgm:pt modelId="{C922C0AB-CBC2-4F60-9ACD-B8BDA54CABA7}" type="pres">
      <dgm:prSet presAssocID="{FD2B0C0A-540C-452D-B2DA-B82E5402FFE4}" presName="vert1" presStyleCnt="0"/>
      <dgm:spPr/>
    </dgm:pt>
    <dgm:pt modelId="{88286A46-0B28-4BA0-AA06-61031B926DC2}" type="pres">
      <dgm:prSet presAssocID="{6DBD3522-8AD1-48A4-B687-0BDA735B7CE9}" presName="thickLine" presStyleLbl="alignNode1" presStyleIdx="2" presStyleCnt="6"/>
      <dgm:spPr/>
    </dgm:pt>
    <dgm:pt modelId="{7E607953-F0D1-41F3-9703-47612C295F18}" type="pres">
      <dgm:prSet presAssocID="{6DBD3522-8AD1-48A4-B687-0BDA735B7CE9}" presName="horz1" presStyleCnt="0"/>
      <dgm:spPr/>
    </dgm:pt>
    <dgm:pt modelId="{557FEEE0-CF66-42B5-9ED4-6C8B29C802F4}" type="pres">
      <dgm:prSet presAssocID="{6DBD3522-8AD1-48A4-B687-0BDA735B7CE9}" presName="tx1" presStyleLbl="revTx" presStyleIdx="2" presStyleCnt="6"/>
      <dgm:spPr/>
    </dgm:pt>
    <dgm:pt modelId="{878C7AD0-1079-4D60-8042-F1C8571A6396}" type="pres">
      <dgm:prSet presAssocID="{6DBD3522-8AD1-48A4-B687-0BDA735B7CE9}" presName="vert1" presStyleCnt="0"/>
      <dgm:spPr/>
    </dgm:pt>
    <dgm:pt modelId="{BC6C8CAA-2504-484C-BA5F-3694EF5663FD}" type="pres">
      <dgm:prSet presAssocID="{CBC8AB2A-F40B-4AD9-BAC8-FF748B129E86}" presName="thickLine" presStyleLbl="alignNode1" presStyleIdx="3" presStyleCnt="6"/>
      <dgm:spPr/>
    </dgm:pt>
    <dgm:pt modelId="{C9B00791-271E-4555-A529-267D4E9F1B7D}" type="pres">
      <dgm:prSet presAssocID="{CBC8AB2A-F40B-4AD9-BAC8-FF748B129E86}" presName="horz1" presStyleCnt="0"/>
      <dgm:spPr/>
    </dgm:pt>
    <dgm:pt modelId="{BA0E289A-E681-4E81-8120-44AB5140471B}" type="pres">
      <dgm:prSet presAssocID="{CBC8AB2A-F40B-4AD9-BAC8-FF748B129E86}" presName="tx1" presStyleLbl="revTx" presStyleIdx="3" presStyleCnt="6"/>
      <dgm:spPr/>
    </dgm:pt>
    <dgm:pt modelId="{2DBD69AA-4837-48DF-ADF0-44BC81C61E0A}" type="pres">
      <dgm:prSet presAssocID="{CBC8AB2A-F40B-4AD9-BAC8-FF748B129E86}" presName="vert1" presStyleCnt="0"/>
      <dgm:spPr/>
    </dgm:pt>
    <dgm:pt modelId="{50C0A563-DD12-403F-BD54-026EB1D3AABB}" type="pres">
      <dgm:prSet presAssocID="{EC600B97-9301-440B-9432-A92104A26C36}" presName="thickLine" presStyleLbl="alignNode1" presStyleIdx="4" presStyleCnt="6"/>
      <dgm:spPr/>
    </dgm:pt>
    <dgm:pt modelId="{BBB7CE37-0F74-42F5-B035-529051DDE3F1}" type="pres">
      <dgm:prSet presAssocID="{EC600B97-9301-440B-9432-A92104A26C36}" presName="horz1" presStyleCnt="0"/>
      <dgm:spPr/>
    </dgm:pt>
    <dgm:pt modelId="{43E3C9AE-938A-493F-B765-F2FE3614F0D6}" type="pres">
      <dgm:prSet presAssocID="{EC600B97-9301-440B-9432-A92104A26C36}" presName="tx1" presStyleLbl="revTx" presStyleIdx="4" presStyleCnt="6"/>
      <dgm:spPr/>
    </dgm:pt>
    <dgm:pt modelId="{C518344C-2E96-4A1C-A2F4-9C41681E4DF6}" type="pres">
      <dgm:prSet presAssocID="{EC600B97-9301-440B-9432-A92104A26C36}" presName="vert1" presStyleCnt="0"/>
      <dgm:spPr/>
    </dgm:pt>
    <dgm:pt modelId="{EA1FD04C-A0D9-42DA-A833-EB515A025B9C}" type="pres">
      <dgm:prSet presAssocID="{E458C0B5-650C-4875-9BEC-352125C2C3D6}" presName="thickLine" presStyleLbl="alignNode1" presStyleIdx="5" presStyleCnt="6"/>
      <dgm:spPr/>
    </dgm:pt>
    <dgm:pt modelId="{0C6A09D0-A2F3-437E-A806-D95EA792786E}" type="pres">
      <dgm:prSet presAssocID="{E458C0B5-650C-4875-9BEC-352125C2C3D6}" presName="horz1" presStyleCnt="0"/>
      <dgm:spPr/>
    </dgm:pt>
    <dgm:pt modelId="{2A8C9269-8366-460B-A68C-B658490358AC}" type="pres">
      <dgm:prSet presAssocID="{E458C0B5-650C-4875-9BEC-352125C2C3D6}" presName="tx1" presStyleLbl="revTx" presStyleIdx="5" presStyleCnt="6"/>
      <dgm:spPr/>
    </dgm:pt>
    <dgm:pt modelId="{1FEBA722-2FC8-49C6-81F0-E74738FD99E5}" type="pres">
      <dgm:prSet presAssocID="{E458C0B5-650C-4875-9BEC-352125C2C3D6}" presName="vert1" presStyleCnt="0"/>
      <dgm:spPr/>
    </dgm:pt>
  </dgm:ptLst>
  <dgm:cxnLst>
    <dgm:cxn modelId="{17EF6F04-8411-4783-A119-701C640F7E2B}" type="presOf" srcId="{E458C0B5-650C-4875-9BEC-352125C2C3D6}" destId="{2A8C9269-8366-460B-A68C-B658490358AC}" srcOrd="0" destOrd="0" presId="urn:microsoft.com/office/officeart/2008/layout/LinedList"/>
    <dgm:cxn modelId="{DE72BF11-7C3C-4588-8ED2-EE89D89E93C5}" srcId="{E9E25508-6FD2-4826-94D7-0302B385A0F9}" destId="{40765DA7-F674-4285-861D-C46B2031D57F}" srcOrd="0" destOrd="0" parTransId="{F4DF4640-D621-4698-B058-B15E2A7A9A14}" sibTransId="{FB940848-7781-4B29-A133-18C2A4756F96}"/>
    <dgm:cxn modelId="{0EB28312-2CFA-49E8-9CB1-D32E856FD407}" srcId="{E9E25508-6FD2-4826-94D7-0302B385A0F9}" destId="{6DBD3522-8AD1-48A4-B687-0BDA735B7CE9}" srcOrd="2" destOrd="0" parTransId="{B16ADDF1-000B-463D-BA73-4DB47925E2F6}" sibTransId="{3E60DF7D-D70F-4C7E-9BE3-30423B046533}"/>
    <dgm:cxn modelId="{D9CD5614-F80C-4A30-BF64-7A444CB155AF}" type="presOf" srcId="{CBC8AB2A-F40B-4AD9-BAC8-FF748B129E86}" destId="{BA0E289A-E681-4E81-8120-44AB5140471B}" srcOrd="0" destOrd="0" presId="urn:microsoft.com/office/officeart/2008/layout/LinedList"/>
    <dgm:cxn modelId="{D14D2642-7E89-4115-B900-8664EF69B92B}" type="presOf" srcId="{FD2B0C0A-540C-452D-B2DA-B82E5402FFE4}" destId="{FAA20629-EE56-4E65-834E-A005FB203AAA}" srcOrd="0" destOrd="0" presId="urn:microsoft.com/office/officeart/2008/layout/LinedList"/>
    <dgm:cxn modelId="{137C8584-4C62-4BCE-8F2B-525EF6E09254}" srcId="{E9E25508-6FD2-4826-94D7-0302B385A0F9}" destId="{E458C0B5-650C-4875-9BEC-352125C2C3D6}" srcOrd="5" destOrd="0" parTransId="{02D53A6E-6C6A-486D-B40F-3B68E545C447}" sibTransId="{55BEA8C2-E502-4BC3-9F31-67BBFC1DAF72}"/>
    <dgm:cxn modelId="{74EFA190-037F-4F32-B793-5C7F85EE4DBB}" type="presOf" srcId="{E9E25508-6FD2-4826-94D7-0302B385A0F9}" destId="{764408D4-0BDA-4C19-9A4D-F70F89C0EDA5}" srcOrd="0" destOrd="0" presId="urn:microsoft.com/office/officeart/2008/layout/LinedList"/>
    <dgm:cxn modelId="{60AA2395-6081-49A9-941C-CB107136C6EA}" type="presOf" srcId="{EC600B97-9301-440B-9432-A92104A26C36}" destId="{43E3C9AE-938A-493F-B765-F2FE3614F0D6}" srcOrd="0" destOrd="0" presId="urn:microsoft.com/office/officeart/2008/layout/LinedList"/>
    <dgm:cxn modelId="{F5CE10A9-2609-4B13-8F5C-31CBB6146C5E}" srcId="{E9E25508-6FD2-4826-94D7-0302B385A0F9}" destId="{EC600B97-9301-440B-9432-A92104A26C36}" srcOrd="4" destOrd="0" parTransId="{F8D4211A-B6D3-4728-9ADF-B128DAAD57F7}" sibTransId="{EAA43228-CF98-4EE6-88B3-7F226888AFB9}"/>
    <dgm:cxn modelId="{D0959FAE-351D-4645-B49D-649CA1A1403A}" srcId="{E9E25508-6FD2-4826-94D7-0302B385A0F9}" destId="{CBC8AB2A-F40B-4AD9-BAC8-FF748B129E86}" srcOrd="3" destOrd="0" parTransId="{9E1F92F1-FD0F-4887-960E-D1196A48660A}" sibTransId="{023BC32E-6BC9-444A-842F-F00E170F4449}"/>
    <dgm:cxn modelId="{A9F8CBB6-EFBF-4473-BE50-0461FD8FEFFC}" type="presOf" srcId="{6DBD3522-8AD1-48A4-B687-0BDA735B7CE9}" destId="{557FEEE0-CF66-42B5-9ED4-6C8B29C802F4}" srcOrd="0" destOrd="0" presId="urn:microsoft.com/office/officeart/2008/layout/LinedList"/>
    <dgm:cxn modelId="{844295DA-EB2F-4E36-BF35-0BF768C17057}" srcId="{E9E25508-6FD2-4826-94D7-0302B385A0F9}" destId="{FD2B0C0A-540C-452D-B2DA-B82E5402FFE4}" srcOrd="1" destOrd="0" parTransId="{DE6CCA6B-A940-4FED-9564-5B6DBF9EC71C}" sibTransId="{A6BDF001-015D-4524-BB9B-9DB2081517CE}"/>
    <dgm:cxn modelId="{BE77FFF3-F284-4826-B5E5-9E53B3D5EC2E}" type="presOf" srcId="{40765DA7-F674-4285-861D-C46B2031D57F}" destId="{80288F6C-85B9-4D5D-959D-BCA45D5B2750}" srcOrd="0" destOrd="0" presId="urn:microsoft.com/office/officeart/2008/layout/LinedList"/>
    <dgm:cxn modelId="{E3201141-F22A-45F8-958F-A920E3BE4A69}" type="presParOf" srcId="{764408D4-0BDA-4C19-9A4D-F70F89C0EDA5}" destId="{263FD93C-CA7B-4AE6-A8FE-1AD5BBB2C9B1}" srcOrd="0" destOrd="0" presId="urn:microsoft.com/office/officeart/2008/layout/LinedList"/>
    <dgm:cxn modelId="{3CE33B58-4B0E-430D-AA68-41AEA23F214A}" type="presParOf" srcId="{764408D4-0BDA-4C19-9A4D-F70F89C0EDA5}" destId="{DB8D0728-A2E9-4E0A-89FF-CA3366B9B01B}" srcOrd="1" destOrd="0" presId="urn:microsoft.com/office/officeart/2008/layout/LinedList"/>
    <dgm:cxn modelId="{25D03B57-60DE-4B5D-A956-58D5E1CF9FF8}" type="presParOf" srcId="{DB8D0728-A2E9-4E0A-89FF-CA3366B9B01B}" destId="{80288F6C-85B9-4D5D-959D-BCA45D5B2750}" srcOrd="0" destOrd="0" presId="urn:microsoft.com/office/officeart/2008/layout/LinedList"/>
    <dgm:cxn modelId="{1CF5EF64-F0DC-45A2-AE57-31919B9B62EF}" type="presParOf" srcId="{DB8D0728-A2E9-4E0A-89FF-CA3366B9B01B}" destId="{BCFEB6D0-F44B-4B49-A7F1-76581C95EE18}" srcOrd="1" destOrd="0" presId="urn:microsoft.com/office/officeart/2008/layout/LinedList"/>
    <dgm:cxn modelId="{C578EFBA-F068-4912-892E-6686FACADD82}" type="presParOf" srcId="{764408D4-0BDA-4C19-9A4D-F70F89C0EDA5}" destId="{21610938-EB6C-4698-AD3A-532A87FD9BEA}" srcOrd="2" destOrd="0" presId="urn:microsoft.com/office/officeart/2008/layout/LinedList"/>
    <dgm:cxn modelId="{D6ABD4DD-5022-4ECD-A145-089058578215}" type="presParOf" srcId="{764408D4-0BDA-4C19-9A4D-F70F89C0EDA5}" destId="{6465CFCA-F9EE-44FA-A0F1-74659A14E284}" srcOrd="3" destOrd="0" presId="urn:microsoft.com/office/officeart/2008/layout/LinedList"/>
    <dgm:cxn modelId="{40DFFDF3-1A33-445D-B785-C7E10BA6A16A}" type="presParOf" srcId="{6465CFCA-F9EE-44FA-A0F1-74659A14E284}" destId="{FAA20629-EE56-4E65-834E-A005FB203AAA}" srcOrd="0" destOrd="0" presId="urn:microsoft.com/office/officeart/2008/layout/LinedList"/>
    <dgm:cxn modelId="{CFEE5B9E-0E29-42DF-80F2-73A14AF80AE5}" type="presParOf" srcId="{6465CFCA-F9EE-44FA-A0F1-74659A14E284}" destId="{C922C0AB-CBC2-4F60-9ACD-B8BDA54CABA7}" srcOrd="1" destOrd="0" presId="urn:microsoft.com/office/officeart/2008/layout/LinedList"/>
    <dgm:cxn modelId="{45F09EDD-A9A6-4945-A344-E23E23AA4CB0}" type="presParOf" srcId="{764408D4-0BDA-4C19-9A4D-F70F89C0EDA5}" destId="{88286A46-0B28-4BA0-AA06-61031B926DC2}" srcOrd="4" destOrd="0" presId="urn:microsoft.com/office/officeart/2008/layout/LinedList"/>
    <dgm:cxn modelId="{C7053119-D299-4595-A921-7F38AC5A6BA2}" type="presParOf" srcId="{764408D4-0BDA-4C19-9A4D-F70F89C0EDA5}" destId="{7E607953-F0D1-41F3-9703-47612C295F18}" srcOrd="5" destOrd="0" presId="urn:microsoft.com/office/officeart/2008/layout/LinedList"/>
    <dgm:cxn modelId="{4E9E1048-1B0E-4B16-8579-9E3FA1E381FE}" type="presParOf" srcId="{7E607953-F0D1-41F3-9703-47612C295F18}" destId="{557FEEE0-CF66-42B5-9ED4-6C8B29C802F4}" srcOrd="0" destOrd="0" presId="urn:microsoft.com/office/officeart/2008/layout/LinedList"/>
    <dgm:cxn modelId="{26BC19E2-C090-46AB-B6E5-DAE6EE58C4D3}" type="presParOf" srcId="{7E607953-F0D1-41F3-9703-47612C295F18}" destId="{878C7AD0-1079-4D60-8042-F1C8571A6396}" srcOrd="1" destOrd="0" presId="urn:microsoft.com/office/officeart/2008/layout/LinedList"/>
    <dgm:cxn modelId="{5E3A3835-F511-4252-B369-7494E68E257E}" type="presParOf" srcId="{764408D4-0BDA-4C19-9A4D-F70F89C0EDA5}" destId="{BC6C8CAA-2504-484C-BA5F-3694EF5663FD}" srcOrd="6" destOrd="0" presId="urn:microsoft.com/office/officeart/2008/layout/LinedList"/>
    <dgm:cxn modelId="{0E083E27-1B58-4AC0-8FB8-57DD2545C4B1}" type="presParOf" srcId="{764408D4-0BDA-4C19-9A4D-F70F89C0EDA5}" destId="{C9B00791-271E-4555-A529-267D4E9F1B7D}" srcOrd="7" destOrd="0" presId="urn:microsoft.com/office/officeart/2008/layout/LinedList"/>
    <dgm:cxn modelId="{7B4B9589-3A49-4224-8F32-D81EC3FCBF03}" type="presParOf" srcId="{C9B00791-271E-4555-A529-267D4E9F1B7D}" destId="{BA0E289A-E681-4E81-8120-44AB5140471B}" srcOrd="0" destOrd="0" presId="urn:microsoft.com/office/officeart/2008/layout/LinedList"/>
    <dgm:cxn modelId="{D4DB01A4-B6C0-44AE-B7E5-B78E3E9DD440}" type="presParOf" srcId="{C9B00791-271E-4555-A529-267D4E9F1B7D}" destId="{2DBD69AA-4837-48DF-ADF0-44BC81C61E0A}" srcOrd="1" destOrd="0" presId="urn:microsoft.com/office/officeart/2008/layout/LinedList"/>
    <dgm:cxn modelId="{53B07E23-4487-4880-A331-406CBF0EEE6C}" type="presParOf" srcId="{764408D4-0BDA-4C19-9A4D-F70F89C0EDA5}" destId="{50C0A563-DD12-403F-BD54-026EB1D3AABB}" srcOrd="8" destOrd="0" presId="urn:microsoft.com/office/officeart/2008/layout/LinedList"/>
    <dgm:cxn modelId="{B35390F1-D9A8-405B-A96F-391570162F75}" type="presParOf" srcId="{764408D4-0BDA-4C19-9A4D-F70F89C0EDA5}" destId="{BBB7CE37-0F74-42F5-B035-529051DDE3F1}" srcOrd="9" destOrd="0" presId="urn:microsoft.com/office/officeart/2008/layout/LinedList"/>
    <dgm:cxn modelId="{E42242E8-35CB-4E40-B79B-8D129C600A72}" type="presParOf" srcId="{BBB7CE37-0F74-42F5-B035-529051DDE3F1}" destId="{43E3C9AE-938A-493F-B765-F2FE3614F0D6}" srcOrd="0" destOrd="0" presId="urn:microsoft.com/office/officeart/2008/layout/LinedList"/>
    <dgm:cxn modelId="{27AC32D5-2A8B-45C6-9FAD-66A37564536A}" type="presParOf" srcId="{BBB7CE37-0F74-42F5-B035-529051DDE3F1}" destId="{C518344C-2E96-4A1C-A2F4-9C41681E4DF6}" srcOrd="1" destOrd="0" presId="urn:microsoft.com/office/officeart/2008/layout/LinedList"/>
    <dgm:cxn modelId="{4B49D6AE-E214-400F-AC8B-35B585194A4F}" type="presParOf" srcId="{764408D4-0BDA-4C19-9A4D-F70F89C0EDA5}" destId="{EA1FD04C-A0D9-42DA-A833-EB515A025B9C}" srcOrd="10" destOrd="0" presId="urn:microsoft.com/office/officeart/2008/layout/LinedList"/>
    <dgm:cxn modelId="{FB2BD26C-DCB3-41EE-9C6E-9B5BAC003A83}" type="presParOf" srcId="{764408D4-0BDA-4C19-9A4D-F70F89C0EDA5}" destId="{0C6A09D0-A2F3-437E-A806-D95EA792786E}" srcOrd="11" destOrd="0" presId="urn:microsoft.com/office/officeart/2008/layout/LinedList"/>
    <dgm:cxn modelId="{1F99B1AF-C4A2-4DE7-8C0D-7F43329540D8}" type="presParOf" srcId="{0C6A09D0-A2F3-437E-A806-D95EA792786E}" destId="{2A8C9269-8366-460B-A68C-B658490358AC}" srcOrd="0" destOrd="0" presId="urn:microsoft.com/office/officeart/2008/layout/LinedList"/>
    <dgm:cxn modelId="{CD67008A-641B-4285-8C39-2D09D3F0373E}" type="presParOf" srcId="{0C6A09D0-A2F3-437E-A806-D95EA792786E}" destId="{1FEBA722-2FC8-49C6-81F0-E74738FD99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163E601-8561-4495-BDEC-3E2EE9AEFB08}" type="doc">
      <dgm:prSet loTypeId="urn:microsoft.com/office/officeart/2005/8/layout/matrix2" loCatId="matrix" qsTypeId="urn:microsoft.com/office/officeart/2005/8/quickstyle/simple1" qsCatId="simple" csTypeId="urn:microsoft.com/office/officeart/2005/8/colors/accent1_2" csCatId="accent1"/>
      <dgm:spPr/>
      <dgm:t>
        <a:bodyPr/>
        <a:lstStyle/>
        <a:p>
          <a:endParaRPr lang="en-US"/>
        </a:p>
      </dgm:t>
    </dgm:pt>
    <dgm:pt modelId="{E28456E2-B45F-414F-A336-106A1D678008}">
      <dgm:prSet/>
      <dgm:spPr/>
      <dgm:t>
        <a:bodyPr/>
        <a:lstStyle/>
        <a:p>
          <a:r>
            <a:rPr lang="en-US">
              <a:latin typeface="Calibri Light" panose="020F0302020204030204"/>
            </a:rPr>
            <a:t>Energy</a:t>
          </a:r>
          <a:r>
            <a:rPr lang="en-US"/>
            <a:t> efficient and optimized resource allocation algorithm</a:t>
          </a:r>
        </a:p>
      </dgm:t>
    </dgm:pt>
    <dgm:pt modelId="{1FEA8048-BF9E-431F-87A0-3194F5E14109}" type="parTrans" cxnId="{96AA5940-8737-4075-B37F-4964D0F2270C}">
      <dgm:prSet/>
      <dgm:spPr/>
      <dgm:t>
        <a:bodyPr/>
        <a:lstStyle/>
        <a:p>
          <a:endParaRPr lang="en-US"/>
        </a:p>
      </dgm:t>
    </dgm:pt>
    <dgm:pt modelId="{500F5D26-EB19-4FC4-B90E-F982C7812CBC}" type="sibTrans" cxnId="{96AA5940-8737-4075-B37F-4964D0F2270C}">
      <dgm:prSet/>
      <dgm:spPr/>
      <dgm:t>
        <a:bodyPr/>
        <a:lstStyle/>
        <a:p>
          <a:endParaRPr lang="en-US"/>
        </a:p>
      </dgm:t>
    </dgm:pt>
    <dgm:pt modelId="{567ED310-5536-44D1-BC52-2E2B87605302}">
      <dgm:prSet/>
      <dgm:spPr/>
      <dgm:t>
        <a:bodyPr/>
        <a:lstStyle/>
        <a:p>
          <a:pPr rtl="0"/>
          <a:r>
            <a:rPr lang="en-US"/>
            <a:t>It is</a:t>
          </a:r>
          <a:r>
            <a:rPr lang="en-US">
              <a:latin typeface="Calibri Light" panose="020F0302020204030204"/>
            </a:rPr>
            <a:t> a</a:t>
          </a:r>
          <a:r>
            <a:rPr lang="en-US"/>
            <a:t> genetic algorithm to solve the Multi-Capacity Bin Packing Problem (MCBPP)</a:t>
          </a:r>
        </a:p>
      </dgm:t>
    </dgm:pt>
    <dgm:pt modelId="{5E7F01D9-075C-4645-8C14-B49A32E0D8CD}" type="parTrans" cxnId="{38A93621-4742-429C-8648-8D81D0FD5634}">
      <dgm:prSet/>
      <dgm:spPr/>
      <dgm:t>
        <a:bodyPr/>
        <a:lstStyle/>
        <a:p>
          <a:endParaRPr lang="en-US"/>
        </a:p>
      </dgm:t>
    </dgm:pt>
    <dgm:pt modelId="{9CFC024F-0F52-4ADA-B076-B758761A0B32}" type="sibTrans" cxnId="{38A93621-4742-429C-8648-8D81D0FD5634}">
      <dgm:prSet/>
      <dgm:spPr/>
      <dgm:t>
        <a:bodyPr/>
        <a:lstStyle/>
        <a:p>
          <a:endParaRPr lang="en-US"/>
        </a:p>
      </dgm:t>
    </dgm:pt>
    <dgm:pt modelId="{473DC8D2-3590-43FB-9DB0-ECEFFD0238DC}">
      <dgm:prSet/>
      <dgm:spPr/>
      <dgm:t>
        <a:bodyPr/>
        <a:lstStyle/>
        <a:p>
          <a:r>
            <a:rPr lang="en-US"/>
            <a:t>It uses first fit ordering which naturally avoids generating infeasible solutions</a:t>
          </a:r>
        </a:p>
      </dgm:t>
    </dgm:pt>
    <dgm:pt modelId="{9023EAC6-8F33-430F-8BA9-55AE22D6AAA6}" type="parTrans" cxnId="{8C78AB2A-849D-458E-9595-7533CA311C61}">
      <dgm:prSet/>
      <dgm:spPr/>
      <dgm:t>
        <a:bodyPr/>
        <a:lstStyle/>
        <a:p>
          <a:endParaRPr lang="en-US"/>
        </a:p>
      </dgm:t>
    </dgm:pt>
    <dgm:pt modelId="{51BCC8A2-40F1-40F3-8E92-ED114A0F474C}" type="sibTrans" cxnId="{8C78AB2A-849D-458E-9595-7533CA311C61}">
      <dgm:prSet/>
      <dgm:spPr/>
      <dgm:t>
        <a:bodyPr/>
        <a:lstStyle/>
        <a:p>
          <a:endParaRPr lang="en-US"/>
        </a:p>
      </dgm:t>
    </dgm:pt>
    <dgm:pt modelId="{06DF02C2-5C4E-4A23-8E0F-2EFF7439122D}">
      <dgm:prSet/>
      <dgm:spPr/>
      <dgm:t>
        <a:bodyPr/>
        <a:lstStyle/>
        <a:p>
          <a:r>
            <a:rPr lang="en-US"/>
            <a:t>RGGA uses 8.4% less energy than first fit and 6.84% less energy than worst fit</a:t>
          </a:r>
        </a:p>
      </dgm:t>
    </dgm:pt>
    <dgm:pt modelId="{F9254542-1412-4A45-AFA1-99AAFD241E9C}" type="parTrans" cxnId="{1387EFB4-F05D-4DEC-BFD1-F83458997B40}">
      <dgm:prSet/>
      <dgm:spPr/>
      <dgm:t>
        <a:bodyPr/>
        <a:lstStyle/>
        <a:p>
          <a:endParaRPr lang="en-US"/>
        </a:p>
      </dgm:t>
    </dgm:pt>
    <dgm:pt modelId="{D5733BCE-5DEB-49A5-8CA0-12698E7BCBD2}" type="sibTrans" cxnId="{1387EFB4-F05D-4DEC-BFD1-F83458997B40}">
      <dgm:prSet/>
      <dgm:spPr/>
      <dgm:t>
        <a:bodyPr/>
        <a:lstStyle/>
        <a:p>
          <a:endParaRPr lang="en-US"/>
        </a:p>
      </dgm:t>
    </dgm:pt>
    <dgm:pt modelId="{4044D0AC-54DF-43DC-B9C2-1FCDD0207D6F}" type="pres">
      <dgm:prSet presAssocID="{D163E601-8561-4495-BDEC-3E2EE9AEFB08}" presName="matrix" presStyleCnt="0">
        <dgm:presLayoutVars>
          <dgm:chMax val="1"/>
          <dgm:dir/>
          <dgm:resizeHandles val="exact"/>
        </dgm:presLayoutVars>
      </dgm:prSet>
      <dgm:spPr/>
    </dgm:pt>
    <dgm:pt modelId="{07C3502B-FBCA-43F5-8CF3-45DF486F25D4}" type="pres">
      <dgm:prSet presAssocID="{D163E601-8561-4495-BDEC-3E2EE9AEFB08}" presName="axisShape" presStyleLbl="bgShp" presStyleIdx="0" presStyleCnt="1"/>
      <dgm:spPr/>
    </dgm:pt>
    <dgm:pt modelId="{3D30410E-A178-4D77-90DB-6B3D53DCBA0F}" type="pres">
      <dgm:prSet presAssocID="{D163E601-8561-4495-BDEC-3E2EE9AEFB08}" presName="rect1" presStyleLbl="node1" presStyleIdx="0" presStyleCnt="4">
        <dgm:presLayoutVars>
          <dgm:chMax val="0"/>
          <dgm:chPref val="0"/>
          <dgm:bulletEnabled val="1"/>
        </dgm:presLayoutVars>
      </dgm:prSet>
      <dgm:spPr/>
    </dgm:pt>
    <dgm:pt modelId="{FAE18EFA-A63B-45C7-891A-FB3AF5B863D9}" type="pres">
      <dgm:prSet presAssocID="{D163E601-8561-4495-BDEC-3E2EE9AEFB08}" presName="rect2" presStyleLbl="node1" presStyleIdx="1" presStyleCnt="4">
        <dgm:presLayoutVars>
          <dgm:chMax val="0"/>
          <dgm:chPref val="0"/>
          <dgm:bulletEnabled val="1"/>
        </dgm:presLayoutVars>
      </dgm:prSet>
      <dgm:spPr/>
    </dgm:pt>
    <dgm:pt modelId="{9A7918FE-B76A-4A67-9B8A-D14EFC0A83B3}" type="pres">
      <dgm:prSet presAssocID="{D163E601-8561-4495-BDEC-3E2EE9AEFB08}" presName="rect3" presStyleLbl="node1" presStyleIdx="2" presStyleCnt="4">
        <dgm:presLayoutVars>
          <dgm:chMax val="0"/>
          <dgm:chPref val="0"/>
          <dgm:bulletEnabled val="1"/>
        </dgm:presLayoutVars>
      </dgm:prSet>
      <dgm:spPr/>
    </dgm:pt>
    <dgm:pt modelId="{93F7773A-C958-48C0-BF0D-52DA56EB9B01}" type="pres">
      <dgm:prSet presAssocID="{D163E601-8561-4495-BDEC-3E2EE9AEFB08}" presName="rect4" presStyleLbl="node1" presStyleIdx="3" presStyleCnt="4">
        <dgm:presLayoutVars>
          <dgm:chMax val="0"/>
          <dgm:chPref val="0"/>
          <dgm:bulletEnabled val="1"/>
        </dgm:presLayoutVars>
      </dgm:prSet>
      <dgm:spPr/>
    </dgm:pt>
  </dgm:ptLst>
  <dgm:cxnLst>
    <dgm:cxn modelId="{FF73C117-1723-4D00-9A9A-BEAD89D345C0}" type="presOf" srcId="{D163E601-8561-4495-BDEC-3E2EE9AEFB08}" destId="{4044D0AC-54DF-43DC-B9C2-1FCDD0207D6F}" srcOrd="0" destOrd="0" presId="urn:microsoft.com/office/officeart/2005/8/layout/matrix2"/>
    <dgm:cxn modelId="{9C65AE1D-74F6-483D-82EE-0F1E1677AA6D}" type="presOf" srcId="{567ED310-5536-44D1-BC52-2E2B87605302}" destId="{FAE18EFA-A63B-45C7-891A-FB3AF5B863D9}" srcOrd="0" destOrd="0" presId="urn:microsoft.com/office/officeart/2005/8/layout/matrix2"/>
    <dgm:cxn modelId="{38A93621-4742-429C-8648-8D81D0FD5634}" srcId="{D163E601-8561-4495-BDEC-3E2EE9AEFB08}" destId="{567ED310-5536-44D1-BC52-2E2B87605302}" srcOrd="1" destOrd="0" parTransId="{5E7F01D9-075C-4645-8C14-B49A32E0D8CD}" sibTransId="{9CFC024F-0F52-4ADA-B076-B758761A0B32}"/>
    <dgm:cxn modelId="{8C78AB2A-849D-458E-9595-7533CA311C61}" srcId="{D163E601-8561-4495-BDEC-3E2EE9AEFB08}" destId="{473DC8D2-3590-43FB-9DB0-ECEFFD0238DC}" srcOrd="2" destOrd="0" parTransId="{9023EAC6-8F33-430F-8BA9-55AE22D6AAA6}" sibTransId="{51BCC8A2-40F1-40F3-8E92-ED114A0F474C}"/>
    <dgm:cxn modelId="{96AA5940-8737-4075-B37F-4964D0F2270C}" srcId="{D163E601-8561-4495-BDEC-3E2EE9AEFB08}" destId="{E28456E2-B45F-414F-A336-106A1D678008}" srcOrd="0" destOrd="0" parTransId="{1FEA8048-BF9E-431F-87A0-3194F5E14109}" sibTransId="{500F5D26-EB19-4FC4-B90E-F982C7812CBC}"/>
    <dgm:cxn modelId="{545D3D65-DCC7-42B2-A5FA-BCCA0A004B33}" type="presOf" srcId="{06DF02C2-5C4E-4A23-8E0F-2EFF7439122D}" destId="{93F7773A-C958-48C0-BF0D-52DA56EB9B01}" srcOrd="0" destOrd="0" presId="urn:microsoft.com/office/officeart/2005/8/layout/matrix2"/>
    <dgm:cxn modelId="{267F5F80-DB8F-402E-9DE7-9CF68511367C}" type="presOf" srcId="{E28456E2-B45F-414F-A336-106A1D678008}" destId="{3D30410E-A178-4D77-90DB-6B3D53DCBA0F}" srcOrd="0" destOrd="0" presId="urn:microsoft.com/office/officeart/2005/8/layout/matrix2"/>
    <dgm:cxn modelId="{1387EFB4-F05D-4DEC-BFD1-F83458997B40}" srcId="{D163E601-8561-4495-BDEC-3E2EE9AEFB08}" destId="{06DF02C2-5C4E-4A23-8E0F-2EFF7439122D}" srcOrd="3" destOrd="0" parTransId="{F9254542-1412-4A45-AFA1-99AAFD241E9C}" sibTransId="{D5733BCE-5DEB-49A5-8CA0-12698E7BCBD2}"/>
    <dgm:cxn modelId="{FE401BBD-E220-4598-93F4-EE1D2750F55D}" type="presOf" srcId="{473DC8D2-3590-43FB-9DB0-ECEFFD0238DC}" destId="{9A7918FE-B76A-4A67-9B8A-D14EFC0A83B3}" srcOrd="0" destOrd="0" presId="urn:microsoft.com/office/officeart/2005/8/layout/matrix2"/>
    <dgm:cxn modelId="{CF5520EE-00A3-427A-A45E-FB16FC550BC0}" type="presParOf" srcId="{4044D0AC-54DF-43DC-B9C2-1FCDD0207D6F}" destId="{07C3502B-FBCA-43F5-8CF3-45DF486F25D4}" srcOrd="0" destOrd="0" presId="urn:microsoft.com/office/officeart/2005/8/layout/matrix2"/>
    <dgm:cxn modelId="{372ADA94-0AB3-4BF1-967B-60EE636CE9FE}" type="presParOf" srcId="{4044D0AC-54DF-43DC-B9C2-1FCDD0207D6F}" destId="{3D30410E-A178-4D77-90DB-6B3D53DCBA0F}" srcOrd="1" destOrd="0" presId="urn:microsoft.com/office/officeart/2005/8/layout/matrix2"/>
    <dgm:cxn modelId="{4318C111-D49B-4B1C-9C56-20789352D225}" type="presParOf" srcId="{4044D0AC-54DF-43DC-B9C2-1FCDD0207D6F}" destId="{FAE18EFA-A63B-45C7-891A-FB3AF5B863D9}" srcOrd="2" destOrd="0" presId="urn:microsoft.com/office/officeart/2005/8/layout/matrix2"/>
    <dgm:cxn modelId="{6E5CDEE2-E81D-417D-B2B7-6D7D81EA9170}" type="presParOf" srcId="{4044D0AC-54DF-43DC-B9C2-1FCDD0207D6F}" destId="{9A7918FE-B76A-4A67-9B8A-D14EFC0A83B3}" srcOrd="3" destOrd="0" presId="urn:microsoft.com/office/officeart/2005/8/layout/matrix2"/>
    <dgm:cxn modelId="{9D33920A-6CDE-42DC-B4F6-3BD8F16107BE}" type="presParOf" srcId="{4044D0AC-54DF-43DC-B9C2-1FCDD0207D6F}" destId="{93F7773A-C958-48C0-BF0D-52DA56EB9B0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9E25508-6FD2-4826-94D7-0302B385A0F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C89D0B1-8436-41EF-B1C4-1A2F1191E533}">
      <dgm:prSet/>
      <dgm:spPr/>
      <dgm:t>
        <a:bodyPr/>
        <a:lstStyle/>
        <a:p>
          <a:r>
            <a:rPr lang="en-US"/>
            <a:t>Challenge: One challenge over here is that this algorithm considers workloads for VMs are deterministic. But in reality, these are non-deterministic loads</a:t>
          </a:r>
        </a:p>
      </dgm:t>
    </dgm:pt>
    <dgm:pt modelId="{4C73F1E1-2FA0-4253-B1A6-63003935A170}" type="parTrans" cxnId="{F4DD2BF0-8D02-4F49-A7EC-DDE2315B8744}">
      <dgm:prSet/>
      <dgm:spPr/>
      <dgm:t>
        <a:bodyPr/>
        <a:lstStyle/>
        <a:p>
          <a:endParaRPr lang="en-US"/>
        </a:p>
      </dgm:t>
    </dgm:pt>
    <dgm:pt modelId="{741C9039-34E0-462F-A769-9215274F58EF}" type="sibTrans" cxnId="{F4DD2BF0-8D02-4F49-A7EC-DDE2315B8744}">
      <dgm:prSet/>
      <dgm:spPr/>
      <dgm:t>
        <a:bodyPr/>
        <a:lstStyle/>
        <a:p>
          <a:endParaRPr lang="en-US"/>
        </a:p>
      </dgm:t>
    </dgm:pt>
    <dgm:pt modelId="{9DB9CBD8-B945-4200-BC2A-650BB174408D}">
      <dgm:prSet/>
      <dgm:spPr/>
      <dgm:t>
        <a:bodyPr/>
        <a:lstStyle/>
        <a:p>
          <a:r>
            <a:rPr lang="en-US"/>
            <a:t>Possible Solution: Perform an experiment with simulation of non-deterministic loads and compare the results </a:t>
          </a:r>
        </a:p>
      </dgm:t>
    </dgm:pt>
    <dgm:pt modelId="{A15738A6-57D3-4AD2-AA73-DF9AD86DCD95}" type="parTrans" cxnId="{C03743AA-6C0A-4F04-B1B2-F8D8655D589F}">
      <dgm:prSet/>
      <dgm:spPr/>
      <dgm:t>
        <a:bodyPr/>
        <a:lstStyle/>
        <a:p>
          <a:endParaRPr lang="en-US"/>
        </a:p>
      </dgm:t>
    </dgm:pt>
    <dgm:pt modelId="{7C11A3F6-4D2B-4E59-B71B-EB67D49674AF}" type="sibTrans" cxnId="{C03743AA-6C0A-4F04-B1B2-F8D8655D589F}">
      <dgm:prSet/>
      <dgm:spPr/>
      <dgm:t>
        <a:bodyPr/>
        <a:lstStyle/>
        <a:p>
          <a:endParaRPr lang="en-US"/>
        </a:p>
      </dgm:t>
    </dgm:pt>
    <dgm:pt modelId="{F36C66E3-64E6-4A21-ABF5-64AB6D4D0FC6}" type="pres">
      <dgm:prSet presAssocID="{E9E25508-6FD2-4826-94D7-0302B385A0F9}" presName="hierChild1" presStyleCnt="0">
        <dgm:presLayoutVars>
          <dgm:chPref val="1"/>
          <dgm:dir/>
          <dgm:animOne val="branch"/>
          <dgm:animLvl val="lvl"/>
          <dgm:resizeHandles/>
        </dgm:presLayoutVars>
      </dgm:prSet>
      <dgm:spPr/>
    </dgm:pt>
    <dgm:pt modelId="{0DCBC51D-71CE-42F5-AE50-935BA79E93A4}" type="pres">
      <dgm:prSet presAssocID="{CC89D0B1-8436-41EF-B1C4-1A2F1191E533}" presName="hierRoot1" presStyleCnt="0"/>
      <dgm:spPr/>
    </dgm:pt>
    <dgm:pt modelId="{E4A4CFBD-7954-4099-A63C-CD493F999988}" type="pres">
      <dgm:prSet presAssocID="{CC89D0B1-8436-41EF-B1C4-1A2F1191E533}" presName="composite" presStyleCnt="0"/>
      <dgm:spPr/>
    </dgm:pt>
    <dgm:pt modelId="{FD09E2C1-4D7F-4DD8-8FA7-BB231665FE37}" type="pres">
      <dgm:prSet presAssocID="{CC89D0B1-8436-41EF-B1C4-1A2F1191E533}" presName="background" presStyleLbl="node0" presStyleIdx="0" presStyleCnt="2"/>
      <dgm:spPr/>
    </dgm:pt>
    <dgm:pt modelId="{7E25A65F-7ED5-4847-9E16-40E6E2F132B8}" type="pres">
      <dgm:prSet presAssocID="{CC89D0B1-8436-41EF-B1C4-1A2F1191E533}" presName="text" presStyleLbl="fgAcc0" presStyleIdx="0" presStyleCnt="2">
        <dgm:presLayoutVars>
          <dgm:chPref val="3"/>
        </dgm:presLayoutVars>
      </dgm:prSet>
      <dgm:spPr/>
    </dgm:pt>
    <dgm:pt modelId="{25E528B9-E2A9-4367-886E-0D9036C1E534}" type="pres">
      <dgm:prSet presAssocID="{CC89D0B1-8436-41EF-B1C4-1A2F1191E533}" presName="hierChild2" presStyleCnt="0"/>
      <dgm:spPr/>
    </dgm:pt>
    <dgm:pt modelId="{770B7A08-5CC3-439C-8AF1-29E7FE3AB674}" type="pres">
      <dgm:prSet presAssocID="{9DB9CBD8-B945-4200-BC2A-650BB174408D}" presName="hierRoot1" presStyleCnt="0"/>
      <dgm:spPr/>
    </dgm:pt>
    <dgm:pt modelId="{5A47BB1E-233D-4945-9492-C932EA6D5A20}" type="pres">
      <dgm:prSet presAssocID="{9DB9CBD8-B945-4200-BC2A-650BB174408D}" presName="composite" presStyleCnt="0"/>
      <dgm:spPr/>
    </dgm:pt>
    <dgm:pt modelId="{6EFE15E0-8BC8-4E88-82EC-4A3C80AEEF29}" type="pres">
      <dgm:prSet presAssocID="{9DB9CBD8-B945-4200-BC2A-650BB174408D}" presName="background" presStyleLbl="node0" presStyleIdx="1" presStyleCnt="2"/>
      <dgm:spPr/>
    </dgm:pt>
    <dgm:pt modelId="{D5FA1957-B20D-4AFE-9709-C92A13BF94A9}" type="pres">
      <dgm:prSet presAssocID="{9DB9CBD8-B945-4200-BC2A-650BB174408D}" presName="text" presStyleLbl="fgAcc0" presStyleIdx="1" presStyleCnt="2">
        <dgm:presLayoutVars>
          <dgm:chPref val="3"/>
        </dgm:presLayoutVars>
      </dgm:prSet>
      <dgm:spPr/>
    </dgm:pt>
    <dgm:pt modelId="{494365C6-6FD2-44B4-B9EC-2F6391CFE783}" type="pres">
      <dgm:prSet presAssocID="{9DB9CBD8-B945-4200-BC2A-650BB174408D}" presName="hierChild2" presStyleCnt="0"/>
      <dgm:spPr/>
    </dgm:pt>
  </dgm:ptLst>
  <dgm:cxnLst>
    <dgm:cxn modelId="{BA01EC5B-7E92-431A-A067-B8D2AE083129}" type="presOf" srcId="{9DB9CBD8-B945-4200-BC2A-650BB174408D}" destId="{D5FA1957-B20D-4AFE-9709-C92A13BF94A9}" srcOrd="0" destOrd="0" presId="urn:microsoft.com/office/officeart/2005/8/layout/hierarchy1"/>
    <dgm:cxn modelId="{C03743AA-6C0A-4F04-B1B2-F8D8655D589F}" srcId="{E9E25508-6FD2-4826-94D7-0302B385A0F9}" destId="{9DB9CBD8-B945-4200-BC2A-650BB174408D}" srcOrd="1" destOrd="0" parTransId="{A15738A6-57D3-4AD2-AA73-DF9AD86DCD95}" sibTransId="{7C11A3F6-4D2B-4E59-B71B-EB67D49674AF}"/>
    <dgm:cxn modelId="{532A45B8-EBF1-4020-8FA3-16767A22CA25}" type="presOf" srcId="{E9E25508-6FD2-4826-94D7-0302B385A0F9}" destId="{F36C66E3-64E6-4A21-ABF5-64AB6D4D0FC6}" srcOrd="0" destOrd="0" presId="urn:microsoft.com/office/officeart/2005/8/layout/hierarchy1"/>
    <dgm:cxn modelId="{AC47EFDF-8F6B-4FB6-8704-5C92EEE01C72}" type="presOf" srcId="{CC89D0B1-8436-41EF-B1C4-1A2F1191E533}" destId="{7E25A65F-7ED5-4847-9E16-40E6E2F132B8}" srcOrd="0" destOrd="0" presId="urn:microsoft.com/office/officeart/2005/8/layout/hierarchy1"/>
    <dgm:cxn modelId="{F4DD2BF0-8D02-4F49-A7EC-DDE2315B8744}" srcId="{E9E25508-6FD2-4826-94D7-0302B385A0F9}" destId="{CC89D0B1-8436-41EF-B1C4-1A2F1191E533}" srcOrd="0" destOrd="0" parTransId="{4C73F1E1-2FA0-4253-B1A6-63003935A170}" sibTransId="{741C9039-34E0-462F-A769-9215274F58EF}"/>
    <dgm:cxn modelId="{F54BA1A6-F0EB-436E-88B3-FEFA6D2390E3}" type="presParOf" srcId="{F36C66E3-64E6-4A21-ABF5-64AB6D4D0FC6}" destId="{0DCBC51D-71CE-42F5-AE50-935BA79E93A4}" srcOrd="0" destOrd="0" presId="urn:microsoft.com/office/officeart/2005/8/layout/hierarchy1"/>
    <dgm:cxn modelId="{E5146E8E-4213-46DD-944C-84A6F1D916E1}" type="presParOf" srcId="{0DCBC51D-71CE-42F5-AE50-935BA79E93A4}" destId="{E4A4CFBD-7954-4099-A63C-CD493F999988}" srcOrd="0" destOrd="0" presId="urn:microsoft.com/office/officeart/2005/8/layout/hierarchy1"/>
    <dgm:cxn modelId="{E1EF93F5-F021-4747-9AFC-55986D1D66B0}" type="presParOf" srcId="{E4A4CFBD-7954-4099-A63C-CD493F999988}" destId="{FD09E2C1-4D7F-4DD8-8FA7-BB231665FE37}" srcOrd="0" destOrd="0" presId="urn:microsoft.com/office/officeart/2005/8/layout/hierarchy1"/>
    <dgm:cxn modelId="{F096A1ED-7E79-4AD5-B279-27BA5FEE9E9B}" type="presParOf" srcId="{E4A4CFBD-7954-4099-A63C-CD493F999988}" destId="{7E25A65F-7ED5-4847-9E16-40E6E2F132B8}" srcOrd="1" destOrd="0" presId="urn:microsoft.com/office/officeart/2005/8/layout/hierarchy1"/>
    <dgm:cxn modelId="{846622FD-22E0-4D6E-AC3B-052D645032B8}" type="presParOf" srcId="{0DCBC51D-71CE-42F5-AE50-935BA79E93A4}" destId="{25E528B9-E2A9-4367-886E-0D9036C1E534}" srcOrd="1" destOrd="0" presId="urn:microsoft.com/office/officeart/2005/8/layout/hierarchy1"/>
    <dgm:cxn modelId="{3601950F-2C83-47B1-A3E7-ED710BB251EC}" type="presParOf" srcId="{F36C66E3-64E6-4A21-ABF5-64AB6D4D0FC6}" destId="{770B7A08-5CC3-439C-8AF1-29E7FE3AB674}" srcOrd="1" destOrd="0" presId="urn:microsoft.com/office/officeart/2005/8/layout/hierarchy1"/>
    <dgm:cxn modelId="{12FC29C6-F5B2-4B7A-A1F7-C575640E4277}" type="presParOf" srcId="{770B7A08-5CC3-439C-8AF1-29E7FE3AB674}" destId="{5A47BB1E-233D-4945-9492-C932EA6D5A20}" srcOrd="0" destOrd="0" presId="urn:microsoft.com/office/officeart/2005/8/layout/hierarchy1"/>
    <dgm:cxn modelId="{F506ADFC-9EB1-4B36-A580-2372C252BA98}" type="presParOf" srcId="{5A47BB1E-233D-4945-9492-C932EA6D5A20}" destId="{6EFE15E0-8BC8-4E88-82EC-4A3C80AEEF29}" srcOrd="0" destOrd="0" presId="urn:microsoft.com/office/officeart/2005/8/layout/hierarchy1"/>
    <dgm:cxn modelId="{B3B9F6A9-DD26-49AE-A5BD-4C017D0193F8}" type="presParOf" srcId="{5A47BB1E-233D-4945-9492-C932EA6D5A20}" destId="{D5FA1957-B20D-4AFE-9709-C92A13BF94A9}" srcOrd="1" destOrd="0" presId="urn:microsoft.com/office/officeart/2005/8/layout/hierarchy1"/>
    <dgm:cxn modelId="{25FBB18C-F955-4400-9B1F-FB44667A4FB9}" type="presParOf" srcId="{770B7A08-5CC3-439C-8AF1-29E7FE3AB674}" destId="{494365C6-6FD2-44B4-B9EC-2F6391CFE78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9E25508-6FD2-4826-94D7-0302B385A0F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0765DA7-F674-4285-861D-C46B2031D57F}">
      <dgm:prSet phldr="0"/>
      <dgm:spPr/>
      <dgm:t>
        <a:bodyPr/>
        <a:lstStyle/>
        <a:p>
          <a:pPr rtl="0"/>
          <a:r>
            <a:rPr lang="en-US" dirty="0">
              <a:latin typeface="Calibri"/>
              <a:cs typeface="Calibri"/>
            </a:rPr>
            <a:t>Based on: Genetic Algorithm and Bin Packing.</a:t>
          </a:r>
          <a:endParaRPr lang="en-US" dirty="0"/>
        </a:p>
      </dgm:t>
    </dgm:pt>
    <dgm:pt modelId="{F4DF4640-D621-4698-B058-B15E2A7A9A14}" type="parTrans" cxnId="{DE72BF11-7C3C-4588-8ED2-EE89D89E93C5}">
      <dgm:prSet/>
      <dgm:spPr/>
    </dgm:pt>
    <dgm:pt modelId="{FB940848-7781-4B29-A133-18C2A4756F96}" type="sibTrans" cxnId="{DE72BF11-7C3C-4588-8ED2-EE89D89E93C5}">
      <dgm:prSet/>
      <dgm:spPr/>
    </dgm:pt>
    <dgm:pt modelId="{FD2B0C0A-540C-452D-B2DA-B82E5402FFE4}">
      <dgm:prSet phldr="0"/>
      <dgm:spPr/>
      <dgm:t>
        <a:bodyPr/>
        <a:lstStyle/>
        <a:p>
          <a:pPr rtl="0"/>
          <a:r>
            <a:rPr lang="en-US" dirty="0">
              <a:latin typeface="Calibri"/>
              <a:cs typeface="Calibri"/>
            </a:rPr>
            <a:t>Resources Considered: Processor Time and RAM Used.</a:t>
          </a:r>
          <a:endParaRPr lang="en-US" dirty="0"/>
        </a:p>
      </dgm:t>
    </dgm:pt>
    <dgm:pt modelId="{DE6CCA6B-A940-4FED-9564-5B6DBF9EC71C}" type="parTrans" cxnId="{844295DA-EB2F-4E36-BF35-0BF768C17057}">
      <dgm:prSet/>
      <dgm:spPr/>
    </dgm:pt>
    <dgm:pt modelId="{A6BDF001-015D-4524-BB9B-9DB2081517CE}" type="sibTrans" cxnId="{844295DA-EB2F-4E36-BF35-0BF768C17057}">
      <dgm:prSet/>
      <dgm:spPr/>
    </dgm:pt>
    <dgm:pt modelId="{6DBD3522-8AD1-48A4-B687-0BDA735B7CE9}">
      <dgm:prSet phldr="0"/>
      <dgm:spPr/>
      <dgm:t>
        <a:bodyPr/>
        <a:lstStyle/>
        <a:p>
          <a:pPr rtl="0"/>
          <a:r>
            <a:rPr lang="en-US" dirty="0"/>
            <a:t>Strength:</a:t>
          </a:r>
          <a:r>
            <a:rPr lang="en-US" dirty="0">
              <a:latin typeface="Corbel" panose="020B0503020204020204"/>
              <a:cs typeface="Calibri"/>
            </a:rPr>
            <a:t> </a:t>
          </a:r>
          <a:r>
            <a:rPr lang="en-US" dirty="0">
              <a:latin typeface="Calibri"/>
              <a:cs typeface="Calibri"/>
            </a:rPr>
            <a:t>Energy efficient, Optimal Solution, High throughput.</a:t>
          </a:r>
          <a:endParaRPr lang="en-US" dirty="0"/>
        </a:p>
      </dgm:t>
    </dgm:pt>
    <dgm:pt modelId="{B16ADDF1-000B-463D-BA73-4DB47925E2F6}" type="parTrans" cxnId="{0EB28312-2CFA-49E8-9CB1-D32E856FD407}">
      <dgm:prSet/>
      <dgm:spPr/>
    </dgm:pt>
    <dgm:pt modelId="{3E60DF7D-D70F-4C7E-9BE3-30423B046533}" type="sibTrans" cxnId="{0EB28312-2CFA-49E8-9CB1-D32E856FD407}">
      <dgm:prSet/>
      <dgm:spPr/>
    </dgm:pt>
    <dgm:pt modelId="{EC600B97-9301-440B-9432-A92104A26C36}">
      <dgm:prSet phldr="0"/>
      <dgm:spPr/>
      <dgm:t>
        <a:bodyPr/>
        <a:lstStyle/>
        <a:p>
          <a:pPr rtl="0"/>
          <a:r>
            <a:rPr lang="en-US" dirty="0">
              <a:latin typeface="Calibri"/>
              <a:cs typeface="Calibri"/>
            </a:rPr>
            <a:t>Weakness: Workloads for VMs are deterministic.</a:t>
          </a:r>
          <a:endParaRPr lang="en-US" dirty="0"/>
        </a:p>
      </dgm:t>
    </dgm:pt>
    <dgm:pt modelId="{F8D4211A-B6D3-4728-9ADF-B128DAAD57F7}" type="parTrans" cxnId="{F5CE10A9-2609-4B13-8F5C-31CBB6146C5E}">
      <dgm:prSet/>
      <dgm:spPr/>
    </dgm:pt>
    <dgm:pt modelId="{EAA43228-CF98-4EE6-88B3-7F226888AFB9}" type="sibTrans" cxnId="{F5CE10A9-2609-4B13-8F5C-31CBB6146C5E}">
      <dgm:prSet/>
      <dgm:spPr/>
    </dgm:pt>
    <dgm:pt modelId="{E458C0B5-650C-4875-9BEC-352125C2C3D6}">
      <dgm:prSet phldr="0"/>
      <dgm:spPr/>
      <dgm:t>
        <a:bodyPr/>
        <a:lstStyle/>
        <a:p>
          <a:pPr rtl="0"/>
          <a:r>
            <a:rPr lang="en-US" dirty="0">
              <a:latin typeface="Calibri"/>
              <a:cs typeface="Calibri"/>
            </a:rPr>
            <a:t>Performance Better Than: Exon shuffling GA, First Fit and Worst Fit</a:t>
          </a:r>
          <a:endParaRPr lang="en-US" dirty="0"/>
        </a:p>
      </dgm:t>
    </dgm:pt>
    <dgm:pt modelId="{02D53A6E-6C6A-486D-B40F-3B68E545C447}" type="parTrans" cxnId="{137C8584-4C62-4BCE-8F2B-525EF6E09254}">
      <dgm:prSet/>
      <dgm:spPr/>
    </dgm:pt>
    <dgm:pt modelId="{55BEA8C2-E502-4BC3-9F31-67BBFC1DAF72}" type="sibTrans" cxnId="{137C8584-4C62-4BCE-8F2B-525EF6E09254}">
      <dgm:prSet/>
      <dgm:spPr/>
    </dgm:pt>
    <dgm:pt modelId="{34180F25-D2DA-44A9-9754-905DC0270B28}" type="pres">
      <dgm:prSet presAssocID="{E9E25508-6FD2-4826-94D7-0302B385A0F9}" presName="vert0" presStyleCnt="0">
        <dgm:presLayoutVars>
          <dgm:dir/>
          <dgm:animOne val="branch"/>
          <dgm:animLvl val="lvl"/>
        </dgm:presLayoutVars>
      </dgm:prSet>
      <dgm:spPr/>
    </dgm:pt>
    <dgm:pt modelId="{3B7B84D1-6714-41E1-BE22-69F25735F737}" type="pres">
      <dgm:prSet presAssocID="{40765DA7-F674-4285-861D-C46B2031D57F}" presName="thickLine" presStyleLbl="alignNode1" presStyleIdx="0" presStyleCnt="5"/>
      <dgm:spPr/>
    </dgm:pt>
    <dgm:pt modelId="{A9E44C22-29DB-4DE7-B7E8-748B2F6F8262}" type="pres">
      <dgm:prSet presAssocID="{40765DA7-F674-4285-861D-C46B2031D57F}" presName="horz1" presStyleCnt="0"/>
      <dgm:spPr/>
    </dgm:pt>
    <dgm:pt modelId="{2344FF53-1B4A-41B6-B049-127FC414162E}" type="pres">
      <dgm:prSet presAssocID="{40765DA7-F674-4285-861D-C46B2031D57F}" presName="tx1" presStyleLbl="revTx" presStyleIdx="0" presStyleCnt="5"/>
      <dgm:spPr/>
    </dgm:pt>
    <dgm:pt modelId="{E222C819-CDA3-453A-A855-4B6C4B75787F}" type="pres">
      <dgm:prSet presAssocID="{40765DA7-F674-4285-861D-C46B2031D57F}" presName="vert1" presStyleCnt="0"/>
      <dgm:spPr/>
    </dgm:pt>
    <dgm:pt modelId="{79D7C27D-8086-4175-99DD-AE71CDFB38F0}" type="pres">
      <dgm:prSet presAssocID="{FD2B0C0A-540C-452D-B2DA-B82E5402FFE4}" presName="thickLine" presStyleLbl="alignNode1" presStyleIdx="1" presStyleCnt="5"/>
      <dgm:spPr/>
    </dgm:pt>
    <dgm:pt modelId="{EDC1ED93-910C-4258-AB67-498FE08FBDB6}" type="pres">
      <dgm:prSet presAssocID="{FD2B0C0A-540C-452D-B2DA-B82E5402FFE4}" presName="horz1" presStyleCnt="0"/>
      <dgm:spPr/>
    </dgm:pt>
    <dgm:pt modelId="{760D84D7-3331-44CB-983B-D2E33F421F98}" type="pres">
      <dgm:prSet presAssocID="{FD2B0C0A-540C-452D-B2DA-B82E5402FFE4}" presName="tx1" presStyleLbl="revTx" presStyleIdx="1" presStyleCnt="5"/>
      <dgm:spPr/>
    </dgm:pt>
    <dgm:pt modelId="{95C97FA0-1A72-4D21-9DD7-D1178B6B86AC}" type="pres">
      <dgm:prSet presAssocID="{FD2B0C0A-540C-452D-B2DA-B82E5402FFE4}" presName="vert1" presStyleCnt="0"/>
      <dgm:spPr/>
    </dgm:pt>
    <dgm:pt modelId="{6FADEC5E-AA96-4698-80F9-70B360A72C3E}" type="pres">
      <dgm:prSet presAssocID="{6DBD3522-8AD1-48A4-B687-0BDA735B7CE9}" presName="thickLine" presStyleLbl="alignNode1" presStyleIdx="2" presStyleCnt="5"/>
      <dgm:spPr/>
    </dgm:pt>
    <dgm:pt modelId="{618C371A-BD9C-4FEF-8E86-65E939C2FDA4}" type="pres">
      <dgm:prSet presAssocID="{6DBD3522-8AD1-48A4-B687-0BDA735B7CE9}" presName="horz1" presStyleCnt="0"/>
      <dgm:spPr/>
    </dgm:pt>
    <dgm:pt modelId="{A5B40E70-A34C-4F63-9434-4E9A49BFF96F}" type="pres">
      <dgm:prSet presAssocID="{6DBD3522-8AD1-48A4-B687-0BDA735B7CE9}" presName="tx1" presStyleLbl="revTx" presStyleIdx="2" presStyleCnt="5"/>
      <dgm:spPr/>
    </dgm:pt>
    <dgm:pt modelId="{68A59783-4A1C-4FD3-BC67-C123DCA1FB38}" type="pres">
      <dgm:prSet presAssocID="{6DBD3522-8AD1-48A4-B687-0BDA735B7CE9}" presName="vert1" presStyleCnt="0"/>
      <dgm:spPr/>
    </dgm:pt>
    <dgm:pt modelId="{8DE46E94-CC7E-4613-972C-543454348AE4}" type="pres">
      <dgm:prSet presAssocID="{EC600B97-9301-440B-9432-A92104A26C36}" presName="thickLine" presStyleLbl="alignNode1" presStyleIdx="3" presStyleCnt="5"/>
      <dgm:spPr/>
    </dgm:pt>
    <dgm:pt modelId="{5E52ED52-6421-424F-8855-8168C5D22C0E}" type="pres">
      <dgm:prSet presAssocID="{EC600B97-9301-440B-9432-A92104A26C36}" presName="horz1" presStyleCnt="0"/>
      <dgm:spPr/>
    </dgm:pt>
    <dgm:pt modelId="{27D46544-3740-48EC-9E4E-1B4DABD2ABE0}" type="pres">
      <dgm:prSet presAssocID="{EC600B97-9301-440B-9432-A92104A26C36}" presName="tx1" presStyleLbl="revTx" presStyleIdx="3" presStyleCnt="5"/>
      <dgm:spPr/>
    </dgm:pt>
    <dgm:pt modelId="{EA7713FE-3164-420A-8C02-942433F44007}" type="pres">
      <dgm:prSet presAssocID="{EC600B97-9301-440B-9432-A92104A26C36}" presName="vert1" presStyleCnt="0"/>
      <dgm:spPr/>
    </dgm:pt>
    <dgm:pt modelId="{29E3245D-0391-4712-83D0-C023EB63360B}" type="pres">
      <dgm:prSet presAssocID="{E458C0B5-650C-4875-9BEC-352125C2C3D6}" presName="thickLine" presStyleLbl="alignNode1" presStyleIdx="4" presStyleCnt="5"/>
      <dgm:spPr/>
    </dgm:pt>
    <dgm:pt modelId="{2BFC9CF8-7E1C-4E5F-A6DF-9789DA9153F6}" type="pres">
      <dgm:prSet presAssocID="{E458C0B5-650C-4875-9BEC-352125C2C3D6}" presName="horz1" presStyleCnt="0"/>
      <dgm:spPr/>
    </dgm:pt>
    <dgm:pt modelId="{396DB8B6-4A26-4511-9288-6949845F11D7}" type="pres">
      <dgm:prSet presAssocID="{E458C0B5-650C-4875-9BEC-352125C2C3D6}" presName="tx1" presStyleLbl="revTx" presStyleIdx="4" presStyleCnt="5"/>
      <dgm:spPr/>
    </dgm:pt>
    <dgm:pt modelId="{A35A9D18-54F1-49E4-8B86-D6506D422063}" type="pres">
      <dgm:prSet presAssocID="{E458C0B5-650C-4875-9BEC-352125C2C3D6}" presName="vert1" presStyleCnt="0"/>
      <dgm:spPr/>
    </dgm:pt>
  </dgm:ptLst>
  <dgm:cxnLst>
    <dgm:cxn modelId="{DE72BF11-7C3C-4588-8ED2-EE89D89E93C5}" srcId="{E9E25508-6FD2-4826-94D7-0302B385A0F9}" destId="{40765DA7-F674-4285-861D-C46B2031D57F}" srcOrd="0" destOrd="0" parTransId="{F4DF4640-D621-4698-B058-B15E2A7A9A14}" sibTransId="{FB940848-7781-4B29-A133-18C2A4756F96}"/>
    <dgm:cxn modelId="{0EB28312-2CFA-49E8-9CB1-D32E856FD407}" srcId="{E9E25508-6FD2-4826-94D7-0302B385A0F9}" destId="{6DBD3522-8AD1-48A4-B687-0BDA735B7CE9}" srcOrd="2" destOrd="0" parTransId="{B16ADDF1-000B-463D-BA73-4DB47925E2F6}" sibTransId="{3E60DF7D-D70F-4C7E-9BE3-30423B046533}"/>
    <dgm:cxn modelId="{9498882E-343C-4A0E-BD28-ACACAF49BDEB}" type="presOf" srcId="{6DBD3522-8AD1-48A4-B687-0BDA735B7CE9}" destId="{A5B40E70-A34C-4F63-9434-4E9A49BFF96F}" srcOrd="0" destOrd="0" presId="urn:microsoft.com/office/officeart/2008/layout/LinedList"/>
    <dgm:cxn modelId="{1B746E3F-A389-463F-A5AF-55637FBA4B43}" type="presOf" srcId="{FD2B0C0A-540C-452D-B2DA-B82E5402FFE4}" destId="{760D84D7-3331-44CB-983B-D2E33F421F98}" srcOrd="0" destOrd="0" presId="urn:microsoft.com/office/officeart/2008/layout/LinedList"/>
    <dgm:cxn modelId="{137C8584-4C62-4BCE-8F2B-525EF6E09254}" srcId="{E9E25508-6FD2-4826-94D7-0302B385A0F9}" destId="{E458C0B5-650C-4875-9BEC-352125C2C3D6}" srcOrd="4" destOrd="0" parTransId="{02D53A6E-6C6A-486D-B40F-3B68E545C447}" sibTransId="{55BEA8C2-E502-4BC3-9F31-67BBFC1DAF72}"/>
    <dgm:cxn modelId="{C9307394-40E2-4D02-BB67-1B0F63EB68B6}" type="presOf" srcId="{EC600B97-9301-440B-9432-A92104A26C36}" destId="{27D46544-3740-48EC-9E4E-1B4DABD2ABE0}" srcOrd="0" destOrd="0" presId="urn:microsoft.com/office/officeart/2008/layout/LinedList"/>
    <dgm:cxn modelId="{F5CE10A9-2609-4B13-8F5C-31CBB6146C5E}" srcId="{E9E25508-6FD2-4826-94D7-0302B385A0F9}" destId="{EC600B97-9301-440B-9432-A92104A26C36}" srcOrd="3" destOrd="0" parTransId="{F8D4211A-B6D3-4728-9ADF-B128DAAD57F7}" sibTransId="{EAA43228-CF98-4EE6-88B3-7F226888AFB9}"/>
    <dgm:cxn modelId="{EA2194CC-190D-4685-BC1F-BE1F384371E9}" type="presOf" srcId="{40765DA7-F674-4285-861D-C46B2031D57F}" destId="{2344FF53-1B4A-41B6-B049-127FC414162E}" srcOrd="0" destOrd="0" presId="urn:microsoft.com/office/officeart/2008/layout/LinedList"/>
    <dgm:cxn modelId="{844295DA-EB2F-4E36-BF35-0BF768C17057}" srcId="{E9E25508-6FD2-4826-94D7-0302B385A0F9}" destId="{FD2B0C0A-540C-452D-B2DA-B82E5402FFE4}" srcOrd="1" destOrd="0" parTransId="{DE6CCA6B-A940-4FED-9564-5B6DBF9EC71C}" sibTransId="{A6BDF001-015D-4524-BB9B-9DB2081517CE}"/>
    <dgm:cxn modelId="{AD8611E2-1BA4-4019-BA7D-7803E1E87469}" type="presOf" srcId="{E458C0B5-650C-4875-9BEC-352125C2C3D6}" destId="{396DB8B6-4A26-4511-9288-6949845F11D7}" srcOrd="0" destOrd="0" presId="urn:microsoft.com/office/officeart/2008/layout/LinedList"/>
    <dgm:cxn modelId="{30B117E2-4EF8-45BD-A090-81111E35B3B7}" type="presOf" srcId="{E9E25508-6FD2-4826-94D7-0302B385A0F9}" destId="{34180F25-D2DA-44A9-9754-905DC0270B28}" srcOrd="0" destOrd="0" presId="urn:microsoft.com/office/officeart/2008/layout/LinedList"/>
    <dgm:cxn modelId="{B3D53248-9F24-4D8C-9199-139857B1564D}" type="presParOf" srcId="{34180F25-D2DA-44A9-9754-905DC0270B28}" destId="{3B7B84D1-6714-41E1-BE22-69F25735F737}" srcOrd="0" destOrd="0" presId="urn:microsoft.com/office/officeart/2008/layout/LinedList"/>
    <dgm:cxn modelId="{6E531782-191E-4EAD-A31A-89B7EB0D948C}" type="presParOf" srcId="{34180F25-D2DA-44A9-9754-905DC0270B28}" destId="{A9E44C22-29DB-4DE7-B7E8-748B2F6F8262}" srcOrd="1" destOrd="0" presId="urn:microsoft.com/office/officeart/2008/layout/LinedList"/>
    <dgm:cxn modelId="{707C6017-0FF1-4EA4-8D63-98261A00D74A}" type="presParOf" srcId="{A9E44C22-29DB-4DE7-B7E8-748B2F6F8262}" destId="{2344FF53-1B4A-41B6-B049-127FC414162E}" srcOrd="0" destOrd="0" presId="urn:microsoft.com/office/officeart/2008/layout/LinedList"/>
    <dgm:cxn modelId="{50982C64-A842-435F-A719-2D9B8756CE1A}" type="presParOf" srcId="{A9E44C22-29DB-4DE7-B7E8-748B2F6F8262}" destId="{E222C819-CDA3-453A-A855-4B6C4B75787F}" srcOrd="1" destOrd="0" presId="urn:microsoft.com/office/officeart/2008/layout/LinedList"/>
    <dgm:cxn modelId="{64E9C16C-9534-4B7D-BE21-446399EBC1D4}" type="presParOf" srcId="{34180F25-D2DA-44A9-9754-905DC0270B28}" destId="{79D7C27D-8086-4175-99DD-AE71CDFB38F0}" srcOrd="2" destOrd="0" presId="urn:microsoft.com/office/officeart/2008/layout/LinedList"/>
    <dgm:cxn modelId="{60B61239-608B-4D28-AD4F-76403CA4626B}" type="presParOf" srcId="{34180F25-D2DA-44A9-9754-905DC0270B28}" destId="{EDC1ED93-910C-4258-AB67-498FE08FBDB6}" srcOrd="3" destOrd="0" presId="urn:microsoft.com/office/officeart/2008/layout/LinedList"/>
    <dgm:cxn modelId="{B6723266-7D0D-4999-B003-15E6D1502CC5}" type="presParOf" srcId="{EDC1ED93-910C-4258-AB67-498FE08FBDB6}" destId="{760D84D7-3331-44CB-983B-D2E33F421F98}" srcOrd="0" destOrd="0" presId="urn:microsoft.com/office/officeart/2008/layout/LinedList"/>
    <dgm:cxn modelId="{01FD66A9-A788-4CAA-9E1A-9F8A15304944}" type="presParOf" srcId="{EDC1ED93-910C-4258-AB67-498FE08FBDB6}" destId="{95C97FA0-1A72-4D21-9DD7-D1178B6B86AC}" srcOrd="1" destOrd="0" presId="urn:microsoft.com/office/officeart/2008/layout/LinedList"/>
    <dgm:cxn modelId="{B053F6F3-055B-4521-9684-7534433945B3}" type="presParOf" srcId="{34180F25-D2DA-44A9-9754-905DC0270B28}" destId="{6FADEC5E-AA96-4698-80F9-70B360A72C3E}" srcOrd="4" destOrd="0" presId="urn:microsoft.com/office/officeart/2008/layout/LinedList"/>
    <dgm:cxn modelId="{9C6DD2D7-F9EA-4501-AB2C-7AFB619C017D}" type="presParOf" srcId="{34180F25-D2DA-44A9-9754-905DC0270B28}" destId="{618C371A-BD9C-4FEF-8E86-65E939C2FDA4}" srcOrd="5" destOrd="0" presId="urn:microsoft.com/office/officeart/2008/layout/LinedList"/>
    <dgm:cxn modelId="{60781E3F-1112-41D7-81D6-A85B40CD51BB}" type="presParOf" srcId="{618C371A-BD9C-4FEF-8E86-65E939C2FDA4}" destId="{A5B40E70-A34C-4F63-9434-4E9A49BFF96F}" srcOrd="0" destOrd="0" presId="urn:microsoft.com/office/officeart/2008/layout/LinedList"/>
    <dgm:cxn modelId="{3B479EB2-206D-493E-9A2A-35FA4CBFD806}" type="presParOf" srcId="{618C371A-BD9C-4FEF-8E86-65E939C2FDA4}" destId="{68A59783-4A1C-4FD3-BC67-C123DCA1FB38}" srcOrd="1" destOrd="0" presId="urn:microsoft.com/office/officeart/2008/layout/LinedList"/>
    <dgm:cxn modelId="{702015D5-261F-4E46-9891-1C5BEFE8CEC8}" type="presParOf" srcId="{34180F25-D2DA-44A9-9754-905DC0270B28}" destId="{8DE46E94-CC7E-4613-972C-543454348AE4}" srcOrd="6" destOrd="0" presId="urn:microsoft.com/office/officeart/2008/layout/LinedList"/>
    <dgm:cxn modelId="{537A4282-0153-4385-9055-22F922499C41}" type="presParOf" srcId="{34180F25-D2DA-44A9-9754-905DC0270B28}" destId="{5E52ED52-6421-424F-8855-8168C5D22C0E}" srcOrd="7" destOrd="0" presId="urn:microsoft.com/office/officeart/2008/layout/LinedList"/>
    <dgm:cxn modelId="{C5D48FF8-B45B-48B8-8838-3387C80DF5E3}" type="presParOf" srcId="{5E52ED52-6421-424F-8855-8168C5D22C0E}" destId="{27D46544-3740-48EC-9E4E-1B4DABD2ABE0}" srcOrd="0" destOrd="0" presId="urn:microsoft.com/office/officeart/2008/layout/LinedList"/>
    <dgm:cxn modelId="{4D2619D4-7619-4F7C-8C44-83A197CA83C0}" type="presParOf" srcId="{5E52ED52-6421-424F-8855-8168C5D22C0E}" destId="{EA7713FE-3164-420A-8C02-942433F44007}" srcOrd="1" destOrd="0" presId="urn:microsoft.com/office/officeart/2008/layout/LinedList"/>
    <dgm:cxn modelId="{EC84AB83-481B-413B-80E0-8FF8F1648417}" type="presParOf" srcId="{34180F25-D2DA-44A9-9754-905DC0270B28}" destId="{29E3245D-0391-4712-83D0-C023EB63360B}" srcOrd="8" destOrd="0" presId="urn:microsoft.com/office/officeart/2008/layout/LinedList"/>
    <dgm:cxn modelId="{DB121CB7-20B6-4B2E-BCFF-569F269287BF}" type="presParOf" srcId="{34180F25-D2DA-44A9-9754-905DC0270B28}" destId="{2BFC9CF8-7E1C-4E5F-A6DF-9789DA9153F6}" srcOrd="9" destOrd="0" presId="urn:microsoft.com/office/officeart/2008/layout/LinedList"/>
    <dgm:cxn modelId="{BF63C43F-0290-4FF0-9C74-630E8C031802}" type="presParOf" srcId="{2BFC9CF8-7E1C-4E5F-A6DF-9789DA9153F6}" destId="{396DB8B6-4A26-4511-9288-6949845F11D7}" srcOrd="0" destOrd="0" presId="urn:microsoft.com/office/officeart/2008/layout/LinedList"/>
    <dgm:cxn modelId="{8571F97C-E532-4224-B693-44B82D7B8CBF}" type="presParOf" srcId="{2BFC9CF8-7E1C-4E5F-A6DF-9789DA9153F6}" destId="{A35A9D18-54F1-49E4-8B86-D6506D4220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9B58DF3-529A-4FE5-9703-CB3C341D4407}"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AD7BE201-4BA6-4FDE-9463-71C2A844DA19}">
      <dgm:prSet/>
      <dgm:spPr/>
      <dgm:t>
        <a:bodyPr/>
        <a:lstStyle/>
        <a:p>
          <a:r>
            <a:rPr lang="en-US"/>
            <a:t>K-Means : Time Efficient algorithm</a:t>
          </a:r>
        </a:p>
      </dgm:t>
    </dgm:pt>
    <dgm:pt modelId="{7944EE10-1C16-4326-B62D-CBB0ADC09EE3}" type="parTrans" cxnId="{EDF646CB-CF26-486C-8513-875E280D4D7E}">
      <dgm:prSet/>
      <dgm:spPr/>
      <dgm:t>
        <a:bodyPr/>
        <a:lstStyle/>
        <a:p>
          <a:endParaRPr lang="en-US"/>
        </a:p>
      </dgm:t>
    </dgm:pt>
    <dgm:pt modelId="{5ADF9DBA-3AC7-42D5-9A72-D35300E3514D}" type="sibTrans" cxnId="{EDF646CB-CF26-486C-8513-875E280D4D7E}">
      <dgm:prSet/>
      <dgm:spPr/>
      <dgm:t>
        <a:bodyPr/>
        <a:lstStyle/>
        <a:p>
          <a:endParaRPr lang="en-US"/>
        </a:p>
      </dgm:t>
    </dgm:pt>
    <dgm:pt modelId="{318019D9-F4D3-4920-BAA3-EF62E9C14528}">
      <dgm:prSet/>
      <dgm:spPr/>
      <dgm:t>
        <a:bodyPr/>
        <a:lstStyle/>
        <a:p>
          <a:r>
            <a:rPr lang="en-US"/>
            <a:t>VISBP: Hot-Spot mitigation, Load balancing</a:t>
          </a:r>
        </a:p>
      </dgm:t>
    </dgm:pt>
    <dgm:pt modelId="{488AB0AD-ACA1-44FD-B3BC-D71AE116B047}" type="parTrans" cxnId="{FD61B726-EC68-420F-A671-D908EF3014F4}">
      <dgm:prSet/>
      <dgm:spPr/>
      <dgm:t>
        <a:bodyPr/>
        <a:lstStyle/>
        <a:p>
          <a:endParaRPr lang="en-US"/>
        </a:p>
      </dgm:t>
    </dgm:pt>
    <dgm:pt modelId="{FB4D842C-7D8A-4532-BD96-9573E19C4985}" type="sibTrans" cxnId="{FD61B726-EC68-420F-A671-D908EF3014F4}">
      <dgm:prSet/>
      <dgm:spPr/>
      <dgm:t>
        <a:bodyPr/>
        <a:lstStyle/>
        <a:p>
          <a:endParaRPr lang="en-US"/>
        </a:p>
      </dgm:t>
    </dgm:pt>
    <dgm:pt modelId="{9E510E7B-2DB8-4653-AD7E-FCF5E7EB706D}">
      <dgm:prSet/>
      <dgm:spPr/>
      <dgm:t>
        <a:bodyPr/>
        <a:lstStyle/>
        <a:p>
          <a:pPr rtl="0"/>
          <a:r>
            <a:rPr lang="en-US"/>
            <a:t>Novel Family Genetic Approach: Energy Efficient, better SLA, less </a:t>
          </a:r>
          <a:r>
            <a:rPr lang="en-US">
              <a:latin typeface="Corbel" panose="020B0503020204020204"/>
            </a:rPr>
            <a:t>VM migration</a:t>
          </a:r>
          <a:endParaRPr lang="en-US"/>
        </a:p>
      </dgm:t>
    </dgm:pt>
    <dgm:pt modelId="{E2CA911A-81C3-4C6D-AA7A-08CE83E09789}" type="parTrans" cxnId="{773201AE-4EB8-4A2E-A928-87FF5ED4ADFA}">
      <dgm:prSet/>
      <dgm:spPr/>
      <dgm:t>
        <a:bodyPr/>
        <a:lstStyle/>
        <a:p>
          <a:endParaRPr lang="en-US"/>
        </a:p>
      </dgm:t>
    </dgm:pt>
    <dgm:pt modelId="{038200FF-99F5-4C75-905C-5796E976D15A}" type="sibTrans" cxnId="{773201AE-4EB8-4A2E-A928-87FF5ED4ADFA}">
      <dgm:prSet/>
      <dgm:spPr/>
      <dgm:t>
        <a:bodyPr/>
        <a:lstStyle/>
        <a:p>
          <a:endParaRPr lang="en-US"/>
        </a:p>
      </dgm:t>
    </dgm:pt>
    <dgm:pt modelId="{B127D374-0393-4827-AF9B-0B8B9E3C12AC}">
      <dgm:prSet/>
      <dgm:spPr/>
      <dgm:t>
        <a:bodyPr/>
        <a:lstStyle/>
        <a:p>
          <a:pPr rtl="0"/>
          <a:r>
            <a:rPr lang="en-US" b="1">
              <a:latin typeface="Calibri Light" panose="020F0302020204030204"/>
            </a:rPr>
            <a:t>HGA</a:t>
          </a:r>
          <a:r>
            <a:rPr lang="en-US"/>
            <a:t>: </a:t>
          </a:r>
          <a:r>
            <a:rPr lang="en-US">
              <a:latin typeface="Calibri"/>
              <a:cs typeface="Calibri"/>
            </a:rPr>
            <a:t>Energy efficient, optimized resource allocation</a:t>
          </a:r>
        </a:p>
      </dgm:t>
    </dgm:pt>
    <dgm:pt modelId="{0A56C3D3-710A-4B3B-A17E-CFB7BC22418F}" type="parTrans" cxnId="{A951103B-10B5-495E-B0A3-638EC0C10850}">
      <dgm:prSet/>
      <dgm:spPr/>
      <dgm:t>
        <a:bodyPr/>
        <a:lstStyle/>
        <a:p>
          <a:endParaRPr lang="en-US"/>
        </a:p>
      </dgm:t>
    </dgm:pt>
    <dgm:pt modelId="{253CCD77-C5C8-4E5E-B6F9-55E3728AEC8C}" type="sibTrans" cxnId="{A951103B-10B5-495E-B0A3-638EC0C10850}">
      <dgm:prSet/>
      <dgm:spPr/>
      <dgm:t>
        <a:bodyPr/>
        <a:lstStyle/>
        <a:p>
          <a:endParaRPr lang="en-US"/>
        </a:p>
      </dgm:t>
    </dgm:pt>
    <dgm:pt modelId="{5EC01CCC-57CA-4DBF-BBAC-43392467A3B9}">
      <dgm:prSet/>
      <dgm:spPr/>
      <dgm:t>
        <a:bodyPr/>
        <a:lstStyle/>
        <a:p>
          <a:pPr rtl="0"/>
          <a:r>
            <a:rPr lang="en-US" b="1">
              <a:latin typeface="Calibri Light" panose="020F0302020204030204"/>
            </a:rPr>
            <a:t>RGGA</a:t>
          </a:r>
          <a:r>
            <a:rPr lang="en-US"/>
            <a:t>:</a:t>
          </a:r>
          <a:r>
            <a:rPr lang="en-US">
              <a:latin typeface="Calibri Light" panose="020F0302020204030204"/>
            </a:rPr>
            <a:t> </a:t>
          </a:r>
          <a:r>
            <a:rPr lang="en-US">
              <a:latin typeface="Calibri"/>
              <a:cs typeface="Calibri"/>
            </a:rPr>
            <a:t>Energy efficient, optimized resource allocation</a:t>
          </a:r>
        </a:p>
      </dgm:t>
    </dgm:pt>
    <dgm:pt modelId="{69CE0C86-1D71-40A8-91D4-CA1382F67B13}" type="parTrans" cxnId="{86D17791-B8AD-4585-B1BC-4A48A987413A}">
      <dgm:prSet/>
      <dgm:spPr/>
      <dgm:t>
        <a:bodyPr/>
        <a:lstStyle/>
        <a:p>
          <a:endParaRPr lang="en-US"/>
        </a:p>
      </dgm:t>
    </dgm:pt>
    <dgm:pt modelId="{915FF04B-4C55-49B3-BA3D-DA6979D23BBB}" type="sibTrans" cxnId="{86D17791-B8AD-4585-B1BC-4A48A987413A}">
      <dgm:prSet/>
      <dgm:spPr/>
      <dgm:t>
        <a:bodyPr/>
        <a:lstStyle/>
        <a:p>
          <a:endParaRPr lang="en-US"/>
        </a:p>
      </dgm:t>
    </dgm:pt>
    <dgm:pt modelId="{03403C25-0625-45A8-A473-C2C34DFA1EB4}">
      <dgm:prSet/>
      <dgm:spPr/>
      <dgm:t>
        <a:bodyPr/>
        <a:lstStyle/>
        <a:p>
          <a:pPr rtl="0"/>
          <a:r>
            <a:rPr lang="en-US"/>
            <a:t>Interior Search: Energy Efficient</a:t>
          </a:r>
          <a:r>
            <a:rPr lang="en-US">
              <a:latin typeface="Corbel" panose="020B0503020204020204"/>
            </a:rPr>
            <a:t>, optimized resource utilization</a:t>
          </a:r>
          <a:endParaRPr lang="en-US"/>
        </a:p>
      </dgm:t>
    </dgm:pt>
    <dgm:pt modelId="{9820A3D9-30E2-492D-82BB-C79B09FCAA9C}" type="parTrans" cxnId="{01CE8FCB-26D9-4E17-9259-EDDD64B03625}">
      <dgm:prSet/>
      <dgm:spPr/>
      <dgm:t>
        <a:bodyPr/>
        <a:lstStyle/>
        <a:p>
          <a:endParaRPr lang="en-US"/>
        </a:p>
      </dgm:t>
    </dgm:pt>
    <dgm:pt modelId="{B499F55B-950A-459C-9C46-1122A6ED7955}" type="sibTrans" cxnId="{01CE8FCB-26D9-4E17-9259-EDDD64B03625}">
      <dgm:prSet/>
      <dgm:spPr/>
      <dgm:t>
        <a:bodyPr/>
        <a:lstStyle/>
        <a:p>
          <a:endParaRPr lang="en-US"/>
        </a:p>
      </dgm:t>
    </dgm:pt>
    <dgm:pt modelId="{39C18556-C382-4B40-90DE-1AE7A7D630FE}" type="pres">
      <dgm:prSet presAssocID="{C9B58DF3-529A-4FE5-9703-CB3C341D4407}" presName="vert0" presStyleCnt="0">
        <dgm:presLayoutVars>
          <dgm:dir/>
          <dgm:animOne val="branch"/>
          <dgm:animLvl val="lvl"/>
        </dgm:presLayoutVars>
      </dgm:prSet>
      <dgm:spPr/>
    </dgm:pt>
    <dgm:pt modelId="{E2A06A63-089A-48E7-992E-4B23860DA0E7}" type="pres">
      <dgm:prSet presAssocID="{AD7BE201-4BA6-4FDE-9463-71C2A844DA19}" presName="thickLine" presStyleLbl="alignNode1" presStyleIdx="0" presStyleCnt="6"/>
      <dgm:spPr/>
    </dgm:pt>
    <dgm:pt modelId="{878588AE-ED64-4D26-B995-E4FC95B0654E}" type="pres">
      <dgm:prSet presAssocID="{AD7BE201-4BA6-4FDE-9463-71C2A844DA19}" presName="horz1" presStyleCnt="0"/>
      <dgm:spPr/>
    </dgm:pt>
    <dgm:pt modelId="{0632DEBC-1609-4308-BC06-21AB9C7D72D6}" type="pres">
      <dgm:prSet presAssocID="{AD7BE201-4BA6-4FDE-9463-71C2A844DA19}" presName="tx1" presStyleLbl="revTx" presStyleIdx="0" presStyleCnt="6"/>
      <dgm:spPr/>
    </dgm:pt>
    <dgm:pt modelId="{14B5EF58-22B6-4A2C-8A6C-9DBF86439975}" type="pres">
      <dgm:prSet presAssocID="{AD7BE201-4BA6-4FDE-9463-71C2A844DA19}" presName="vert1" presStyleCnt="0"/>
      <dgm:spPr/>
    </dgm:pt>
    <dgm:pt modelId="{E496641F-B463-43FA-98B3-523BD22C3CCF}" type="pres">
      <dgm:prSet presAssocID="{318019D9-F4D3-4920-BAA3-EF62E9C14528}" presName="thickLine" presStyleLbl="alignNode1" presStyleIdx="1" presStyleCnt="6"/>
      <dgm:spPr/>
    </dgm:pt>
    <dgm:pt modelId="{8DA0258C-4CEB-4AB7-9AA3-A71CCC29C79E}" type="pres">
      <dgm:prSet presAssocID="{318019D9-F4D3-4920-BAA3-EF62E9C14528}" presName="horz1" presStyleCnt="0"/>
      <dgm:spPr/>
    </dgm:pt>
    <dgm:pt modelId="{B0DECA84-EB7B-42FF-A589-450B995CA542}" type="pres">
      <dgm:prSet presAssocID="{318019D9-F4D3-4920-BAA3-EF62E9C14528}" presName="tx1" presStyleLbl="revTx" presStyleIdx="1" presStyleCnt="6"/>
      <dgm:spPr/>
    </dgm:pt>
    <dgm:pt modelId="{1FFB2E19-4A60-4507-97A8-BB966F7932AF}" type="pres">
      <dgm:prSet presAssocID="{318019D9-F4D3-4920-BAA3-EF62E9C14528}" presName="vert1" presStyleCnt="0"/>
      <dgm:spPr/>
    </dgm:pt>
    <dgm:pt modelId="{16775BC8-D94B-4482-87D5-40A88E10430F}" type="pres">
      <dgm:prSet presAssocID="{9E510E7B-2DB8-4653-AD7E-FCF5E7EB706D}" presName="thickLine" presStyleLbl="alignNode1" presStyleIdx="2" presStyleCnt="6"/>
      <dgm:spPr/>
    </dgm:pt>
    <dgm:pt modelId="{B7EA870C-E1CC-4022-A1B6-E23C3E4A34C5}" type="pres">
      <dgm:prSet presAssocID="{9E510E7B-2DB8-4653-AD7E-FCF5E7EB706D}" presName="horz1" presStyleCnt="0"/>
      <dgm:spPr/>
    </dgm:pt>
    <dgm:pt modelId="{D6A84A31-A3B4-4D4A-9991-EFC78EF0852D}" type="pres">
      <dgm:prSet presAssocID="{9E510E7B-2DB8-4653-AD7E-FCF5E7EB706D}" presName="tx1" presStyleLbl="revTx" presStyleIdx="2" presStyleCnt="6"/>
      <dgm:spPr/>
    </dgm:pt>
    <dgm:pt modelId="{0F22FDB9-1F19-4D46-B303-6C87D5179F3A}" type="pres">
      <dgm:prSet presAssocID="{9E510E7B-2DB8-4653-AD7E-FCF5E7EB706D}" presName="vert1" presStyleCnt="0"/>
      <dgm:spPr/>
    </dgm:pt>
    <dgm:pt modelId="{B4B372C8-8A53-4B5F-8DE2-2C5F4B39ADC7}" type="pres">
      <dgm:prSet presAssocID="{B127D374-0393-4827-AF9B-0B8B9E3C12AC}" presName="thickLine" presStyleLbl="alignNode1" presStyleIdx="3" presStyleCnt="6"/>
      <dgm:spPr/>
    </dgm:pt>
    <dgm:pt modelId="{401FE05A-E388-4836-BD28-EC3F52FC1F40}" type="pres">
      <dgm:prSet presAssocID="{B127D374-0393-4827-AF9B-0B8B9E3C12AC}" presName="horz1" presStyleCnt="0"/>
      <dgm:spPr/>
    </dgm:pt>
    <dgm:pt modelId="{AAACC4BE-39DC-47BE-8754-EE1728A9DA10}" type="pres">
      <dgm:prSet presAssocID="{B127D374-0393-4827-AF9B-0B8B9E3C12AC}" presName="tx1" presStyleLbl="revTx" presStyleIdx="3" presStyleCnt="6"/>
      <dgm:spPr/>
    </dgm:pt>
    <dgm:pt modelId="{CF2C49A4-A824-4CBF-A293-25CC518B5BCF}" type="pres">
      <dgm:prSet presAssocID="{B127D374-0393-4827-AF9B-0B8B9E3C12AC}" presName="vert1" presStyleCnt="0"/>
      <dgm:spPr/>
    </dgm:pt>
    <dgm:pt modelId="{72F4DFA6-B1BD-4348-9061-40B1B0B2B4A6}" type="pres">
      <dgm:prSet presAssocID="{5EC01CCC-57CA-4DBF-BBAC-43392467A3B9}" presName="thickLine" presStyleLbl="alignNode1" presStyleIdx="4" presStyleCnt="6"/>
      <dgm:spPr/>
    </dgm:pt>
    <dgm:pt modelId="{4017A462-4DB6-4DE3-B750-1EF868CD81DE}" type="pres">
      <dgm:prSet presAssocID="{5EC01CCC-57CA-4DBF-BBAC-43392467A3B9}" presName="horz1" presStyleCnt="0"/>
      <dgm:spPr/>
    </dgm:pt>
    <dgm:pt modelId="{D79D6616-48C2-4F8C-ACC5-6AAE3885342D}" type="pres">
      <dgm:prSet presAssocID="{5EC01CCC-57CA-4DBF-BBAC-43392467A3B9}" presName="tx1" presStyleLbl="revTx" presStyleIdx="4" presStyleCnt="6"/>
      <dgm:spPr/>
    </dgm:pt>
    <dgm:pt modelId="{AEE81BE5-6014-4420-933B-222EAA3DB869}" type="pres">
      <dgm:prSet presAssocID="{5EC01CCC-57CA-4DBF-BBAC-43392467A3B9}" presName="vert1" presStyleCnt="0"/>
      <dgm:spPr/>
    </dgm:pt>
    <dgm:pt modelId="{1BCB2D03-52E0-4417-856C-6569ABB143A9}" type="pres">
      <dgm:prSet presAssocID="{03403C25-0625-45A8-A473-C2C34DFA1EB4}" presName="thickLine" presStyleLbl="alignNode1" presStyleIdx="5" presStyleCnt="6"/>
      <dgm:spPr/>
    </dgm:pt>
    <dgm:pt modelId="{C166EE4F-EE1A-450D-891E-9A0F3147C970}" type="pres">
      <dgm:prSet presAssocID="{03403C25-0625-45A8-A473-C2C34DFA1EB4}" presName="horz1" presStyleCnt="0"/>
      <dgm:spPr/>
    </dgm:pt>
    <dgm:pt modelId="{BE683A64-BBBC-4573-AFEE-2C40E00BEEF8}" type="pres">
      <dgm:prSet presAssocID="{03403C25-0625-45A8-A473-C2C34DFA1EB4}" presName="tx1" presStyleLbl="revTx" presStyleIdx="5" presStyleCnt="6"/>
      <dgm:spPr/>
    </dgm:pt>
    <dgm:pt modelId="{724BA116-F4F2-4E31-8EDD-97C717D35342}" type="pres">
      <dgm:prSet presAssocID="{03403C25-0625-45A8-A473-C2C34DFA1EB4}" presName="vert1" presStyleCnt="0"/>
      <dgm:spPr/>
    </dgm:pt>
  </dgm:ptLst>
  <dgm:cxnLst>
    <dgm:cxn modelId="{FD61B726-EC68-420F-A671-D908EF3014F4}" srcId="{C9B58DF3-529A-4FE5-9703-CB3C341D4407}" destId="{318019D9-F4D3-4920-BAA3-EF62E9C14528}" srcOrd="1" destOrd="0" parTransId="{488AB0AD-ACA1-44FD-B3BC-D71AE116B047}" sibTransId="{FB4D842C-7D8A-4532-BD96-9573E19C4985}"/>
    <dgm:cxn modelId="{F9F5DC33-5C06-4E45-B268-D92F353B5F84}" type="presOf" srcId="{5EC01CCC-57CA-4DBF-BBAC-43392467A3B9}" destId="{D79D6616-48C2-4F8C-ACC5-6AAE3885342D}" srcOrd="0" destOrd="0" presId="urn:microsoft.com/office/officeart/2008/layout/LinedList"/>
    <dgm:cxn modelId="{A951103B-10B5-495E-B0A3-638EC0C10850}" srcId="{C9B58DF3-529A-4FE5-9703-CB3C341D4407}" destId="{B127D374-0393-4827-AF9B-0B8B9E3C12AC}" srcOrd="3" destOrd="0" parTransId="{0A56C3D3-710A-4B3B-A17E-CFB7BC22418F}" sibTransId="{253CCD77-C5C8-4E5E-B6F9-55E3728AEC8C}"/>
    <dgm:cxn modelId="{B18A135E-FA7C-473D-8514-20349F585F68}" type="presOf" srcId="{C9B58DF3-529A-4FE5-9703-CB3C341D4407}" destId="{39C18556-C382-4B40-90DE-1AE7A7D630FE}" srcOrd="0" destOrd="0" presId="urn:microsoft.com/office/officeart/2008/layout/LinedList"/>
    <dgm:cxn modelId="{C15D4060-1EB4-4E67-958B-63BD99B14FB6}" type="presOf" srcId="{9E510E7B-2DB8-4653-AD7E-FCF5E7EB706D}" destId="{D6A84A31-A3B4-4D4A-9991-EFC78EF0852D}" srcOrd="0" destOrd="0" presId="urn:microsoft.com/office/officeart/2008/layout/LinedList"/>
    <dgm:cxn modelId="{86D17791-B8AD-4585-B1BC-4A48A987413A}" srcId="{C9B58DF3-529A-4FE5-9703-CB3C341D4407}" destId="{5EC01CCC-57CA-4DBF-BBAC-43392467A3B9}" srcOrd="4" destOrd="0" parTransId="{69CE0C86-1D71-40A8-91D4-CA1382F67B13}" sibTransId="{915FF04B-4C55-49B3-BA3D-DA6979D23BBB}"/>
    <dgm:cxn modelId="{82E463A2-3047-44EA-8333-39FBC6B7616B}" type="presOf" srcId="{AD7BE201-4BA6-4FDE-9463-71C2A844DA19}" destId="{0632DEBC-1609-4308-BC06-21AB9C7D72D6}" srcOrd="0" destOrd="0" presId="urn:microsoft.com/office/officeart/2008/layout/LinedList"/>
    <dgm:cxn modelId="{9B9C0AA5-A0FF-4457-93EA-66C71144832E}" type="presOf" srcId="{03403C25-0625-45A8-A473-C2C34DFA1EB4}" destId="{BE683A64-BBBC-4573-AFEE-2C40E00BEEF8}" srcOrd="0" destOrd="0" presId="urn:microsoft.com/office/officeart/2008/layout/LinedList"/>
    <dgm:cxn modelId="{773201AE-4EB8-4A2E-A928-87FF5ED4ADFA}" srcId="{C9B58DF3-529A-4FE5-9703-CB3C341D4407}" destId="{9E510E7B-2DB8-4653-AD7E-FCF5E7EB706D}" srcOrd="2" destOrd="0" parTransId="{E2CA911A-81C3-4C6D-AA7A-08CE83E09789}" sibTransId="{038200FF-99F5-4C75-905C-5796E976D15A}"/>
    <dgm:cxn modelId="{4EBB3CB9-A9A2-4C2D-AEE9-4B98A73F31F9}" type="presOf" srcId="{318019D9-F4D3-4920-BAA3-EF62E9C14528}" destId="{B0DECA84-EB7B-42FF-A589-450B995CA542}" srcOrd="0" destOrd="0" presId="urn:microsoft.com/office/officeart/2008/layout/LinedList"/>
    <dgm:cxn modelId="{EDF646CB-CF26-486C-8513-875E280D4D7E}" srcId="{C9B58DF3-529A-4FE5-9703-CB3C341D4407}" destId="{AD7BE201-4BA6-4FDE-9463-71C2A844DA19}" srcOrd="0" destOrd="0" parTransId="{7944EE10-1C16-4326-B62D-CBB0ADC09EE3}" sibTransId="{5ADF9DBA-3AC7-42D5-9A72-D35300E3514D}"/>
    <dgm:cxn modelId="{01CE8FCB-26D9-4E17-9259-EDDD64B03625}" srcId="{C9B58DF3-529A-4FE5-9703-CB3C341D4407}" destId="{03403C25-0625-45A8-A473-C2C34DFA1EB4}" srcOrd="5" destOrd="0" parTransId="{9820A3D9-30E2-492D-82BB-C79B09FCAA9C}" sibTransId="{B499F55B-950A-459C-9C46-1122A6ED7955}"/>
    <dgm:cxn modelId="{16C76DFB-36EB-4F61-9A56-EAC73083462D}" type="presOf" srcId="{B127D374-0393-4827-AF9B-0B8B9E3C12AC}" destId="{AAACC4BE-39DC-47BE-8754-EE1728A9DA10}" srcOrd="0" destOrd="0" presId="urn:microsoft.com/office/officeart/2008/layout/LinedList"/>
    <dgm:cxn modelId="{92E6AE9F-7BA2-4BED-9B3C-04757E33CCCC}" type="presParOf" srcId="{39C18556-C382-4B40-90DE-1AE7A7D630FE}" destId="{E2A06A63-089A-48E7-992E-4B23860DA0E7}" srcOrd="0" destOrd="0" presId="urn:microsoft.com/office/officeart/2008/layout/LinedList"/>
    <dgm:cxn modelId="{92B9124A-5449-41E9-BE70-E420A8D7DAC9}" type="presParOf" srcId="{39C18556-C382-4B40-90DE-1AE7A7D630FE}" destId="{878588AE-ED64-4D26-B995-E4FC95B0654E}" srcOrd="1" destOrd="0" presId="urn:microsoft.com/office/officeart/2008/layout/LinedList"/>
    <dgm:cxn modelId="{54A4F323-02D5-47EA-9F06-B604AAE6F998}" type="presParOf" srcId="{878588AE-ED64-4D26-B995-E4FC95B0654E}" destId="{0632DEBC-1609-4308-BC06-21AB9C7D72D6}" srcOrd="0" destOrd="0" presId="urn:microsoft.com/office/officeart/2008/layout/LinedList"/>
    <dgm:cxn modelId="{F6FB2692-A537-44E1-B2B0-580FF5C0657B}" type="presParOf" srcId="{878588AE-ED64-4D26-B995-E4FC95B0654E}" destId="{14B5EF58-22B6-4A2C-8A6C-9DBF86439975}" srcOrd="1" destOrd="0" presId="urn:microsoft.com/office/officeart/2008/layout/LinedList"/>
    <dgm:cxn modelId="{DBD4D835-A581-4829-A751-60E0A1989B7C}" type="presParOf" srcId="{39C18556-C382-4B40-90DE-1AE7A7D630FE}" destId="{E496641F-B463-43FA-98B3-523BD22C3CCF}" srcOrd="2" destOrd="0" presId="urn:microsoft.com/office/officeart/2008/layout/LinedList"/>
    <dgm:cxn modelId="{B13AC6B1-9B67-4E39-A0F7-47A175F0A2D9}" type="presParOf" srcId="{39C18556-C382-4B40-90DE-1AE7A7D630FE}" destId="{8DA0258C-4CEB-4AB7-9AA3-A71CCC29C79E}" srcOrd="3" destOrd="0" presId="urn:microsoft.com/office/officeart/2008/layout/LinedList"/>
    <dgm:cxn modelId="{0BA8C3D8-1598-44BF-BF3F-92BAC071559B}" type="presParOf" srcId="{8DA0258C-4CEB-4AB7-9AA3-A71CCC29C79E}" destId="{B0DECA84-EB7B-42FF-A589-450B995CA542}" srcOrd="0" destOrd="0" presId="urn:microsoft.com/office/officeart/2008/layout/LinedList"/>
    <dgm:cxn modelId="{4C6619E1-EE00-4D2B-ADA2-553626D4EE94}" type="presParOf" srcId="{8DA0258C-4CEB-4AB7-9AA3-A71CCC29C79E}" destId="{1FFB2E19-4A60-4507-97A8-BB966F7932AF}" srcOrd="1" destOrd="0" presId="urn:microsoft.com/office/officeart/2008/layout/LinedList"/>
    <dgm:cxn modelId="{6311E7A5-2816-4AF1-B8E0-4F523B686E47}" type="presParOf" srcId="{39C18556-C382-4B40-90DE-1AE7A7D630FE}" destId="{16775BC8-D94B-4482-87D5-40A88E10430F}" srcOrd="4" destOrd="0" presId="urn:microsoft.com/office/officeart/2008/layout/LinedList"/>
    <dgm:cxn modelId="{44ECF276-4A86-4422-913F-3603EC731650}" type="presParOf" srcId="{39C18556-C382-4B40-90DE-1AE7A7D630FE}" destId="{B7EA870C-E1CC-4022-A1B6-E23C3E4A34C5}" srcOrd="5" destOrd="0" presId="urn:microsoft.com/office/officeart/2008/layout/LinedList"/>
    <dgm:cxn modelId="{5925B932-6163-4335-A79E-EDD87331BA71}" type="presParOf" srcId="{B7EA870C-E1CC-4022-A1B6-E23C3E4A34C5}" destId="{D6A84A31-A3B4-4D4A-9991-EFC78EF0852D}" srcOrd="0" destOrd="0" presId="urn:microsoft.com/office/officeart/2008/layout/LinedList"/>
    <dgm:cxn modelId="{268BA2A0-33ED-4B38-B362-879C65237C02}" type="presParOf" srcId="{B7EA870C-E1CC-4022-A1B6-E23C3E4A34C5}" destId="{0F22FDB9-1F19-4D46-B303-6C87D5179F3A}" srcOrd="1" destOrd="0" presId="urn:microsoft.com/office/officeart/2008/layout/LinedList"/>
    <dgm:cxn modelId="{AFD0538D-6D41-407A-872C-B0573714990D}" type="presParOf" srcId="{39C18556-C382-4B40-90DE-1AE7A7D630FE}" destId="{B4B372C8-8A53-4B5F-8DE2-2C5F4B39ADC7}" srcOrd="6" destOrd="0" presId="urn:microsoft.com/office/officeart/2008/layout/LinedList"/>
    <dgm:cxn modelId="{CC024E3A-7623-4E49-B81C-26762530533B}" type="presParOf" srcId="{39C18556-C382-4B40-90DE-1AE7A7D630FE}" destId="{401FE05A-E388-4836-BD28-EC3F52FC1F40}" srcOrd="7" destOrd="0" presId="urn:microsoft.com/office/officeart/2008/layout/LinedList"/>
    <dgm:cxn modelId="{985DC0BD-C37A-4BC6-BAC4-D7E893AA4F4E}" type="presParOf" srcId="{401FE05A-E388-4836-BD28-EC3F52FC1F40}" destId="{AAACC4BE-39DC-47BE-8754-EE1728A9DA10}" srcOrd="0" destOrd="0" presId="urn:microsoft.com/office/officeart/2008/layout/LinedList"/>
    <dgm:cxn modelId="{9C059952-B000-4FED-993F-FA3FBFACB19E}" type="presParOf" srcId="{401FE05A-E388-4836-BD28-EC3F52FC1F40}" destId="{CF2C49A4-A824-4CBF-A293-25CC518B5BCF}" srcOrd="1" destOrd="0" presId="urn:microsoft.com/office/officeart/2008/layout/LinedList"/>
    <dgm:cxn modelId="{035FE3B0-8981-417D-A9A8-598148C0D925}" type="presParOf" srcId="{39C18556-C382-4B40-90DE-1AE7A7D630FE}" destId="{72F4DFA6-B1BD-4348-9061-40B1B0B2B4A6}" srcOrd="8" destOrd="0" presId="urn:microsoft.com/office/officeart/2008/layout/LinedList"/>
    <dgm:cxn modelId="{08C40A7F-0DFA-4EED-9943-931D52F4968F}" type="presParOf" srcId="{39C18556-C382-4B40-90DE-1AE7A7D630FE}" destId="{4017A462-4DB6-4DE3-B750-1EF868CD81DE}" srcOrd="9" destOrd="0" presId="urn:microsoft.com/office/officeart/2008/layout/LinedList"/>
    <dgm:cxn modelId="{F8FE972D-C6D3-4DA4-8B63-D343292D3129}" type="presParOf" srcId="{4017A462-4DB6-4DE3-B750-1EF868CD81DE}" destId="{D79D6616-48C2-4F8C-ACC5-6AAE3885342D}" srcOrd="0" destOrd="0" presId="urn:microsoft.com/office/officeart/2008/layout/LinedList"/>
    <dgm:cxn modelId="{657D5E02-2D2E-470D-BB4D-465E0DC85BF2}" type="presParOf" srcId="{4017A462-4DB6-4DE3-B750-1EF868CD81DE}" destId="{AEE81BE5-6014-4420-933B-222EAA3DB869}" srcOrd="1" destOrd="0" presId="urn:microsoft.com/office/officeart/2008/layout/LinedList"/>
    <dgm:cxn modelId="{B76FC2A9-3C7A-4E3A-8CFA-12185EE2F1B8}" type="presParOf" srcId="{39C18556-C382-4B40-90DE-1AE7A7D630FE}" destId="{1BCB2D03-52E0-4417-856C-6569ABB143A9}" srcOrd="10" destOrd="0" presId="urn:microsoft.com/office/officeart/2008/layout/LinedList"/>
    <dgm:cxn modelId="{52B15362-D10F-4C05-A7D6-D9E7EAFE16E5}" type="presParOf" srcId="{39C18556-C382-4B40-90DE-1AE7A7D630FE}" destId="{C166EE4F-EE1A-450D-891E-9A0F3147C970}" srcOrd="11" destOrd="0" presId="urn:microsoft.com/office/officeart/2008/layout/LinedList"/>
    <dgm:cxn modelId="{E665942E-FF71-4B90-8953-0E33F391A857}" type="presParOf" srcId="{C166EE4F-EE1A-450D-891E-9A0F3147C970}" destId="{BE683A64-BBBC-4573-AFEE-2C40E00BEEF8}" srcOrd="0" destOrd="0" presId="urn:microsoft.com/office/officeart/2008/layout/LinedList"/>
    <dgm:cxn modelId="{D977585C-E1BD-4185-98A4-E5F60F9201DB}" type="presParOf" srcId="{C166EE4F-EE1A-450D-891E-9A0F3147C970}" destId="{724BA116-F4F2-4E31-8EDD-97C717D353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246DB-4217-4E91-AA2B-47D46CE7CAAD}" type="doc">
      <dgm:prSet loTypeId="urn:microsoft.com/office/officeart/2005/8/layout/chevron2" loCatId="process" qsTypeId="urn:microsoft.com/office/officeart/2005/8/quickstyle/simple4" qsCatId="simple" csTypeId="urn:microsoft.com/office/officeart/2005/8/colors/colorful5" csCatId="colorful" phldr="1"/>
      <dgm:spPr/>
      <dgm:t>
        <a:bodyPr/>
        <a:lstStyle/>
        <a:p>
          <a:endParaRPr lang="en-US"/>
        </a:p>
      </dgm:t>
    </dgm:pt>
    <dgm:pt modelId="{734E714F-0EC4-4875-A96D-E553BB8F25DF}">
      <dgm:prSet phldrT="[Text]" phldr="0"/>
      <dgm:spPr/>
      <dgm:t>
        <a:bodyPr/>
        <a:lstStyle/>
        <a:p>
          <a:pPr rtl="0"/>
          <a:r>
            <a:rPr lang="en-US">
              <a:latin typeface="Corbel"/>
              <a:cs typeface="Calibri"/>
            </a:rPr>
            <a:t>Challenge</a:t>
          </a:r>
        </a:p>
      </dgm:t>
    </dgm:pt>
    <dgm:pt modelId="{10BE8F1A-475A-4A4A-BC87-DFE047299547}" type="parTrans" cxnId="{6A75AD51-C571-4467-95D6-DABBBF140E97}">
      <dgm:prSet/>
      <dgm:spPr/>
      <dgm:t>
        <a:bodyPr/>
        <a:lstStyle/>
        <a:p>
          <a:endParaRPr lang="en-US"/>
        </a:p>
      </dgm:t>
    </dgm:pt>
    <dgm:pt modelId="{022B093B-69D7-4BDC-8C5E-04621868E192}" type="sibTrans" cxnId="{6A75AD51-C571-4467-95D6-DABBBF140E97}">
      <dgm:prSet/>
      <dgm:spPr/>
      <dgm:t>
        <a:bodyPr/>
        <a:lstStyle/>
        <a:p>
          <a:endParaRPr lang="en-US"/>
        </a:p>
      </dgm:t>
    </dgm:pt>
    <dgm:pt modelId="{14DD1467-0655-42BE-A00D-F20A08799A88}">
      <dgm:prSet phldr="0"/>
      <dgm:spPr/>
      <dgm:t>
        <a:bodyPr/>
        <a:lstStyle/>
        <a:p>
          <a:pPr rtl="0"/>
          <a:r>
            <a:rPr lang="en-US">
              <a:latin typeface="Corbel"/>
              <a:cs typeface="Calibri"/>
            </a:rPr>
            <a:t>Performance</a:t>
          </a:r>
        </a:p>
      </dgm:t>
    </dgm:pt>
    <dgm:pt modelId="{86BE2F7A-A5FD-40FC-BBE2-7447F22B2F04}" type="parTrans" cxnId="{BCCA36E6-6D7C-4B6E-AAC8-58A9E1B1DC7C}">
      <dgm:prSet/>
      <dgm:spPr/>
    </dgm:pt>
    <dgm:pt modelId="{77A5161B-F10C-4BFF-8A97-3AD4E0DA942C}" type="sibTrans" cxnId="{BCCA36E6-6D7C-4B6E-AAC8-58A9E1B1DC7C}">
      <dgm:prSet/>
      <dgm:spPr/>
    </dgm:pt>
    <dgm:pt modelId="{97A79425-D195-4063-B18F-8F896D04CA2A}">
      <dgm:prSet phldr="0"/>
      <dgm:spPr/>
      <dgm:t>
        <a:bodyPr/>
        <a:lstStyle/>
        <a:p>
          <a:r>
            <a:rPr lang="en-US">
              <a:latin typeface="Corbel"/>
              <a:cs typeface="Calibri"/>
            </a:rPr>
            <a:t>Advantages</a:t>
          </a:r>
        </a:p>
      </dgm:t>
    </dgm:pt>
    <dgm:pt modelId="{A6A70BD8-AA85-4206-9CED-41A31B8BD23A}" type="parTrans" cxnId="{CEF0476C-A367-49EB-8275-21E7B13991CA}">
      <dgm:prSet/>
      <dgm:spPr/>
    </dgm:pt>
    <dgm:pt modelId="{B87A5F78-07D9-4C25-9048-E43D1656ECB1}" type="sibTrans" cxnId="{CEF0476C-A367-49EB-8275-21E7B13991CA}">
      <dgm:prSet/>
      <dgm:spPr/>
    </dgm:pt>
    <dgm:pt modelId="{D3F49333-DF6F-44A8-BA76-07B6B8848D28}">
      <dgm:prSet phldr="0"/>
      <dgm:spPr/>
      <dgm:t>
        <a:bodyPr/>
        <a:lstStyle/>
        <a:p>
          <a:pPr rtl="0"/>
          <a:r>
            <a:rPr lang="en-US">
              <a:latin typeface="Corbel"/>
              <a:cs typeface="Calibri"/>
            </a:rPr>
            <a:t>Excellent convergence</a:t>
          </a:r>
        </a:p>
      </dgm:t>
    </dgm:pt>
    <dgm:pt modelId="{DD651A73-FD6D-4189-9096-71E24DFF4657}" type="parTrans" cxnId="{232C4339-76AB-44EA-AE86-1B51350A1504}">
      <dgm:prSet/>
      <dgm:spPr/>
    </dgm:pt>
    <dgm:pt modelId="{6B4D56DF-B40E-4377-A48E-35DC6CF42BD7}" type="sibTrans" cxnId="{232C4339-76AB-44EA-AE86-1B51350A1504}">
      <dgm:prSet/>
      <dgm:spPr/>
    </dgm:pt>
    <dgm:pt modelId="{051C0CA2-A988-4D99-94CD-DFB942B5A29C}">
      <dgm:prSet phldr="0"/>
      <dgm:spPr/>
      <dgm:t>
        <a:bodyPr/>
        <a:lstStyle/>
        <a:p>
          <a:pPr rtl="0"/>
          <a:r>
            <a:rPr lang="en-US">
              <a:latin typeface="Corbel"/>
              <a:cs typeface="Calibri"/>
            </a:rPr>
            <a:t>Energy consumption of Best Fit Decreasing (BFD) and Genetic Algorithm (GA) is around 90 – 95% whereas ISA uses only 65%</a:t>
          </a:r>
        </a:p>
      </dgm:t>
    </dgm:pt>
    <dgm:pt modelId="{CFD1B300-02CA-4A36-8561-D65863F82C1E}" type="parTrans" cxnId="{1B8651A8-AECD-4BC5-8C99-0E47B0B8C932}">
      <dgm:prSet/>
      <dgm:spPr/>
    </dgm:pt>
    <dgm:pt modelId="{0EA69A6D-857B-4E32-8AB2-3F55B50E5D8A}" type="sibTrans" cxnId="{1B8651A8-AECD-4BC5-8C99-0E47B0B8C932}">
      <dgm:prSet/>
      <dgm:spPr/>
    </dgm:pt>
    <dgm:pt modelId="{AE7BCFD7-29D1-4B82-9A85-2C4F091296DE}">
      <dgm:prSet phldr="0"/>
      <dgm:spPr/>
      <dgm:t>
        <a:bodyPr/>
        <a:lstStyle/>
        <a:p>
          <a:pPr rtl="0"/>
          <a:r>
            <a:rPr lang="en-US">
              <a:latin typeface="Corbel"/>
              <a:cs typeface="Calibri"/>
            </a:rPr>
            <a:t>It has flexibility and efficiency to solve problems in NP-hard situations</a:t>
          </a:r>
        </a:p>
      </dgm:t>
    </dgm:pt>
    <dgm:pt modelId="{0AE43D3F-CBBE-44E3-91C5-1F9AA8B56C17}" type="parTrans" cxnId="{E2E00E77-4226-4C49-827F-58CCB0AB8863}">
      <dgm:prSet/>
      <dgm:spPr/>
    </dgm:pt>
    <dgm:pt modelId="{6B8D1F77-1A0D-4EDD-A0C6-E4135160AA85}" type="sibTrans" cxnId="{E2E00E77-4226-4C49-827F-58CCB0AB8863}">
      <dgm:prSet/>
      <dgm:spPr/>
    </dgm:pt>
    <dgm:pt modelId="{F4CB2F20-D321-4639-92EF-E673F50890D9}">
      <dgm:prSet phldr="0"/>
      <dgm:spPr/>
      <dgm:t>
        <a:bodyPr/>
        <a:lstStyle/>
        <a:p>
          <a:pPr rtl="0"/>
          <a:r>
            <a:rPr lang="en-US">
              <a:latin typeface="Corbel"/>
              <a:cs typeface="Calibri"/>
            </a:rPr>
            <a:t>Only one hyper parameter(α) which is ideal to tune</a:t>
          </a:r>
        </a:p>
      </dgm:t>
    </dgm:pt>
    <dgm:pt modelId="{E6D8AC91-54A7-430A-9B79-D73A8E90FCE2}" type="parTrans" cxnId="{6435BCCD-8623-4255-812D-E00E8D3E05C1}">
      <dgm:prSet/>
      <dgm:spPr/>
    </dgm:pt>
    <dgm:pt modelId="{92595D7D-FD1F-439E-9AEB-C46F3F366EE0}" type="sibTrans" cxnId="{6435BCCD-8623-4255-812D-E00E8D3E05C1}">
      <dgm:prSet/>
      <dgm:spPr/>
    </dgm:pt>
    <dgm:pt modelId="{55F157C1-B44B-4DE0-9436-65D6714872AA}">
      <dgm:prSet phldr="0"/>
      <dgm:spPr/>
      <dgm:t>
        <a:bodyPr/>
        <a:lstStyle/>
        <a:p>
          <a:pPr rtl="0"/>
          <a:r>
            <a:rPr lang="en-US">
              <a:latin typeface="Corbel"/>
              <a:cs typeface="Calibri"/>
            </a:rPr>
            <a:t>Takes multiple iterations to converge to a global optimum affecting the response time for VM creation</a:t>
          </a:r>
        </a:p>
      </dgm:t>
    </dgm:pt>
    <dgm:pt modelId="{7D768903-C916-4585-BBFC-FCAE12256E15}" type="parTrans" cxnId="{06CAC3FD-A970-4B1C-B05B-6A35D689B3F7}">
      <dgm:prSet/>
      <dgm:spPr/>
    </dgm:pt>
    <dgm:pt modelId="{0D711BCD-4BBD-4943-8FE9-E1B589D1536A}" type="sibTrans" cxnId="{06CAC3FD-A970-4B1C-B05B-6A35D689B3F7}">
      <dgm:prSet/>
      <dgm:spPr/>
    </dgm:pt>
    <dgm:pt modelId="{A7AB9EAA-540B-4F38-B36C-0AFE55134245}">
      <dgm:prSet phldr="0"/>
      <dgm:spPr/>
      <dgm:t>
        <a:bodyPr/>
        <a:lstStyle/>
        <a:p>
          <a:pPr rtl="0"/>
          <a:r>
            <a:rPr lang="en-US">
              <a:latin typeface="Corbel"/>
              <a:cs typeface="Calibri"/>
            </a:rPr>
            <a:t>Possible Solution</a:t>
          </a:r>
        </a:p>
      </dgm:t>
    </dgm:pt>
    <dgm:pt modelId="{63E907F6-7C46-4A88-9587-B1BF9A748094}" type="parTrans" cxnId="{B8DEB397-C0B5-4308-BD2D-52C0562B2045}">
      <dgm:prSet/>
      <dgm:spPr/>
    </dgm:pt>
    <dgm:pt modelId="{54CE24BC-6F23-41EC-800C-21B53400DB67}" type="sibTrans" cxnId="{B8DEB397-C0B5-4308-BD2D-52C0562B2045}">
      <dgm:prSet/>
      <dgm:spPr/>
    </dgm:pt>
    <dgm:pt modelId="{6D3A40C4-91E6-4D51-992B-BBA3F21D0F07}">
      <dgm:prSet phldr="0"/>
      <dgm:spPr/>
      <dgm:t>
        <a:bodyPr/>
        <a:lstStyle/>
        <a:p>
          <a:pPr rtl="0"/>
          <a:r>
            <a:rPr lang="en-US">
              <a:latin typeface="Corbel"/>
              <a:cs typeface="Calibri"/>
            </a:rPr>
            <a:t>Parallelize the stochastic random search</a:t>
          </a:r>
        </a:p>
      </dgm:t>
    </dgm:pt>
    <dgm:pt modelId="{9F07C3C2-58CE-4125-BC70-B653B22F9791}" type="parTrans" cxnId="{0FC9FDFE-6C61-4331-9E54-2C35E054DCB6}">
      <dgm:prSet/>
      <dgm:spPr/>
    </dgm:pt>
    <dgm:pt modelId="{D10DD7A3-A03B-44D1-8A87-C2C61C16EB06}" type="sibTrans" cxnId="{0FC9FDFE-6C61-4331-9E54-2C35E054DCB6}">
      <dgm:prSet/>
      <dgm:spPr/>
    </dgm:pt>
    <dgm:pt modelId="{2DDA5A7F-01C6-4D7A-8BDC-EE2AD4A68C9D}">
      <dgm:prSet phldr="0"/>
      <dgm:spPr/>
      <dgm:t>
        <a:bodyPr/>
        <a:lstStyle/>
        <a:p>
          <a:pPr rtl="0"/>
          <a:r>
            <a:rPr lang="en-US">
              <a:latin typeface="Corbel"/>
              <a:cs typeface="Calibri"/>
            </a:rPr>
            <a:t>Saves around 30% of energy</a:t>
          </a:r>
        </a:p>
      </dgm:t>
    </dgm:pt>
    <dgm:pt modelId="{DA4F963F-8197-459D-B3AC-8AEFA909BD00}" type="parTrans" cxnId="{D6FBACD9-1628-41B9-A05D-E8AD7AE74A20}">
      <dgm:prSet/>
      <dgm:spPr/>
    </dgm:pt>
    <dgm:pt modelId="{8E39DEE3-802D-466A-9BF3-533DCF9445D2}" type="sibTrans" cxnId="{D6FBACD9-1628-41B9-A05D-E8AD7AE74A20}">
      <dgm:prSet/>
      <dgm:spPr/>
    </dgm:pt>
    <dgm:pt modelId="{9217FBED-4D14-4FDA-BEA2-6A8C516AAC34}" type="pres">
      <dgm:prSet presAssocID="{E6C246DB-4217-4E91-AA2B-47D46CE7CAAD}" presName="linearFlow" presStyleCnt="0">
        <dgm:presLayoutVars>
          <dgm:dir/>
          <dgm:animLvl val="lvl"/>
          <dgm:resizeHandles val="exact"/>
        </dgm:presLayoutVars>
      </dgm:prSet>
      <dgm:spPr/>
    </dgm:pt>
    <dgm:pt modelId="{109A0DD5-14A7-4753-A584-3A02D5510CEE}" type="pres">
      <dgm:prSet presAssocID="{14DD1467-0655-42BE-A00D-F20A08799A88}" presName="composite" presStyleCnt="0"/>
      <dgm:spPr/>
    </dgm:pt>
    <dgm:pt modelId="{B6270AE5-D516-479A-A7D0-59A2453F200F}" type="pres">
      <dgm:prSet presAssocID="{14DD1467-0655-42BE-A00D-F20A08799A88}" presName="parentText" presStyleLbl="alignNode1" presStyleIdx="0" presStyleCnt="4">
        <dgm:presLayoutVars>
          <dgm:chMax val="1"/>
          <dgm:bulletEnabled val="1"/>
        </dgm:presLayoutVars>
      </dgm:prSet>
      <dgm:spPr/>
    </dgm:pt>
    <dgm:pt modelId="{697E870D-1F24-436C-9512-4C0A057A5F67}" type="pres">
      <dgm:prSet presAssocID="{14DD1467-0655-42BE-A00D-F20A08799A88}" presName="descendantText" presStyleLbl="alignAcc1" presStyleIdx="0" presStyleCnt="4">
        <dgm:presLayoutVars>
          <dgm:bulletEnabled val="1"/>
        </dgm:presLayoutVars>
      </dgm:prSet>
      <dgm:spPr/>
    </dgm:pt>
    <dgm:pt modelId="{0C4DC0AF-CD09-4631-8346-5B6144ACDF40}" type="pres">
      <dgm:prSet presAssocID="{77A5161B-F10C-4BFF-8A97-3AD4E0DA942C}" presName="sp" presStyleCnt="0"/>
      <dgm:spPr/>
    </dgm:pt>
    <dgm:pt modelId="{09C1BF16-42E6-444C-803E-CD961F84486E}" type="pres">
      <dgm:prSet presAssocID="{97A79425-D195-4063-B18F-8F896D04CA2A}" presName="composite" presStyleCnt="0"/>
      <dgm:spPr/>
    </dgm:pt>
    <dgm:pt modelId="{A8A58C75-CA7C-4B3F-8941-8F194304C98E}" type="pres">
      <dgm:prSet presAssocID="{97A79425-D195-4063-B18F-8F896D04CA2A}" presName="parentText" presStyleLbl="alignNode1" presStyleIdx="1" presStyleCnt="4">
        <dgm:presLayoutVars>
          <dgm:chMax val="1"/>
          <dgm:bulletEnabled val="1"/>
        </dgm:presLayoutVars>
      </dgm:prSet>
      <dgm:spPr/>
    </dgm:pt>
    <dgm:pt modelId="{A603C295-911E-4446-B703-95152388A56C}" type="pres">
      <dgm:prSet presAssocID="{97A79425-D195-4063-B18F-8F896D04CA2A}" presName="descendantText" presStyleLbl="alignAcc1" presStyleIdx="1" presStyleCnt="4">
        <dgm:presLayoutVars>
          <dgm:bulletEnabled val="1"/>
        </dgm:presLayoutVars>
      </dgm:prSet>
      <dgm:spPr/>
    </dgm:pt>
    <dgm:pt modelId="{DE7A5514-ECAC-4BFB-9296-F897A2E53155}" type="pres">
      <dgm:prSet presAssocID="{B87A5F78-07D9-4C25-9048-E43D1656ECB1}" presName="sp" presStyleCnt="0"/>
      <dgm:spPr/>
    </dgm:pt>
    <dgm:pt modelId="{C733D516-FFEC-43C9-9A37-F31C34EDCFEE}" type="pres">
      <dgm:prSet presAssocID="{734E714F-0EC4-4875-A96D-E553BB8F25DF}" presName="composite" presStyleCnt="0"/>
      <dgm:spPr/>
    </dgm:pt>
    <dgm:pt modelId="{A26727AE-C0D5-4565-9C3C-A62A1CBA937A}" type="pres">
      <dgm:prSet presAssocID="{734E714F-0EC4-4875-A96D-E553BB8F25DF}" presName="parentText" presStyleLbl="alignNode1" presStyleIdx="2" presStyleCnt="4">
        <dgm:presLayoutVars>
          <dgm:chMax val="1"/>
          <dgm:bulletEnabled val="1"/>
        </dgm:presLayoutVars>
      </dgm:prSet>
      <dgm:spPr/>
    </dgm:pt>
    <dgm:pt modelId="{A61B6375-59B7-41C1-8F30-136AAB571DF1}" type="pres">
      <dgm:prSet presAssocID="{734E714F-0EC4-4875-A96D-E553BB8F25DF}" presName="descendantText" presStyleLbl="alignAcc1" presStyleIdx="2" presStyleCnt="4">
        <dgm:presLayoutVars>
          <dgm:bulletEnabled val="1"/>
        </dgm:presLayoutVars>
      </dgm:prSet>
      <dgm:spPr/>
    </dgm:pt>
    <dgm:pt modelId="{8D0E68A5-D37D-4178-BDB7-E4A856B7ACB0}" type="pres">
      <dgm:prSet presAssocID="{022B093B-69D7-4BDC-8C5E-04621868E192}" presName="sp" presStyleCnt="0"/>
      <dgm:spPr/>
    </dgm:pt>
    <dgm:pt modelId="{FDA59E8F-4CA1-4292-B692-A0123935FC68}" type="pres">
      <dgm:prSet presAssocID="{A7AB9EAA-540B-4F38-B36C-0AFE55134245}" presName="composite" presStyleCnt="0"/>
      <dgm:spPr/>
    </dgm:pt>
    <dgm:pt modelId="{ABA58194-F811-45D2-8B10-761CB65001FC}" type="pres">
      <dgm:prSet presAssocID="{A7AB9EAA-540B-4F38-B36C-0AFE55134245}" presName="parentText" presStyleLbl="alignNode1" presStyleIdx="3" presStyleCnt="4">
        <dgm:presLayoutVars>
          <dgm:chMax val="1"/>
          <dgm:bulletEnabled val="1"/>
        </dgm:presLayoutVars>
      </dgm:prSet>
      <dgm:spPr/>
    </dgm:pt>
    <dgm:pt modelId="{5B7F3814-97D4-4E20-A3E7-DFFBF24B22EA}" type="pres">
      <dgm:prSet presAssocID="{A7AB9EAA-540B-4F38-B36C-0AFE55134245}" presName="descendantText" presStyleLbl="alignAcc1" presStyleIdx="3" presStyleCnt="4">
        <dgm:presLayoutVars>
          <dgm:bulletEnabled val="1"/>
        </dgm:presLayoutVars>
      </dgm:prSet>
      <dgm:spPr/>
    </dgm:pt>
  </dgm:ptLst>
  <dgm:cxnLst>
    <dgm:cxn modelId="{D2571703-A1C2-49D3-9F49-3E8E856A0CC9}" type="presOf" srcId="{55F157C1-B44B-4DE0-9436-65D6714872AA}" destId="{A61B6375-59B7-41C1-8F30-136AAB571DF1}" srcOrd="0" destOrd="0" presId="urn:microsoft.com/office/officeart/2005/8/layout/chevron2"/>
    <dgm:cxn modelId="{CC284503-2ED8-4E9D-897E-63FD73D560B3}" type="presOf" srcId="{051C0CA2-A988-4D99-94CD-DFB942B5A29C}" destId="{697E870D-1F24-436C-9512-4C0A057A5F67}" srcOrd="0" destOrd="0" presId="urn:microsoft.com/office/officeart/2005/8/layout/chevron2"/>
    <dgm:cxn modelId="{CC752115-6EA5-495E-B08B-957C64C3AF8B}" type="presOf" srcId="{A7AB9EAA-540B-4F38-B36C-0AFE55134245}" destId="{ABA58194-F811-45D2-8B10-761CB65001FC}" srcOrd="0" destOrd="0" presId="urn:microsoft.com/office/officeart/2005/8/layout/chevron2"/>
    <dgm:cxn modelId="{76A0641F-1384-4C3A-99CA-D8A55FBEC919}" type="presOf" srcId="{D3F49333-DF6F-44A8-BA76-07B6B8848D28}" destId="{A603C295-911E-4446-B703-95152388A56C}" srcOrd="0" destOrd="1" presId="urn:microsoft.com/office/officeart/2005/8/layout/chevron2"/>
    <dgm:cxn modelId="{232C4339-76AB-44EA-AE86-1B51350A1504}" srcId="{97A79425-D195-4063-B18F-8F896D04CA2A}" destId="{D3F49333-DF6F-44A8-BA76-07B6B8848D28}" srcOrd="1" destOrd="0" parTransId="{DD651A73-FD6D-4189-9096-71E24DFF4657}" sibTransId="{6B4D56DF-B40E-4377-A48E-35DC6CF42BD7}"/>
    <dgm:cxn modelId="{956BAD5F-DE0D-4297-9BE4-FC066455000D}" type="presOf" srcId="{E6C246DB-4217-4E91-AA2B-47D46CE7CAAD}" destId="{9217FBED-4D14-4FDA-BEA2-6A8C516AAC34}" srcOrd="0" destOrd="0" presId="urn:microsoft.com/office/officeart/2005/8/layout/chevron2"/>
    <dgm:cxn modelId="{67D5D461-12BF-4B92-9991-BA60A654DA18}" type="presOf" srcId="{AE7BCFD7-29D1-4B82-9A85-2C4F091296DE}" destId="{A603C295-911E-4446-B703-95152388A56C}" srcOrd="0" destOrd="0" presId="urn:microsoft.com/office/officeart/2005/8/layout/chevron2"/>
    <dgm:cxn modelId="{CEF0476C-A367-49EB-8275-21E7B13991CA}" srcId="{E6C246DB-4217-4E91-AA2B-47D46CE7CAAD}" destId="{97A79425-D195-4063-B18F-8F896D04CA2A}" srcOrd="1" destOrd="0" parTransId="{A6A70BD8-AA85-4206-9CED-41A31B8BD23A}" sibTransId="{B87A5F78-07D9-4C25-9048-E43D1656ECB1}"/>
    <dgm:cxn modelId="{3B66E070-FF60-4675-87C8-E29679B67728}" type="presOf" srcId="{2DDA5A7F-01C6-4D7A-8BDC-EE2AD4A68C9D}" destId="{697E870D-1F24-436C-9512-4C0A057A5F67}" srcOrd="0" destOrd="1" presId="urn:microsoft.com/office/officeart/2005/8/layout/chevron2"/>
    <dgm:cxn modelId="{6A75AD51-C571-4467-95D6-DABBBF140E97}" srcId="{E6C246DB-4217-4E91-AA2B-47D46CE7CAAD}" destId="{734E714F-0EC4-4875-A96D-E553BB8F25DF}" srcOrd="2" destOrd="0" parTransId="{10BE8F1A-475A-4A4A-BC87-DFE047299547}" sibTransId="{022B093B-69D7-4BDC-8C5E-04621868E192}"/>
    <dgm:cxn modelId="{E2E00E77-4226-4C49-827F-58CCB0AB8863}" srcId="{97A79425-D195-4063-B18F-8F896D04CA2A}" destId="{AE7BCFD7-29D1-4B82-9A85-2C4F091296DE}" srcOrd="0" destOrd="0" parTransId="{0AE43D3F-CBBE-44E3-91C5-1F9AA8B56C17}" sibTransId="{6B8D1F77-1A0D-4EDD-A0C6-E4135160AA85}"/>
    <dgm:cxn modelId="{52A60C5A-BFB7-4097-A5A5-ED49E3E1AC0B}" type="presOf" srcId="{F4CB2F20-D321-4639-92EF-E673F50890D9}" destId="{A603C295-911E-4446-B703-95152388A56C}" srcOrd="0" destOrd="2" presId="urn:microsoft.com/office/officeart/2005/8/layout/chevron2"/>
    <dgm:cxn modelId="{D8267986-1CC9-419D-B8C3-B99FE8B13C73}" type="presOf" srcId="{734E714F-0EC4-4875-A96D-E553BB8F25DF}" destId="{A26727AE-C0D5-4565-9C3C-A62A1CBA937A}" srcOrd="0" destOrd="0" presId="urn:microsoft.com/office/officeart/2005/8/layout/chevron2"/>
    <dgm:cxn modelId="{B9820890-A4B5-4841-8416-04004D410FBF}" type="presOf" srcId="{6D3A40C4-91E6-4D51-992B-BBA3F21D0F07}" destId="{5B7F3814-97D4-4E20-A3E7-DFFBF24B22EA}" srcOrd="0" destOrd="0" presId="urn:microsoft.com/office/officeart/2005/8/layout/chevron2"/>
    <dgm:cxn modelId="{AD2FC094-14F0-4DDB-8268-DD28D3C1A2C0}" type="presOf" srcId="{14DD1467-0655-42BE-A00D-F20A08799A88}" destId="{B6270AE5-D516-479A-A7D0-59A2453F200F}" srcOrd="0" destOrd="0" presId="urn:microsoft.com/office/officeart/2005/8/layout/chevron2"/>
    <dgm:cxn modelId="{B8DEB397-C0B5-4308-BD2D-52C0562B2045}" srcId="{E6C246DB-4217-4E91-AA2B-47D46CE7CAAD}" destId="{A7AB9EAA-540B-4F38-B36C-0AFE55134245}" srcOrd="3" destOrd="0" parTransId="{63E907F6-7C46-4A88-9587-B1BF9A748094}" sibTransId="{54CE24BC-6F23-41EC-800C-21B53400DB67}"/>
    <dgm:cxn modelId="{1B8651A8-AECD-4BC5-8C99-0E47B0B8C932}" srcId="{14DD1467-0655-42BE-A00D-F20A08799A88}" destId="{051C0CA2-A988-4D99-94CD-DFB942B5A29C}" srcOrd="0" destOrd="0" parTransId="{CFD1B300-02CA-4A36-8561-D65863F82C1E}" sibTransId="{0EA69A6D-857B-4E32-8AB2-3F55B50E5D8A}"/>
    <dgm:cxn modelId="{6435BCCD-8623-4255-812D-E00E8D3E05C1}" srcId="{97A79425-D195-4063-B18F-8F896D04CA2A}" destId="{F4CB2F20-D321-4639-92EF-E673F50890D9}" srcOrd="2" destOrd="0" parTransId="{E6D8AC91-54A7-430A-9B79-D73A8E90FCE2}" sibTransId="{92595D7D-FD1F-439E-9AEB-C46F3F366EE0}"/>
    <dgm:cxn modelId="{D6FBACD9-1628-41B9-A05D-E8AD7AE74A20}" srcId="{14DD1467-0655-42BE-A00D-F20A08799A88}" destId="{2DDA5A7F-01C6-4D7A-8BDC-EE2AD4A68C9D}" srcOrd="1" destOrd="0" parTransId="{DA4F963F-8197-459D-B3AC-8AEFA909BD00}" sibTransId="{8E39DEE3-802D-466A-9BF3-533DCF9445D2}"/>
    <dgm:cxn modelId="{BCCA36E6-6D7C-4B6E-AAC8-58A9E1B1DC7C}" srcId="{E6C246DB-4217-4E91-AA2B-47D46CE7CAAD}" destId="{14DD1467-0655-42BE-A00D-F20A08799A88}" srcOrd="0" destOrd="0" parTransId="{86BE2F7A-A5FD-40FC-BBE2-7447F22B2F04}" sibTransId="{77A5161B-F10C-4BFF-8A97-3AD4E0DA942C}"/>
    <dgm:cxn modelId="{B2EA51F0-3709-4DB0-B924-6D79E24BA25D}" type="presOf" srcId="{97A79425-D195-4063-B18F-8F896D04CA2A}" destId="{A8A58C75-CA7C-4B3F-8941-8F194304C98E}" srcOrd="0" destOrd="0" presId="urn:microsoft.com/office/officeart/2005/8/layout/chevron2"/>
    <dgm:cxn modelId="{06CAC3FD-A970-4B1C-B05B-6A35D689B3F7}" srcId="{734E714F-0EC4-4875-A96D-E553BB8F25DF}" destId="{55F157C1-B44B-4DE0-9436-65D6714872AA}" srcOrd="0" destOrd="0" parTransId="{7D768903-C916-4585-BBFC-FCAE12256E15}" sibTransId="{0D711BCD-4BBD-4943-8FE9-E1B589D1536A}"/>
    <dgm:cxn modelId="{0FC9FDFE-6C61-4331-9E54-2C35E054DCB6}" srcId="{A7AB9EAA-540B-4F38-B36C-0AFE55134245}" destId="{6D3A40C4-91E6-4D51-992B-BBA3F21D0F07}" srcOrd="0" destOrd="0" parTransId="{9F07C3C2-58CE-4125-BC70-B653B22F9791}" sibTransId="{D10DD7A3-A03B-44D1-8A87-C2C61C16EB06}"/>
    <dgm:cxn modelId="{0D5B1D5B-F7C1-4DA8-B8FB-737DB61774CD}" type="presParOf" srcId="{9217FBED-4D14-4FDA-BEA2-6A8C516AAC34}" destId="{109A0DD5-14A7-4753-A584-3A02D5510CEE}" srcOrd="0" destOrd="0" presId="urn:microsoft.com/office/officeart/2005/8/layout/chevron2"/>
    <dgm:cxn modelId="{E68AE0F3-81C6-41BD-B762-1303B3EEB67B}" type="presParOf" srcId="{109A0DD5-14A7-4753-A584-3A02D5510CEE}" destId="{B6270AE5-D516-479A-A7D0-59A2453F200F}" srcOrd="0" destOrd="0" presId="urn:microsoft.com/office/officeart/2005/8/layout/chevron2"/>
    <dgm:cxn modelId="{5A78AECF-4E7C-4A0A-B5F8-3582469FF731}" type="presParOf" srcId="{109A0DD5-14A7-4753-A584-3A02D5510CEE}" destId="{697E870D-1F24-436C-9512-4C0A057A5F67}" srcOrd="1" destOrd="0" presId="urn:microsoft.com/office/officeart/2005/8/layout/chevron2"/>
    <dgm:cxn modelId="{59F6FA88-1738-484C-98A1-33C45E034F5C}" type="presParOf" srcId="{9217FBED-4D14-4FDA-BEA2-6A8C516AAC34}" destId="{0C4DC0AF-CD09-4631-8346-5B6144ACDF40}" srcOrd="1" destOrd="0" presId="urn:microsoft.com/office/officeart/2005/8/layout/chevron2"/>
    <dgm:cxn modelId="{A9E2B33A-691E-483B-9619-49765471AB7B}" type="presParOf" srcId="{9217FBED-4D14-4FDA-BEA2-6A8C516AAC34}" destId="{09C1BF16-42E6-444C-803E-CD961F84486E}" srcOrd="2" destOrd="0" presId="urn:microsoft.com/office/officeart/2005/8/layout/chevron2"/>
    <dgm:cxn modelId="{A0EDF7DE-E48B-4274-80E1-3AD463738BE1}" type="presParOf" srcId="{09C1BF16-42E6-444C-803E-CD961F84486E}" destId="{A8A58C75-CA7C-4B3F-8941-8F194304C98E}" srcOrd="0" destOrd="0" presId="urn:microsoft.com/office/officeart/2005/8/layout/chevron2"/>
    <dgm:cxn modelId="{3DF487F6-696B-4BC8-9346-6557DDB5AC75}" type="presParOf" srcId="{09C1BF16-42E6-444C-803E-CD961F84486E}" destId="{A603C295-911E-4446-B703-95152388A56C}" srcOrd="1" destOrd="0" presId="urn:microsoft.com/office/officeart/2005/8/layout/chevron2"/>
    <dgm:cxn modelId="{A730C7D4-ED5D-49C8-99C2-E22A08A80A0B}" type="presParOf" srcId="{9217FBED-4D14-4FDA-BEA2-6A8C516AAC34}" destId="{DE7A5514-ECAC-4BFB-9296-F897A2E53155}" srcOrd="3" destOrd="0" presId="urn:microsoft.com/office/officeart/2005/8/layout/chevron2"/>
    <dgm:cxn modelId="{EB159B6D-E668-4053-A951-1982DB5E3858}" type="presParOf" srcId="{9217FBED-4D14-4FDA-BEA2-6A8C516AAC34}" destId="{C733D516-FFEC-43C9-9A37-F31C34EDCFEE}" srcOrd="4" destOrd="0" presId="urn:microsoft.com/office/officeart/2005/8/layout/chevron2"/>
    <dgm:cxn modelId="{592B8A3E-50B6-431C-B8E9-5092B4F39A62}" type="presParOf" srcId="{C733D516-FFEC-43C9-9A37-F31C34EDCFEE}" destId="{A26727AE-C0D5-4565-9C3C-A62A1CBA937A}" srcOrd="0" destOrd="0" presId="urn:microsoft.com/office/officeart/2005/8/layout/chevron2"/>
    <dgm:cxn modelId="{C507BDC2-09E2-4EA9-8020-D32F0AD860E8}" type="presParOf" srcId="{C733D516-FFEC-43C9-9A37-F31C34EDCFEE}" destId="{A61B6375-59B7-41C1-8F30-136AAB571DF1}" srcOrd="1" destOrd="0" presId="urn:microsoft.com/office/officeart/2005/8/layout/chevron2"/>
    <dgm:cxn modelId="{BEFE09F2-314B-402E-B255-844702BC4967}" type="presParOf" srcId="{9217FBED-4D14-4FDA-BEA2-6A8C516AAC34}" destId="{8D0E68A5-D37D-4178-BDB7-E4A856B7ACB0}" srcOrd="5" destOrd="0" presId="urn:microsoft.com/office/officeart/2005/8/layout/chevron2"/>
    <dgm:cxn modelId="{34506D11-1742-47FD-9BD6-C429FB69B7E6}" type="presParOf" srcId="{9217FBED-4D14-4FDA-BEA2-6A8C516AAC34}" destId="{FDA59E8F-4CA1-4292-B692-A0123935FC68}" srcOrd="6" destOrd="0" presId="urn:microsoft.com/office/officeart/2005/8/layout/chevron2"/>
    <dgm:cxn modelId="{8D74C5C6-0464-455F-993D-A82E0FE184E9}" type="presParOf" srcId="{FDA59E8F-4CA1-4292-B692-A0123935FC68}" destId="{ABA58194-F811-45D2-8B10-761CB65001FC}" srcOrd="0" destOrd="0" presId="urn:microsoft.com/office/officeart/2005/8/layout/chevron2"/>
    <dgm:cxn modelId="{174D44F5-C90D-4E16-ADBE-9F448A67420C}" type="presParOf" srcId="{FDA59E8F-4CA1-4292-B692-A0123935FC68}" destId="{5B7F3814-97D4-4E20-A3E7-DFFBF24B22EA}"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E25508-6FD2-4826-94D7-0302B385A0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765DA7-F674-4285-861D-C46B2031D57F}">
      <dgm:prSet phldr="0"/>
      <dgm:spPr/>
      <dgm:t>
        <a:bodyPr/>
        <a:lstStyle/>
        <a:p>
          <a:pPr>
            <a:lnSpc>
              <a:spcPct val="100000"/>
            </a:lnSpc>
          </a:pPr>
          <a:r>
            <a:rPr lang="en-US">
              <a:latin typeface="Corbel"/>
              <a:cs typeface="Calibri"/>
            </a:rPr>
            <a:t>Based on: Stochastic random search</a:t>
          </a:r>
        </a:p>
      </dgm:t>
    </dgm:pt>
    <dgm:pt modelId="{F4DF4640-D621-4698-B058-B15E2A7A9A14}" type="parTrans" cxnId="{DE72BF11-7C3C-4588-8ED2-EE89D89E93C5}">
      <dgm:prSet/>
      <dgm:spPr/>
    </dgm:pt>
    <dgm:pt modelId="{FB940848-7781-4B29-A133-18C2A4756F96}" type="sibTrans" cxnId="{DE72BF11-7C3C-4588-8ED2-EE89D89E93C5}">
      <dgm:prSet/>
      <dgm:spPr/>
    </dgm:pt>
    <dgm:pt modelId="{FD2B0C0A-540C-452D-B2DA-B82E5402FFE4}">
      <dgm:prSet phldr="0"/>
      <dgm:spPr/>
      <dgm:t>
        <a:bodyPr/>
        <a:lstStyle/>
        <a:p>
          <a:pPr>
            <a:lnSpc>
              <a:spcPct val="100000"/>
            </a:lnSpc>
          </a:pPr>
          <a:r>
            <a:rPr lang="en-US">
              <a:latin typeface="Corbel"/>
              <a:cs typeface="Calibri"/>
            </a:rPr>
            <a:t>Resources Considered: Number of available Hosts, VMs and Users </a:t>
          </a:r>
        </a:p>
      </dgm:t>
    </dgm:pt>
    <dgm:pt modelId="{DE6CCA6B-A940-4FED-9564-5B6DBF9EC71C}" type="parTrans" cxnId="{844295DA-EB2F-4E36-BF35-0BF768C17057}">
      <dgm:prSet/>
      <dgm:spPr/>
    </dgm:pt>
    <dgm:pt modelId="{A6BDF001-015D-4524-BB9B-9DB2081517CE}" type="sibTrans" cxnId="{844295DA-EB2F-4E36-BF35-0BF768C17057}">
      <dgm:prSet/>
      <dgm:spPr/>
    </dgm:pt>
    <dgm:pt modelId="{EC600B97-9301-440B-9432-A92104A26C36}">
      <dgm:prSet phldr="0"/>
      <dgm:spPr/>
      <dgm:t>
        <a:bodyPr/>
        <a:lstStyle/>
        <a:p>
          <a:pPr>
            <a:lnSpc>
              <a:spcPct val="100000"/>
            </a:lnSpc>
          </a:pPr>
          <a:r>
            <a:rPr lang="en-US">
              <a:latin typeface="Corbel"/>
              <a:cs typeface="Calibri"/>
            </a:rPr>
            <a:t>Weakness: Response Time due to multiple iterations need to reach global optimum</a:t>
          </a:r>
        </a:p>
      </dgm:t>
    </dgm:pt>
    <dgm:pt modelId="{F8D4211A-B6D3-4728-9ADF-B128DAAD57F7}" type="parTrans" cxnId="{F5CE10A9-2609-4B13-8F5C-31CBB6146C5E}">
      <dgm:prSet/>
      <dgm:spPr/>
    </dgm:pt>
    <dgm:pt modelId="{EAA43228-CF98-4EE6-88B3-7F226888AFB9}" type="sibTrans" cxnId="{F5CE10A9-2609-4B13-8F5C-31CBB6146C5E}">
      <dgm:prSet/>
      <dgm:spPr/>
    </dgm:pt>
    <dgm:pt modelId="{E458C0B5-650C-4875-9BEC-352125C2C3D6}">
      <dgm:prSet phldr="0"/>
      <dgm:spPr/>
      <dgm:t>
        <a:bodyPr/>
        <a:lstStyle/>
        <a:p>
          <a:pPr>
            <a:lnSpc>
              <a:spcPct val="100000"/>
            </a:lnSpc>
          </a:pPr>
          <a:r>
            <a:rPr lang="en-US">
              <a:latin typeface="Corbel"/>
              <a:cs typeface="Calibri"/>
            </a:rPr>
            <a:t>Performance Better Than: Best Fit Decreasing and Genetic Algorithm</a:t>
          </a:r>
        </a:p>
      </dgm:t>
    </dgm:pt>
    <dgm:pt modelId="{02D53A6E-6C6A-486D-B40F-3B68E545C447}" type="parTrans" cxnId="{137C8584-4C62-4BCE-8F2B-525EF6E09254}">
      <dgm:prSet/>
      <dgm:spPr/>
    </dgm:pt>
    <dgm:pt modelId="{55BEA8C2-E502-4BC3-9F31-67BBFC1DAF72}" type="sibTrans" cxnId="{137C8584-4C62-4BCE-8F2B-525EF6E09254}">
      <dgm:prSet/>
      <dgm:spPr/>
    </dgm:pt>
    <dgm:pt modelId="{CBC8AB2A-F40B-4AD9-BAC8-FF748B129E86}">
      <dgm:prSet phldr="0"/>
      <dgm:spPr/>
      <dgm:t>
        <a:bodyPr/>
        <a:lstStyle/>
        <a:p>
          <a:pPr>
            <a:lnSpc>
              <a:spcPct val="100000"/>
            </a:lnSpc>
          </a:pPr>
          <a:r>
            <a:rPr lang="en-US">
              <a:latin typeface="Corbel"/>
              <a:cs typeface="Calibri"/>
            </a:rPr>
            <a:t>Strength: Energy Efficiency and Resource Utilization </a:t>
          </a:r>
        </a:p>
      </dgm:t>
    </dgm:pt>
    <dgm:pt modelId="{9E1F92F1-FD0F-4887-960E-D1196A48660A}" type="parTrans" cxnId="{D0959FAE-351D-4645-B49D-649CA1A1403A}">
      <dgm:prSet/>
      <dgm:spPr/>
    </dgm:pt>
    <dgm:pt modelId="{023BC32E-6BC9-444A-842F-F00E170F4449}" type="sibTrans" cxnId="{D0959FAE-351D-4645-B49D-649CA1A1403A}">
      <dgm:prSet/>
      <dgm:spPr/>
    </dgm:pt>
    <dgm:pt modelId="{00216158-11B0-4EFE-B779-786D7B0D1FAE}" type="pres">
      <dgm:prSet presAssocID="{E9E25508-6FD2-4826-94D7-0302B385A0F9}" presName="root" presStyleCnt="0">
        <dgm:presLayoutVars>
          <dgm:dir/>
          <dgm:resizeHandles val="exact"/>
        </dgm:presLayoutVars>
      </dgm:prSet>
      <dgm:spPr/>
    </dgm:pt>
    <dgm:pt modelId="{A7952013-F18C-4E1C-82BE-A953110A395C}" type="pres">
      <dgm:prSet presAssocID="{40765DA7-F674-4285-861D-C46B2031D57F}" presName="compNode" presStyleCnt="0"/>
      <dgm:spPr/>
    </dgm:pt>
    <dgm:pt modelId="{3445F496-08D2-4F04-9A9F-4C7BCBBA447F}" type="pres">
      <dgm:prSet presAssocID="{40765DA7-F674-4285-861D-C46B2031D57F}" presName="bgRect" presStyleLbl="bgShp" presStyleIdx="0" presStyleCnt="5"/>
      <dgm:spPr/>
    </dgm:pt>
    <dgm:pt modelId="{CBA5E7EC-DEB1-4FB0-A59D-52DDB7AFBE86}" type="pres">
      <dgm:prSet presAssocID="{40765DA7-F674-4285-861D-C46B2031D57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640AF87-69A4-46EA-BDCB-368E02AAF817}" type="pres">
      <dgm:prSet presAssocID="{40765DA7-F674-4285-861D-C46B2031D57F}" presName="spaceRect" presStyleCnt="0"/>
      <dgm:spPr/>
    </dgm:pt>
    <dgm:pt modelId="{8C9EBAD3-0F16-41F0-B035-F154D5866F93}" type="pres">
      <dgm:prSet presAssocID="{40765DA7-F674-4285-861D-C46B2031D57F}" presName="parTx" presStyleLbl="revTx" presStyleIdx="0" presStyleCnt="5">
        <dgm:presLayoutVars>
          <dgm:chMax val="0"/>
          <dgm:chPref val="0"/>
        </dgm:presLayoutVars>
      </dgm:prSet>
      <dgm:spPr/>
    </dgm:pt>
    <dgm:pt modelId="{AB5E8301-7632-4138-AD7B-0AFEDD4F0049}" type="pres">
      <dgm:prSet presAssocID="{FB940848-7781-4B29-A133-18C2A4756F96}" presName="sibTrans" presStyleCnt="0"/>
      <dgm:spPr/>
    </dgm:pt>
    <dgm:pt modelId="{624FE00E-22FD-4C8D-AFBE-11400DF783CD}" type="pres">
      <dgm:prSet presAssocID="{FD2B0C0A-540C-452D-B2DA-B82E5402FFE4}" presName="compNode" presStyleCnt="0"/>
      <dgm:spPr/>
    </dgm:pt>
    <dgm:pt modelId="{20943C06-B807-4E83-97A1-6E5913F88764}" type="pres">
      <dgm:prSet presAssocID="{FD2B0C0A-540C-452D-B2DA-B82E5402FFE4}" presName="bgRect" presStyleLbl="bgShp" presStyleIdx="1" presStyleCnt="5"/>
      <dgm:spPr/>
    </dgm:pt>
    <dgm:pt modelId="{18C16DAC-0F8B-4121-8DD6-7841046E6425}" type="pres">
      <dgm:prSet presAssocID="{FD2B0C0A-540C-452D-B2DA-B82E5402FF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96CCAE5-7DAD-49A8-9322-40867F9533A4}" type="pres">
      <dgm:prSet presAssocID="{FD2B0C0A-540C-452D-B2DA-B82E5402FFE4}" presName="spaceRect" presStyleCnt="0"/>
      <dgm:spPr/>
    </dgm:pt>
    <dgm:pt modelId="{F0E14C7D-9A24-4F30-88DF-795B7D5FCC39}" type="pres">
      <dgm:prSet presAssocID="{FD2B0C0A-540C-452D-B2DA-B82E5402FFE4}" presName="parTx" presStyleLbl="revTx" presStyleIdx="1" presStyleCnt="5">
        <dgm:presLayoutVars>
          <dgm:chMax val="0"/>
          <dgm:chPref val="0"/>
        </dgm:presLayoutVars>
      </dgm:prSet>
      <dgm:spPr/>
    </dgm:pt>
    <dgm:pt modelId="{83B6CF42-E7C3-42A5-AD93-D35EC5AA1DEB}" type="pres">
      <dgm:prSet presAssocID="{A6BDF001-015D-4524-BB9B-9DB2081517CE}" presName="sibTrans" presStyleCnt="0"/>
      <dgm:spPr/>
    </dgm:pt>
    <dgm:pt modelId="{8C1C64CF-1922-43A8-BD82-4BEA5E603BB0}" type="pres">
      <dgm:prSet presAssocID="{CBC8AB2A-F40B-4AD9-BAC8-FF748B129E86}" presName="compNode" presStyleCnt="0"/>
      <dgm:spPr/>
    </dgm:pt>
    <dgm:pt modelId="{2050D9C2-97E0-4F6A-9F79-FDC2EB74A667}" type="pres">
      <dgm:prSet presAssocID="{CBC8AB2A-F40B-4AD9-BAC8-FF748B129E86}" presName="bgRect" presStyleLbl="bgShp" presStyleIdx="2" presStyleCnt="5"/>
      <dgm:spPr/>
    </dgm:pt>
    <dgm:pt modelId="{12B0C5E6-05E2-4CE9-8D1E-6F1CA1BB81A7}" type="pres">
      <dgm:prSet presAssocID="{CBC8AB2A-F40B-4AD9-BAC8-FF748B129E8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0044C7C-B5BA-49B2-A05E-869A6A970DA5}" type="pres">
      <dgm:prSet presAssocID="{CBC8AB2A-F40B-4AD9-BAC8-FF748B129E86}" presName="spaceRect" presStyleCnt="0"/>
      <dgm:spPr/>
    </dgm:pt>
    <dgm:pt modelId="{DFF257C2-0FDD-4CBE-A1FC-8441A507BDA7}" type="pres">
      <dgm:prSet presAssocID="{CBC8AB2A-F40B-4AD9-BAC8-FF748B129E86}" presName="parTx" presStyleLbl="revTx" presStyleIdx="2" presStyleCnt="5">
        <dgm:presLayoutVars>
          <dgm:chMax val="0"/>
          <dgm:chPref val="0"/>
        </dgm:presLayoutVars>
      </dgm:prSet>
      <dgm:spPr/>
    </dgm:pt>
    <dgm:pt modelId="{5FCEA6F8-3BFE-4D62-B55A-6BEB60C744E2}" type="pres">
      <dgm:prSet presAssocID="{023BC32E-6BC9-444A-842F-F00E170F4449}" presName="sibTrans" presStyleCnt="0"/>
      <dgm:spPr/>
    </dgm:pt>
    <dgm:pt modelId="{9DFBF5FD-5027-4FCD-9E41-35E6080E2045}" type="pres">
      <dgm:prSet presAssocID="{EC600B97-9301-440B-9432-A92104A26C36}" presName="compNode" presStyleCnt="0"/>
      <dgm:spPr/>
    </dgm:pt>
    <dgm:pt modelId="{E938491B-FCF7-4231-9681-F4E38B1E24A4}" type="pres">
      <dgm:prSet presAssocID="{EC600B97-9301-440B-9432-A92104A26C36}" presName="bgRect" presStyleLbl="bgShp" presStyleIdx="3" presStyleCnt="5"/>
      <dgm:spPr/>
    </dgm:pt>
    <dgm:pt modelId="{E0222206-6CA0-49D7-9017-0B7BD436DA3A}" type="pres">
      <dgm:prSet presAssocID="{EC600B97-9301-440B-9432-A92104A26C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04DEA09F-167A-4F85-8680-AC639F18440F}" type="pres">
      <dgm:prSet presAssocID="{EC600B97-9301-440B-9432-A92104A26C36}" presName="spaceRect" presStyleCnt="0"/>
      <dgm:spPr/>
    </dgm:pt>
    <dgm:pt modelId="{916F3C91-980D-4F01-A541-86D55ED9849F}" type="pres">
      <dgm:prSet presAssocID="{EC600B97-9301-440B-9432-A92104A26C36}" presName="parTx" presStyleLbl="revTx" presStyleIdx="3" presStyleCnt="5">
        <dgm:presLayoutVars>
          <dgm:chMax val="0"/>
          <dgm:chPref val="0"/>
        </dgm:presLayoutVars>
      </dgm:prSet>
      <dgm:spPr/>
    </dgm:pt>
    <dgm:pt modelId="{F5AA5B49-FA45-413D-A415-D7245925D155}" type="pres">
      <dgm:prSet presAssocID="{EAA43228-CF98-4EE6-88B3-7F226888AFB9}" presName="sibTrans" presStyleCnt="0"/>
      <dgm:spPr/>
    </dgm:pt>
    <dgm:pt modelId="{857B9EA3-0BD0-419F-B732-5B6BE40C0374}" type="pres">
      <dgm:prSet presAssocID="{E458C0B5-650C-4875-9BEC-352125C2C3D6}" presName="compNode" presStyleCnt="0"/>
      <dgm:spPr/>
    </dgm:pt>
    <dgm:pt modelId="{68EC855D-5E66-4255-9E47-8927252DADC6}" type="pres">
      <dgm:prSet presAssocID="{E458C0B5-650C-4875-9BEC-352125C2C3D6}" presName="bgRect" presStyleLbl="bgShp" presStyleIdx="4" presStyleCnt="5"/>
      <dgm:spPr/>
    </dgm:pt>
    <dgm:pt modelId="{515E8E04-1AA7-4504-AC6E-A35EB8D7CDB2}" type="pres">
      <dgm:prSet presAssocID="{E458C0B5-650C-4875-9BEC-352125C2C3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D4892112-1F31-46F1-B98C-79883D3652B9}" type="pres">
      <dgm:prSet presAssocID="{E458C0B5-650C-4875-9BEC-352125C2C3D6}" presName="spaceRect" presStyleCnt="0"/>
      <dgm:spPr/>
    </dgm:pt>
    <dgm:pt modelId="{71139B39-2F10-4201-87A7-10EAE1E3E896}" type="pres">
      <dgm:prSet presAssocID="{E458C0B5-650C-4875-9BEC-352125C2C3D6}" presName="parTx" presStyleLbl="revTx" presStyleIdx="4" presStyleCnt="5">
        <dgm:presLayoutVars>
          <dgm:chMax val="0"/>
          <dgm:chPref val="0"/>
        </dgm:presLayoutVars>
      </dgm:prSet>
      <dgm:spPr/>
    </dgm:pt>
  </dgm:ptLst>
  <dgm:cxnLst>
    <dgm:cxn modelId="{DE72BF11-7C3C-4588-8ED2-EE89D89E93C5}" srcId="{E9E25508-6FD2-4826-94D7-0302B385A0F9}" destId="{40765DA7-F674-4285-861D-C46B2031D57F}" srcOrd="0" destOrd="0" parTransId="{F4DF4640-D621-4698-B058-B15E2A7A9A14}" sibTransId="{FB940848-7781-4B29-A133-18C2A4756F96}"/>
    <dgm:cxn modelId="{F9C3063D-B03A-477A-919B-F255AF189348}" type="presOf" srcId="{E458C0B5-650C-4875-9BEC-352125C2C3D6}" destId="{71139B39-2F10-4201-87A7-10EAE1E3E896}" srcOrd="0" destOrd="0" presId="urn:microsoft.com/office/officeart/2018/2/layout/IconVerticalSolidList"/>
    <dgm:cxn modelId="{70F69A40-B13F-4E4D-906C-9566EE52689C}" type="presOf" srcId="{CBC8AB2A-F40B-4AD9-BAC8-FF748B129E86}" destId="{DFF257C2-0FDD-4CBE-A1FC-8441A507BDA7}" srcOrd="0" destOrd="0" presId="urn:microsoft.com/office/officeart/2018/2/layout/IconVerticalSolidList"/>
    <dgm:cxn modelId="{ECECA571-6505-4E9D-BD4D-17DF04863AC4}" type="presOf" srcId="{40765DA7-F674-4285-861D-C46B2031D57F}" destId="{8C9EBAD3-0F16-41F0-B035-F154D5866F93}" srcOrd="0" destOrd="0" presId="urn:microsoft.com/office/officeart/2018/2/layout/IconVerticalSolidList"/>
    <dgm:cxn modelId="{137C8584-4C62-4BCE-8F2B-525EF6E09254}" srcId="{E9E25508-6FD2-4826-94D7-0302B385A0F9}" destId="{E458C0B5-650C-4875-9BEC-352125C2C3D6}" srcOrd="4" destOrd="0" parTransId="{02D53A6E-6C6A-486D-B40F-3B68E545C447}" sibTransId="{55BEA8C2-E502-4BC3-9F31-67BBFC1DAF72}"/>
    <dgm:cxn modelId="{A0832489-750A-45BC-8A0E-379A0D36B6E6}" type="presOf" srcId="{EC600B97-9301-440B-9432-A92104A26C36}" destId="{916F3C91-980D-4F01-A541-86D55ED9849F}" srcOrd="0" destOrd="0" presId="urn:microsoft.com/office/officeart/2018/2/layout/IconVerticalSolidList"/>
    <dgm:cxn modelId="{483DDD91-C056-47E4-B0CF-9216843DD6D4}" type="presOf" srcId="{FD2B0C0A-540C-452D-B2DA-B82E5402FFE4}" destId="{F0E14C7D-9A24-4F30-88DF-795B7D5FCC39}" srcOrd="0" destOrd="0" presId="urn:microsoft.com/office/officeart/2018/2/layout/IconVerticalSolidList"/>
    <dgm:cxn modelId="{F5CE10A9-2609-4B13-8F5C-31CBB6146C5E}" srcId="{E9E25508-6FD2-4826-94D7-0302B385A0F9}" destId="{EC600B97-9301-440B-9432-A92104A26C36}" srcOrd="3" destOrd="0" parTransId="{F8D4211A-B6D3-4728-9ADF-B128DAAD57F7}" sibTransId="{EAA43228-CF98-4EE6-88B3-7F226888AFB9}"/>
    <dgm:cxn modelId="{D0959FAE-351D-4645-B49D-649CA1A1403A}" srcId="{E9E25508-6FD2-4826-94D7-0302B385A0F9}" destId="{CBC8AB2A-F40B-4AD9-BAC8-FF748B129E86}" srcOrd="2" destOrd="0" parTransId="{9E1F92F1-FD0F-4887-960E-D1196A48660A}" sibTransId="{023BC32E-6BC9-444A-842F-F00E170F4449}"/>
    <dgm:cxn modelId="{844295DA-EB2F-4E36-BF35-0BF768C17057}" srcId="{E9E25508-6FD2-4826-94D7-0302B385A0F9}" destId="{FD2B0C0A-540C-452D-B2DA-B82E5402FFE4}" srcOrd="1" destOrd="0" parTransId="{DE6CCA6B-A940-4FED-9564-5B6DBF9EC71C}" sibTransId="{A6BDF001-015D-4524-BB9B-9DB2081517CE}"/>
    <dgm:cxn modelId="{4B006EFC-ED00-4A38-8B2E-D79B30B48A1A}" type="presOf" srcId="{E9E25508-6FD2-4826-94D7-0302B385A0F9}" destId="{00216158-11B0-4EFE-B779-786D7B0D1FAE}" srcOrd="0" destOrd="0" presId="urn:microsoft.com/office/officeart/2018/2/layout/IconVerticalSolidList"/>
    <dgm:cxn modelId="{71E9DE18-E095-4136-AABD-BC8EE7EC5A26}" type="presParOf" srcId="{00216158-11B0-4EFE-B779-786D7B0D1FAE}" destId="{A7952013-F18C-4E1C-82BE-A953110A395C}" srcOrd="0" destOrd="0" presId="urn:microsoft.com/office/officeart/2018/2/layout/IconVerticalSolidList"/>
    <dgm:cxn modelId="{0616FF2E-AEF4-42DC-BEBF-41C2493677F0}" type="presParOf" srcId="{A7952013-F18C-4E1C-82BE-A953110A395C}" destId="{3445F496-08D2-4F04-9A9F-4C7BCBBA447F}" srcOrd="0" destOrd="0" presId="urn:microsoft.com/office/officeart/2018/2/layout/IconVerticalSolidList"/>
    <dgm:cxn modelId="{46992257-F4E4-4668-A5FA-51080441ADC8}" type="presParOf" srcId="{A7952013-F18C-4E1C-82BE-A953110A395C}" destId="{CBA5E7EC-DEB1-4FB0-A59D-52DDB7AFBE86}" srcOrd="1" destOrd="0" presId="urn:microsoft.com/office/officeart/2018/2/layout/IconVerticalSolidList"/>
    <dgm:cxn modelId="{065E55AE-3847-4B93-AA68-F79FA4D11BDB}" type="presParOf" srcId="{A7952013-F18C-4E1C-82BE-A953110A395C}" destId="{2640AF87-69A4-46EA-BDCB-368E02AAF817}" srcOrd="2" destOrd="0" presId="urn:microsoft.com/office/officeart/2018/2/layout/IconVerticalSolidList"/>
    <dgm:cxn modelId="{A120FF03-DDB2-4649-8132-248474123838}" type="presParOf" srcId="{A7952013-F18C-4E1C-82BE-A953110A395C}" destId="{8C9EBAD3-0F16-41F0-B035-F154D5866F93}" srcOrd="3" destOrd="0" presId="urn:microsoft.com/office/officeart/2018/2/layout/IconVerticalSolidList"/>
    <dgm:cxn modelId="{517939FE-A07A-4B84-B12E-A04BD797CE29}" type="presParOf" srcId="{00216158-11B0-4EFE-B779-786D7B0D1FAE}" destId="{AB5E8301-7632-4138-AD7B-0AFEDD4F0049}" srcOrd="1" destOrd="0" presId="urn:microsoft.com/office/officeart/2018/2/layout/IconVerticalSolidList"/>
    <dgm:cxn modelId="{8F2E703A-1498-4D87-B3CB-ABCC03C1F8D5}" type="presParOf" srcId="{00216158-11B0-4EFE-B779-786D7B0D1FAE}" destId="{624FE00E-22FD-4C8D-AFBE-11400DF783CD}" srcOrd="2" destOrd="0" presId="urn:microsoft.com/office/officeart/2018/2/layout/IconVerticalSolidList"/>
    <dgm:cxn modelId="{3CD1E311-35A4-47B5-903C-5AAF0B158D96}" type="presParOf" srcId="{624FE00E-22FD-4C8D-AFBE-11400DF783CD}" destId="{20943C06-B807-4E83-97A1-6E5913F88764}" srcOrd="0" destOrd="0" presId="urn:microsoft.com/office/officeart/2018/2/layout/IconVerticalSolidList"/>
    <dgm:cxn modelId="{4F47CA52-7D47-4562-B9BB-84BC6CED8420}" type="presParOf" srcId="{624FE00E-22FD-4C8D-AFBE-11400DF783CD}" destId="{18C16DAC-0F8B-4121-8DD6-7841046E6425}" srcOrd="1" destOrd="0" presId="urn:microsoft.com/office/officeart/2018/2/layout/IconVerticalSolidList"/>
    <dgm:cxn modelId="{E2474C14-65D3-4926-9E86-ED8E121D0748}" type="presParOf" srcId="{624FE00E-22FD-4C8D-AFBE-11400DF783CD}" destId="{796CCAE5-7DAD-49A8-9322-40867F9533A4}" srcOrd="2" destOrd="0" presId="urn:microsoft.com/office/officeart/2018/2/layout/IconVerticalSolidList"/>
    <dgm:cxn modelId="{E7EF8B9B-50C8-4DB4-A6A0-104E9DDA0CB1}" type="presParOf" srcId="{624FE00E-22FD-4C8D-AFBE-11400DF783CD}" destId="{F0E14C7D-9A24-4F30-88DF-795B7D5FCC39}" srcOrd="3" destOrd="0" presId="urn:microsoft.com/office/officeart/2018/2/layout/IconVerticalSolidList"/>
    <dgm:cxn modelId="{B69EE0CC-0DAD-4B40-9969-AE52B47DDC39}" type="presParOf" srcId="{00216158-11B0-4EFE-B779-786D7B0D1FAE}" destId="{83B6CF42-E7C3-42A5-AD93-D35EC5AA1DEB}" srcOrd="3" destOrd="0" presId="urn:microsoft.com/office/officeart/2018/2/layout/IconVerticalSolidList"/>
    <dgm:cxn modelId="{330E709D-1AD2-478C-94FB-B39179101AA2}" type="presParOf" srcId="{00216158-11B0-4EFE-B779-786D7B0D1FAE}" destId="{8C1C64CF-1922-43A8-BD82-4BEA5E603BB0}" srcOrd="4" destOrd="0" presId="urn:microsoft.com/office/officeart/2018/2/layout/IconVerticalSolidList"/>
    <dgm:cxn modelId="{27EF7636-3A4D-4088-9A02-928E00784485}" type="presParOf" srcId="{8C1C64CF-1922-43A8-BD82-4BEA5E603BB0}" destId="{2050D9C2-97E0-4F6A-9F79-FDC2EB74A667}" srcOrd="0" destOrd="0" presId="urn:microsoft.com/office/officeart/2018/2/layout/IconVerticalSolidList"/>
    <dgm:cxn modelId="{2BEEE650-6A14-4906-8A00-ADF7A1D5C6A0}" type="presParOf" srcId="{8C1C64CF-1922-43A8-BD82-4BEA5E603BB0}" destId="{12B0C5E6-05E2-4CE9-8D1E-6F1CA1BB81A7}" srcOrd="1" destOrd="0" presId="urn:microsoft.com/office/officeart/2018/2/layout/IconVerticalSolidList"/>
    <dgm:cxn modelId="{72761C0C-8CAF-48F3-A335-A4D81382F012}" type="presParOf" srcId="{8C1C64CF-1922-43A8-BD82-4BEA5E603BB0}" destId="{30044C7C-B5BA-49B2-A05E-869A6A970DA5}" srcOrd="2" destOrd="0" presId="urn:microsoft.com/office/officeart/2018/2/layout/IconVerticalSolidList"/>
    <dgm:cxn modelId="{62456529-2288-419E-BFEE-1EEC7BE6777E}" type="presParOf" srcId="{8C1C64CF-1922-43A8-BD82-4BEA5E603BB0}" destId="{DFF257C2-0FDD-4CBE-A1FC-8441A507BDA7}" srcOrd="3" destOrd="0" presId="urn:microsoft.com/office/officeart/2018/2/layout/IconVerticalSolidList"/>
    <dgm:cxn modelId="{C458158C-3299-4972-BC87-77418982B80D}" type="presParOf" srcId="{00216158-11B0-4EFE-B779-786D7B0D1FAE}" destId="{5FCEA6F8-3BFE-4D62-B55A-6BEB60C744E2}" srcOrd="5" destOrd="0" presId="urn:microsoft.com/office/officeart/2018/2/layout/IconVerticalSolidList"/>
    <dgm:cxn modelId="{0628BC83-E9C3-45F1-A969-D85A8CE468DE}" type="presParOf" srcId="{00216158-11B0-4EFE-B779-786D7B0D1FAE}" destId="{9DFBF5FD-5027-4FCD-9E41-35E6080E2045}" srcOrd="6" destOrd="0" presId="urn:microsoft.com/office/officeart/2018/2/layout/IconVerticalSolidList"/>
    <dgm:cxn modelId="{65C7E0FD-5A80-45A5-9071-ADCFE7EE9887}" type="presParOf" srcId="{9DFBF5FD-5027-4FCD-9E41-35E6080E2045}" destId="{E938491B-FCF7-4231-9681-F4E38B1E24A4}" srcOrd="0" destOrd="0" presId="urn:microsoft.com/office/officeart/2018/2/layout/IconVerticalSolidList"/>
    <dgm:cxn modelId="{69F669E0-CCD0-4041-BB10-205E6CB88F4A}" type="presParOf" srcId="{9DFBF5FD-5027-4FCD-9E41-35E6080E2045}" destId="{E0222206-6CA0-49D7-9017-0B7BD436DA3A}" srcOrd="1" destOrd="0" presId="urn:microsoft.com/office/officeart/2018/2/layout/IconVerticalSolidList"/>
    <dgm:cxn modelId="{C30F5928-E4C4-48A3-A488-0461127E75DB}" type="presParOf" srcId="{9DFBF5FD-5027-4FCD-9E41-35E6080E2045}" destId="{04DEA09F-167A-4F85-8680-AC639F18440F}" srcOrd="2" destOrd="0" presId="urn:microsoft.com/office/officeart/2018/2/layout/IconVerticalSolidList"/>
    <dgm:cxn modelId="{995B9A0F-BA9B-40CE-97A5-183633DACC77}" type="presParOf" srcId="{9DFBF5FD-5027-4FCD-9E41-35E6080E2045}" destId="{916F3C91-980D-4F01-A541-86D55ED9849F}" srcOrd="3" destOrd="0" presId="urn:microsoft.com/office/officeart/2018/2/layout/IconVerticalSolidList"/>
    <dgm:cxn modelId="{CE229BE8-58C2-4933-9B96-32DC1218977E}" type="presParOf" srcId="{00216158-11B0-4EFE-B779-786D7B0D1FAE}" destId="{F5AA5B49-FA45-413D-A415-D7245925D155}" srcOrd="7" destOrd="0" presId="urn:microsoft.com/office/officeart/2018/2/layout/IconVerticalSolidList"/>
    <dgm:cxn modelId="{8691FC7E-53F7-4ED1-8BED-AAD242F403C0}" type="presParOf" srcId="{00216158-11B0-4EFE-B779-786D7B0D1FAE}" destId="{857B9EA3-0BD0-419F-B732-5B6BE40C0374}" srcOrd="8" destOrd="0" presId="urn:microsoft.com/office/officeart/2018/2/layout/IconVerticalSolidList"/>
    <dgm:cxn modelId="{0643BEF0-5C27-401F-9081-605E78CEA4CC}" type="presParOf" srcId="{857B9EA3-0BD0-419F-B732-5B6BE40C0374}" destId="{68EC855D-5E66-4255-9E47-8927252DADC6}" srcOrd="0" destOrd="0" presId="urn:microsoft.com/office/officeart/2018/2/layout/IconVerticalSolidList"/>
    <dgm:cxn modelId="{268D979F-34CC-422A-8193-A639D0D77C5D}" type="presParOf" srcId="{857B9EA3-0BD0-419F-B732-5B6BE40C0374}" destId="{515E8E04-1AA7-4504-AC6E-A35EB8D7CDB2}" srcOrd="1" destOrd="0" presId="urn:microsoft.com/office/officeart/2018/2/layout/IconVerticalSolidList"/>
    <dgm:cxn modelId="{B4DCCE90-AA4C-462F-9BDC-212984F60691}" type="presParOf" srcId="{857B9EA3-0BD0-419F-B732-5B6BE40C0374}" destId="{D4892112-1F31-46F1-B98C-79883D3652B9}" srcOrd="2" destOrd="0" presId="urn:microsoft.com/office/officeart/2018/2/layout/IconVerticalSolidList"/>
    <dgm:cxn modelId="{B93DFA88-829E-4252-A6E1-F296A4F79629}" type="presParOf" srcId="{857B9EA3-0BD0-419F-B732-5B6BE40C0374}" destId="{71139B39-2F10-4201-87A7-10EAE1E3E8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C246DB-4217-4E91-AA2B-47D46CE7CAAD}" type="doc">
      <dgm:prSet loTypeId="urn:microsoft.com/office/officeart/2005/8/layout/chevron2" loCatId="process" qsTypeId="urn:microsoft.com/office/officeart/2005/8/quickstyle/simple1" qsCatId="simple" csTypeId="urn:microsoft.com/office/officeart/2005/8/colors/accent6_2" csCatId="accent6" phldr="1"/>
      <dgm:spPr/>
      <dgm:t>
        <a:bodyPr/>
        <a:lstStyle/>
        <a:p>
          <a:endParaRPr lang="en-US"/>
        </a:p>
      </dgm:t>
    </dgm:pt>
    <dgm:pt modelId="{14DD1467-0655-42BE-A00D-F20A08799A88}">
      <dgm:prSet phldr="0"/>
      <dgm:spPr/>
      <dgm:t>
        <a:bodyPr/>
        <a:lstStyle/>
        <a:p>
          <a:pPr rtl="0"/>
          <a:r>
            <a:rPr lang="en-US">
              <a:latin typeface="Corbel"/>
              <a:cs typeface="Calibri"/>
            </a:rPr>
            <a:t>Need for FGA</a:t>
          </a:r>
        </a:p>
      </dgm:t>
    </dgm:pt>
    <dgm:pt modelId="{86BE2F7A-A5FD-40FC-BBE2-7447F22B2F04}" type="parTrans" cxnId="{BCCA36E6-6D7C-4B6E-AAC8-58A9E1B1DC7C}">
      <dgm:prSet/>
      <dgm:spPr/>
    </dgm:pt>
    <dgm:pt modelId="{77A5161B-F10C-4BFF-8A97-3AD4E0DA942C}" type="sibTrans" cxnId="{BCCA36E6-6D7C-4B6E-AAC8-58A9E1B1DC7C}">
      <dgm:prSet/>
      <dgm:spPr/>
    </dgm:pt>
    <dgm:pt modelId="{97A79425-D195-4063-B18F-8F896D04CA2A}">
      <dgm:prSet phldr="0"/>
      <dgm:spPr/>
      <dgm:t>
        <a:bodyPr/>
        <a:lstStyle/>
        <a:p>
          <a:pPr rtl="0"/>
          <a:r>
            <a:rPr lang="en-US">
              <a:latin typeface="Corbel"/>
              <a:cs typeface="Calibri"/>
            </a:rPr>
            <a:t>Solution - FGA</a:t>
          </a:r>
        </a:p>
      </dgm:t>
    </dgm:pt>
    <dgm:pt modelId="{A6A70BD8-AA85-4206-9CED-41A31B8BD23A}" type="parTrans" cxnId="{CEF0476C-A367-49EB-8275-21E7B13991CA}">
      <dgm:prSet/>
      <dgm:spPr/>
    </dgm:pt>
    <dgm:pt modelId="{B87A5F78-07D9-4C25-9048-E43D1656ECB1}" type="sibTrans" cxnId="{CEF0476C-A367-49EB-8275-21E7B13991CA}">
      <dgm:prSet/>
      <dgm:spPr/>
    </dgm:pt>
    <dgm:pt modelId="{D3F49333-DF6F-44A8-BA76-07B6B8848D28}">
      <dgm:prSet phldr="0"/>
      <dgm:spPr/>
      <dgm:t>
        <a:bodyPr/>
        <a:lstStyle/>
        <a:p>
          <a:pPr rtl="0"/>
          <a:r>
            <a:rPr lang="en-US">
              <a:latin typeface="Corbel"/>
              <a:cs typeface="Calibri"/>
            </a:rPr>
            <a:t>Multi objective constraint optimization problem</a:t>
          </a:r>
        </a:p>
      </dgm:t>
    </dgm:pt>
    <dgm:pt modelId="{DD651A73-FD6D-4189-9096-71E24DFF4657}" type="parTrans" cxnId="{232C4339-76AB-44EA-AE86-1B51350A1504}">
      <dgm:prSet/>
      <dgm:spPr/>
    </dgm:pt>
    <dgm:pt modelId="{6B4D56DF-B40E-4377-A48E-35DC6CF42BD7}" type="sibTrans" cxnId="{232C4339-76AB-44EA-AE86-1B51350A1504}">
      <dgm:prSet/>
      <dgm:spPr/>
    </dgm:pt>
    <dgm:pt modelId="{CBD17195-F276-4AE5-B538-934C756FA67D}">
      <dgm:prSet phldr="0"/>
      <dgm:spPr/>
      <dgm:t>
        <a:bodyPr/>
        <a:lstStyle/>
        <a:p>
          <a:pPr rtl="0"/>
          <a:r>
            <a:rPr lang="en-US">
              <a:latin typeface="Corbel"/>
              <a:cs typeface="Calibri"/>
            </a:rPr>
            <a:t>Traditional GA have many limitations including,</a:t>
          </a:r>
        </a:p>
      </dgm:t>
    </dgm:pt>
    <dgm:pt modelId="{3CE1D65B-C788-4FE6-983E-F103D3E2F8B7}" type="parTrans" cxnId="{63644D86-3B59-4E9B-A882-5A4C71CDBBFD}">
      <dgm:prSet/>
      <dgm:spPr/>
    </dgm:pt>
    <dgm:pt modelId="{55F329CC-EE88-43E0-8D21-98BF1305B36F}" type="sibTrans" cxnId="{63644D86-3B59-4E9B-A882-5A4C71CDBBFD}">
      <dgm:prSet/>
      <dgm:spPr/>
    </dgm:pt>
    <dgm:pt modelId="{C3681E02-3411-48DB-B416-4200B6148373}">
      <dgm:prSet phldr="0"/>
      <dgm:spPr/>
      <dgm:t>
        <a:bodyPr/>
        <a:lstStyle/>
        <a:p>
          <a:pPr rtl="0"/>
          <a:r>
            <a:rPr lang="en-US">
              <a:latin typeface="Corbel"/>
              <a:cs typeface="Calibri"/>
            </a:rPr>
            <a:t>Premature convergence causing sub optimal result</a:t>
          </a:r>
        </a:p>
      </dgm:t>
    </dgm:pt>
    <dgm:pt modelId="{0540B4F0-5AD0-47E3-B246-C2E401D5BF9C}" type="parTrans" cxnId="{1D2AA5D0-7605-403A-9F26-E3BFEF4821F8}">
      <dgm:prSet/>
      <dgm:spPr/>
    </dgm:pt>
    <dgm:pt modelId="{69CE85EE-288B-4F7C-864B-D6B24C054FC8}" type="sibTrans" cxnId="{1D2AA5D0-7605-403A-9F26-E3BFEF4821F8}">
      <dgm:prSet/>
      <dgm:spPr/>
    </dgm:pt>
    <dgm:pt modelId="{D30FA66D-B988-42FA-AFB5-ADCB5B6DE95E}">
      <dgm:prSet phldr="0"/>
      <dgm:spPr/>
      <dgm:t>
        <a:bodyPr/>
        <a:lstStyle/>
        <a:p>
          <a:r>
            <a:rPr lang="en-US">
              <a:latin typeface="Corbel"/>
              <a:cs typeface="Calibri"/>
            </a:rPr>
            <a:t>High processing time</a:t>
          </a:r>
        </a:p>
      </dgm:t>
    </dgm:pt>
    <dgm:pt modelId="{90524B3A-1F22-4EA0-B1E4-03E11511EDB5}" type="parTrans" cxnId="{CCF849CB-635A-43E8-B0DD-63972886E7D1}">
      <dgm:prSet/>
      <dgm:spPr/>
    </dgm:pt>
    <dgm:pt modelId="{C9E1FFAE-2347-445C-A012-331EB42F6504}" type="sibTrans" cxnId="{CCF849CB-635A-43E8-B0DD-63972886E7D1}">
      <dgm:prSet/>
      <dgm:spPr/>
    </dgm:pt>
    <dgm:pt modelId="{B0C1CED6-6A67-4E09-900D-5A5329B676A1}">
      <dgm:prSet phldr="0"/>
      <dgm:spPr/>
      <dgm:t>
        <a:bodyPr/>
        <a:lstStyle/>
        <a:p>
          <a:pPr rtl="0"/>
          <a:r>
            <a:rPr lang="en-US">
              <a:latin typeface="Corbel"/>
              <a:cs typeface="Calibri"/>
            </a:rPr>
            <a:t>Optimizes for</a:t>
          </a:r>
          <a:endParaRPr lang="en-US">
            <a:latin typeface="Corbel"/>
            <a:cs typeface="Calibri Light"/>
          </a:endParaRPr>
        </a:p>
      </dgm:t>
    </dgm:pt>
    <dgm:pt modelId="{635C55E5-C01B-4103-B48E-C191CC2BBCA0}" type="parTrans" cxnId="{C5685F0E-C791-4B8D-81FD-CDA1CAFFAD26}">
      <dgm:prSet/>
      <dgm:spPr/>
    </dgm:pt>
    <dgm:pt modelId="{FA9708AF-3854-4537-9150-B473A6F360DB}" type="sibTrans" cxnId="{C5685F0E-C791-4B8D-81FD-CDA1CAFFAD26}">
      <dgm:prSet/>
      <dgm:spPr/>
    </dgm:pt>
    <dgm:pt modelId="{44D9FDB8-9B04-4E4E-A456-3C2B013BF524}">
      <dgm:prSet phldr="0"/>
      <dgm:spPr/>
      <dgm:t>
        <a:bodyPr/>
        <a:lstStyle/>
        <a:p>
          <a:pPr rtl="0"/>
          <a:r>
            <a:rPr lang="en-US">
              <a:latin typeface="Corbel"/>
              <a:cs typeface="Calibri"/>
            </a:rPr>
            <a:t>CPU</a:t>
          </a:r>
          <a:endParaRPr lang="en-US">
            <a:latin typeface="Corbel"/>
            <a:cs typeface="Calibri Light" panose="020F0302020204030204"/>
          </a:endParaRPr>
        </a:p>
      </dgm:t>
    </dgm:pt>
    <dgm:pt modelId="{588C7AC7-FC49-4AF8-83EB-23882E77E5CD}" type="parTrans" cxnId="{B096A1F0-F1B1-4E82-BDC1-EFDEA701E35C}">
      <dgm:prSet/>
      <dgm:spPr/>
    </dgm:pt>
    <dgm:pt modelId="{857849AB-0288-4456-8D86-96572330136B}" type="sibTrans" cxnId="{B096A1F0-F1B1-4E82-BDC1-EFDEA701E35C}">
      <dgm:prSet/>
      <dgm:spPr/>
    </dgm:pt>
    <dgm:pt modelId="{9D88DB93-7D28-489E-88A9-12E7464410C4}">
      <dgm:prSet phldr="0"/>
      <dgm:spPr/>
      <dgm:t>
        <a:bodyPr/>
        <a:lstStyle/>
        <a:p>
          <a:pPr rtl="0"/>
          <a:r>
            <a:rPr lang="en-US">
              <a:latin typeface="Corbel"/>
              <a:cs typeface="Calibri"/>
            </a:rPr>
            <a:t>Memory</a:t>
          </a:r>
          <a:endParaRPr lang="en-US">
            <a:latin typeface="Corbel"/>
            <a:cs typeface="Calibri Light" panose="020F0302020204030204"/>
          </a:endParaRPr>
        </a:p>
      </dgm:t>
    </dgm:pt>
    <dgm:pt modelId="{9ECDD42A-7197-4FAA-8E89-314F0CCDED24}" type="parTrans" cxnId="{BD541794-C7B2-44AB-8368-6B393D3A65E3}">
      <dgm:prSet/>
      <dgm:spPr/>
    </dgm:pt>
    <dgm:pt modelId="{1A93583C-AAFA-4A86-BA56-5892C2FDEDE7}" type="sibTrans" cxnId="{BD541794-C7B2-44AB-8368-6B393D3A65E3}">
      <dgm:prSet/>
      <dgm:spPr/>
    </dgm:pt>
    <dgm:pt modelId="{F34E3EDD-1905-4787-B184-E99E3AF1940E}">
      <dgm:prSet phldr="0"/>
      <dgm:spPr/>
      <dgm:t>
        <a:bodyPr/>
        <a:lstStyle/>
        <a:p>
          <a:r>
            <a:rPr lang="en-US">
              <a:latin typeface="Corbel"/>
              <a:cs typeface="Calibri"/>
            </a:rPr>
            <a:t>Bandwidth </a:t>
          </a:r>
        </a:p>
      </dgm:t>
    </dgm:pt>
    <dgm:pt modelId="{2635CF8A-BC9C-45AB-8039-171A1CDB658D}" type="parTrans" cxnId="{247907C8-8506-420F-92BF-B91D0472DE05}">
      <dgm:prSet/>
      <dgm:spPr/>
    </dgm:pt>
    <dgm:pt modelId="{27EB0BFD-6BBD-4C6D-B7FA-D23F83A93645}" type="sibTrans" cxnId="{247907C8-8506-420F-92BF-B91D0472DE05}">
      <dgm:prSet/>
      <dgm:spPr/>
    </dgm:pt>
    <dgm:pt modelId="{B75FCFCE-3CC3-4E5F-9E4E-14D724EC15DA}" type="pres">
      <dgm:prSet presAssocID="{E6C246DB-4217-4E91-AA2B-47D46CE7CAAD}" presName="linearFlow" presStyleCnt="0">
        <dgm:presLayoutVars>
          <dgm:dir/>
          <dgm:animLvl val="lvl"/>
          <dgm:resizeHandles val="exact"/>
        </dgm:presLayoutVars>
      </dgm:prSet>
      <dgm:spPr/>
    </dgm:pt>
    <dgm:pt modelId="{E291D3A0-427E-48D2-8263-D2A4E366AAE8}" type="pres">
      <dgm:prSet presAssocID="{14DD1467-0655-42BE-A00D-F20A08799A88}" presName="composite" presStyleCnt="0"/>
      <dgm:spPr/>
    </dgm:pt>
    <dgm:pt modelId="{CE2A31B8-7225-4A45-B142-99883ED232F3}" type="pres">
      <dgm:prSet presAssocID="{14DD1467-0655-42BE-A00D-F20A08799A88}" presName="parentText" presStyleLbl="alignNode1" presStyleIdx="0" presStyleCnt="2">
        <dgm:presLayoutVars>
          <dgm:chMax val="1"/>
          <dgm:bulletEnabled val="1"/>
        </dgm:presLayoutVars>
      </dgm:prSet>
      <dgm:spPr/>
    </dgm:pt>
    <dgm:pt modelId="{1F54A112-DBB3-4630-8E4F-F3842A427964}" type="pres">
      <dgm:prSet presAssocID="{14DD1467-0655-42BE-A00D-F20A08799A88}" presName="descendantText" presStyleLbl="alignAcc1" presStyleIdx="0" presStyleCnt="2">
        <dgm:presLayoutVars>
          <dgm:bulletEnabled val="1"/>
        </dgm:presLayoutVars>
      </dgm:prSet>
      <dgm:spPr/>
    </dgm:pt>
    <dgm:pt modelId="{9C383FB1-22DF-484E-ACB5-9C99D79FBCC0}" type="pres">
      <dgm:prSet presAssocID="{77A5161B-F10C-4BFF-8A97-3AD4E0DA942C}" presName="sp" presStyleCnt="0"/>
      <dgm:spPr/>
    </dgm:pt>
    <dgm:pt modelId="{A978ACAF-8C1A-4EC2-A4C2-8D8B8F9573E4}" type="pres">
      <dgm:prSet presAssocID="{97A79425-D195-4063-B18F-8F896D04CA2A}" presName="composite" presStyleCnt="0"/>
      <dgm:spPr/>
    </dgm:pt>
    <dgm:pt modelId="{E1A72E6E-4FD1-491A-B598-7D304163FE7D}" type="pres">
      <dgm:prSet presAssocID="{97A79425-D195-4063-B18F-8F896D04CA2A}" presName="parentText" presStyleLbl="alignNode1" presStyleIdx="1" presStyleCnt="2">
        <dgm:presLayoutVars>
          <dgm:chMax val="1"/>
          <dgm:bulletEnabled val="1"/>
        </dgm:presLayoutVars>
      </dgm:prSet>
      <dgm:spPr/>
    </dgm:pt>
    <dgm:pt modelId="{9CEE6EB8-1CE4-403C-93AB-21F1CEBE7EC9}" type="pres">
      <dgm:prSet presAssocID="{97A79425-D195-4063-B18F-8F896D04CA2A}" presName="descendantText" presStyleLbl="alignAcc1" presStyleIdx="1" presStyleCnt="2">
        <dgm:presLayoutVars>
          <dgm:bulletEnabled val="1"/>
        </dgm:presLayoutVars>
      </dgm:prSet>
      <dgm:spPr/>
    </dgm:pt>
  </dgm:ptLst>
  <dgm:cxnLst>
    <dgm:cxn modelId="{05588701-656C-4303-B06A-9E3C6F274BCA}" type="presOf" srcId="{44D9FDB8-9B04-4E4E-A456-3C2B013BF524}" destId="{9CEE6EB8-1CE4-403C-93AB-21F1CEBE7EC9}" srcOrd="0" destOrd="2" presId="urn:microsoft.com/office/officeart/2005/8/layout/chevron2"/>
    <dgm:cxn modelId="{0A9A3C02-39E4-43A1-A853-53D2F2844E8A}" type="presOf" srcId="{9D88DB93-7D28-489E-88A9-12E7464410C4}" destId="{9CEE6EB8-1CE4-403C-93AB-21F1CEBE7EC9}" srcOrd="0" destOrd="3" presId="urn:microsoft.com/office/officeart/2005/8/layout/chevron2"/>
    <dgm:cxn modelId="{D99F1C09-E4AC-4463-B98C-65E9F05BC8AE}" type="presOf" srcId="{D3F49333-DF6F-44A8-BA76-07B6B8848D28}" destId="{9CEE6EB8-1CE4-403C-93AB-21F1CEBE7EC9}" srcOrd="0" destOrd="0" presId="urn:microsoft.com/office/officeart/2005/8/layout/chevron2"/>
    <dgm:cxn modelId="{C5685F0E-C791-4B8D-81FD-CDA1CAFFAD26}" srcId="{97A79425-D195-4063-B18F-8F896D04CA2A}" destId="{B0C1CED6-6A67-4E09-900D-5A5329B676A1}" srcOrd="1" destOrd="0" parTransId="{635C55E5-C01B-4103-B48E-C191CC2BBCA0}" sibTransId="{FA9708AF-3854-4537-9150-B473A6F360DB}"/>
    <dgm:cxn modelId="{13C9F633-5C2D-406C-A30B-0124551CC535}" type="presOf" srcId="{E6C246DB-4217-4E91-AA2B-47D46CE7CAAD}" destId="{B75FCFCE-3CC3-4E5F-9E4E-14D724EC15DA}" srcOrd="0" destOrd="0" presId="urn:microsoft.com/office/officeart/2005/8/layout/chevron2"/>
    <dgm:cxn modelId="{232C4339-76AB-44EA-AE86-1B51350A1504}" srcId="{97A79425-D195-4063-B18F-8F896D04CA2A}" destId="{D3F49333-DF6F-44A8-BA76-07B6B8848D28}" srcOrd="0" destOrd="0" parTransId="{DD651A73-FD6D-4189-9096-71E24DFF4657}" sibTransId="{6B4D56DF-B40E-4377-A48E-35DC6CF42BD7}"/>
    <dgm:cxn modelId="{7A501F5C-26D3-4C0F-8CC0-7033D7412782}" type="presOf" srcId="{F34E3EDD-1905-4787-B184-E99E3AF1940E}" destId="{9CEE6EB8-1CE4-403C-93AB-21F1CEBE7EC9}" srcOrd="0" destOrd="4" presId="urn:microsoft.com/office/officeart/2005/8/layout/chevron2"/>
    <dgm:cxn modelId="{3EA35169-B0CA-47B1-9EB0-54FD6396D43B}" type="presOf" srcId="{C3681E02-3411-48DB-B416-4200B6148373}" destId="{1F54A112-DBB3-4630-8E4F-F3842A427964}" srcOrd="0" destOrd="1" presId="urn:microsoft.com/office/officeart/2005/8/layout/chevron2"/>
    <dgm:cxn modelId="{CEF0476C-A367-49EB-8275-21E7B13991CA}" srcId="{E6C246DB-4217-4E91-AA2B-47D46CE7CAAD}" destId="{97A79425-D195-4063-B18F-8F896D04CA2A}" srcOrd="1" destOrd="0" parTransId="{A6A70BD8-AA85-4206-9CED-41A31B8BD23A}" sibTransId="{B87A5F78-07D9-4C25-9048-E43D1656ECB1}"/>
    <dgm:cxn modelId="{AD2EA480-BC78-435B-85EE-C930CCF942F6}" type="presOf" srcId="{D30FA66D-B988-42FA-AFB5-ADCB5B6DE95E}" destId="{1F54A112-DBB3-4630-8E4F-F3842A427964}" srcOrd="0" destOrd="2" presId="urn:microsoft.com/office/officeart/2005/8/layout/chevron2"/>
    <dgm:cxn modelId="{63644D86-3B59-4E9B-A882-5A4C71CDBBFD}" srcId="{14DD1467-0655-42BE-A00D-F20A08799A88}" destId="{CBD17195-F276-4AE5-B538-934C756FA67D}" srcOrd="0" destOrd="0" parTransId="{3CE1D65B-C788-4FE6-983E-F103D3E2F8B7}" sibTransId="{55F329CC-EE88-43E0-8D21-98BF1305B36F}"/>
    <dgm:cxn modelId="{BD541794-C7B2-44AB-8368-6B393D3A65E3}" srcId="{B0C1CED6-6A67-4E09-900D-5A5329B676A1}" destId="{9D88DB93-7D28-489E-88A9-12E7464410C4}" srcOrd="1" destOrd="0" parTransId="{9ECDD42A-7197-4FAA-8E89-314F0CCDED24}" sibTransId="{1A93583C-AAFA-4A86-BA56-5892C2FDEDE7}"/>
    <dgm:cxn modelId="{2305C29E-DE0E-4489-AB3D-3FC7680F8A29}" type="presOf" srcId="{CBD17195-F276-4AE5-B538-934C756FA67D}" destId="{1F54A112-DBB3-4630-8E4F-F3842A427964}" srcOrd="0" destOrd="0" presId="urn:microsoft.com/office/officeart/2005/8/layout/chevron2"/>
    <dgm:cxn modelId="{36259CBC-D48D-455F-9730-29C39F4C5EB7}" type="presOf" srcId="{97A79425-D195-4063-B18F-8F896D04CA2A}" destId="{E1A72E6E-4FD1-491A-B598-7D304163FE7D}" srcOrd="0" destOrd="0" presId="urn:microsoft.com/office/officeart/2005/8/layout/chevron2"/>
    <dgm:cxn modelId="{247907C8-8506-420F-92BF-B91D0472DE05}" srcId="{B0C1CED6-6A67-4E09-900D-5A5329B676A1}" destId="{F34E3EDD-1905-4787-B184-E99E3AF1940E}" srcOrd="2" destOrd="0" parTransId="{2635CF8A-BC9C-45AB-8039-171A1CDB658D}" sibTransId="{27EB0BFD-6BBD-4C6D-B7FA-D23F83A93645}"/>
    <dgm:cxn modelId="{CCF849CB-635A-43E8-B0DD-63972886E7D1}" srcId="{CBD17195-F276-4AE5-B538-934C756FA67D}" destId="{D30FA66D-B988-42FA-AFB5-ADCB5B6DE95E}" srcOrd="1" destOrd="0" parTransId="{90524B3A-1F22-4EA0-B1E4-03E11511EDB5}" sibTransId="{C9E1FFAE-2347-445C-A012-331EB42F6504}"/>
    <dgm:cxn modelId="{1D2AA5D0-7605-403A-9F26-E3BFEF4821F8}" srcId="{CBD17195-F276-4AE5-B538-934C756FA67D}" destId="{C3681E02-3411-48DB-B416-4200B6148373}" srcOrd="0" destOrd="0" parTransId="{0540B4F0-5AD0-47E3-B246-C2E401D5BF9C}" sibTransId="{69CE85EE-288B-4F7C-864B-D6B24C054FC8}"/>
    <dgm:cxn modelId="{381F60D4-65BF-4851-83E9-0F7A0C592F2E}" type="presOf" srcId="{B0C1CED6-6A67-4E09-900D-5A5329B676A1}" destId="{9CEE6EB8-1CE4-403C-93AB-21F1CEBE7EC9}" srcOrd="0" destOrd="1" presId="urn:microsoft.com/office/officeart/2005/8/layout/chevron2"/>
    <dgm:cxn modelId="{D33E44D9-E04D-4332-AFA8-7F414C1B1061}" type="presOf" srcId="{14DD1467-0655-42BE-A00D-F20A08799A88}" destId="{CE2A31B8-7225-4A45-B142-99883ED232F3}" srcOrd="0" destOrd="0" presId="urn:microsoft.com/office/officeart/2005/8/layout/chevron2"/>
    <dgm:cxn modelId="{BCCA36E6-6D7C-4B6E-AAC8-58A9E1B1DC7C}" srcId="{E6C246DB-4217-4E91-AA2B-47D46CE7CAAD}" destId="{14DD1467-0655-42BE-A00D-F20A08799A88}" srcOrd="0" destOrd="0" parTransId="{86BE2F7A-A5FD-40FC-BBE2-7447F22B2F04}" sibTransId="{77A5161B-F10C-4BFF-8A97-3AD4E0DA942C}"/>
    <dgm:cxn modelId="{B096A1F0-F1B1-4E82-BDC1-EFDEA701E35C}" srcId="{B0C1CED6-6A67-4E09-900D-5A5329B676A1}" destId="{44D9FDB8-9B04-4E4E-A456-3C2B013BF524}" srcOrd="0" destOrd="0" parTransId="{588C7AC7-FC49-4AF8-83EB-23882E77E5CD}" sibTransId="{857849AB-0288-4456-8D86-96572330136B}"/>
    <dgm:cxn modelId="{33A06903-A6F9-450F-AA38-4542217ABF58}" type="presParOf" srcId="{B75FCFCE-3CC3-4E5F-9E4E-14D724EC15DA}" destId="{E291D3A0-427E-48D2-8263-D2A4E366AAE8}" srcOrd="0" destOrd="0" presId="urn:microsoft.com/office/officeart/2005/8/layout/chevron2"/>
    <dgm:cxn modelId="{ECDDC676-D360-45B1-A330-31E1F2BAFA95}" type="presParOf" srcId="{E291D3A0-427E-48D2-8263-D2A4E366AAE8}" destId="{CE2A31B8-7225-4A45-B142-99883ED232F3}" srcOrd="0" destOrd="0" presId="urn:microsoft.com/office/officeart/2005/8/layout/chevron2"/>
    <dgm:cxn modelId="{3DE49179-37BB-416D-9E2D-400434784586}" type="presParOf" srcId="{E291D3A0-427E-48D2-8263-D2A4E366AAE8}" destId="{1F54A112-DBB3-4630-8E4F-F3842A427964}" srcOrd="1" destOrd="0" presId="urn:microsoft.com/office/officeart/2005/8/layout/chevron2"/>
    <dgm:cxn modelId="{6EBC149F-9845-4A28-B982-ED7B9B577FD8}" type="presParOf" srcId="{B75FCFCE-3CC3-4E5F-9E4E-14D724EC15DA}" destId="{9C383FB1-22DF-484E-ACB5-9C99D79FBCC0}" srcOrd="1" destOrd="0" presId="urn:microsoft.com/office/officeart/2005/8/layout/chevron2"/>
    <dgm:cxn modelId="{AC7B9B7B-DBC4-4C9A-BD03-4DFA7823507B}" type="presParOf" srcId="{B75FCFCE-3CC3-4E5F-9E4E-14D724EC15DA}" destId="{A978ACAF-8C1A-4EC2-A4C2-8D8B8F9573E4}" srcOrd="2" destOrd="0" presId="urn:microsoft.com/office/officeart/2005/8/layout/chevron2"/>
    <dgm:cxn modelId="{114BFE94-C0EB-474F-B04F-9437E243C65C}" type="presParOf" srcId="{A978ACAF-8C1A-4EC2-A4C2-8D8B8F9573E4}" destId="{E1A72E6E-4FD1-491A-B598-7D304163FE7D}" srcOrd="0" destOrd="0" presId="urn:microsoft.com/office/officeart/2005/8/layout/chevron2"/>
    <dgm:cxn modelId="{B4EB4C60-1FA4-4E39-8BB6-3C989CB4276F}" type="presParOf" srcId="{A978ACAF-8C1A-4EC2-A4C2-8D8B8F9573E4}" destId="{9CEE6EB8-1CE4-403C-93AB-21F1CEBE7EC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C246DB-4217-4E91-AA2B-47D46CE7CAA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4DD1467-0655-42BE-A00D-F20A08799A88}">
      <dgm:prSet phldr="0"/>
      <dgm:spPr/>
      <dgm:t>
        <a:bodyPr/>
        <a:lstStyle/>
        <a:p>
          <a:pPr>
            <a:lnSpc>
              <a:spcPct val="100000"/>
            </a:lnSpc>
          </a:pPr>
          <a:r>
            <a:rPr lang="en-US">
              <a:latin typeface="Corbel"/>
              <a:cs typeface="Calibri"/>
            </a:rPr>
            <a:t>Advantages</a:t>
          </a:r>
          <a:endParaRPr lang="en-US">
            <a:latin typeface="Corbel"/>
          </a:endParaRPr>
        </a:p>
      </dgm:t>
    </dgm:pt>
    <dgm:pt modelId="{86BE2F7A-A5FD-40FC-BBE2-7447F22B2F04}" type="parTrans" cxnId="{BCCA36E6-6D7C-4B6E-AAC8-58A9E1B1DC7C}">
      <dgm:prSet/>
      <dgm:spPr/>
    </dgm:pt>
    <dgm:pt modelId="{77A5161B-F10C-4BFF-8A97-3AD4E0DA942C}" type="sibTrans" cxnId="{BCCA36E6-6D7C-4B6E-AAC8-58A9E1B1DC7C}">
      <dgm:prSet/>
      <dgm:spPr/>
    </dgm:pt>
    <dgm:pt modelId="{97A79425-D195-4063-B18F-8F896D04CA2A}">
      <dgm:prSet phldr="0"/>
      <dgm:spPr/>
      <dgm:t>
        <a:bodyPr/>
        <a:lstStyle/>
        <a:p>
          <a:pPr rtl="0"/>
          <a:r>
            <a:rPr lang="en-US">
              <a:latin typeface="Corbel"/>
              <a:cs typeface="Calibri"/>
            </a:rPr>
            <a:t>Challenges</a:t>
          </a:r>
        </a:p>
      </dgm:t>
    </dgm:pt>
    <dgm:pt modelId="{A6A70BD8-AA85-4206-9CED-41A31B8BD23A}" type="parTrans" cxnId="{CEF0476C-A367-49EB-8275-21E7B13991CA}">
      <dgm:prSet/>
      <dgm:spPr/>
    </dgm:pt>
    <dgm:pt modelId="{B87A5F78-07D9-4C25-9048-E43D1656ECB1}" type="sibTrans" cxnId="{CEF0476C-A367-49EB-8275-21E7B13991CA}">
      <dgm:prSet/>
      <dgm:spPr/>
    </dgm:pt>
    <dgm:pt modelId="{D3F49333-DF6F-44A8-BA76-07B6B8848D28}">
      <dgm:prSet phldr="0"/>
      <dgm:spPr/>
      <dgm:t>
        <a:bodyPr/>
        <a:lstStyle/>
        <a:p>
          <a:pPr rtl="0"/>
          <a:r>
            <a:rPr lang="en-US">
              <a:latin typeface="Corbel"/>
              <a:cs typeface="Calibri"/>
            </a:rPr>
            <a:t>Multiple parameters to tune (k and w) and number of families to be constructed</a:t>
          </a:r>
        </a:p>
      </dgm:t>
    </dgm:pt>
    <dgm:pt modelId="{DD651A73-FD6D-4189-9096-71E24DFF4657}" type="parTrans" cxnId="{232C4339-76AB-44EA-AE86-1B51350A1504}">
      <dgm:prSet/>
      <dgm:spPr/>
    </dgm:pt>
    <dgm:pt modelId="{6B4D56DF-B40E-4377-A48E-35DC6CF42BD7}" type="sibTrans" cxnId="{232C4339-76AB-44EA-AE86-1B51350A1504}">
      <dgm:prSet/>
      <dgm:spPr/>
    </dgm:pt>
    <dgm:pt modelId="{CBD17195-F276-4AE5-B538-934C756FA67D}">
      <dgm:prSet phldr="0"/>
      <dgm:spPr/>
      <dgm:t>
        <a:bodyPr/>
        <a:lstStyle/>
        <a:p>
          <a:pPr rtl="0"/>
          <a:r>
            <a:rPr lang="en-US">
              <a:latin typeface="Corbel"/>
              <a:cs typeface="Calibri"/>
            </a:rPr>
            <a:t>Processing parallelized across families</a:t>
          </a:r>
        </a:p>
      </dgm:t>
    </dgm:pt>
    <dgm:pt modelId="{3CE1D65B-C788-4FE6-983E-F103D3E2F8B7}" type="parTrans" cxnId="{63644D86-3B59-4E9B-A882-5A4C71CDBBFD}">
      <dgm:prSet/>
      <dgm:spPr/>
    </dgm:pt>
    <dgm:pt modelId="{55F329CC-EE88-43E0-8D21-98BF1305B36F}" type="sibTrans" cxnId="{63644D86-3B59-4E9B-A882-5A4C71CDBBFD}">
      <dgm:prSet/>
      <dgm:spPr/>
    </dgm:pt>
    <dgm:pt modelId="{0868B8E2-BE42-41F4-B218-12A4C50028DC}">
      <dgm:prSet phldr="0"/>
      <dgm:spPr/>
      <dgm:t>
        <a:bodyPr/>
        <a:lstStyle/>
        <a:p>
          <a:pPr rtl="0"/>
          <a:r>
            <a:rPr lang="en-US">
              <a:latin typeface="Corbel"/>
              <a:cs typeface="Calibri"/>
            </a:rPr>
            <a:t>Less VM Migrations</a:t>
          </a:r>
        </a:p>
      </dgm:t>
    </dgm:pt>
    <dgm:pt modelId="{7FD11544-0E10-4512-A899-7658088B4E93}" type="parTrans" cxnId="{85B19070-3735-48AF-97D5-D249D8011DB9}">
      <dgm:prSet/>
      <dgm:spPr/>
    </dgm:pt>
    <dgm:pt modelId="{3CE012B3-265D-4047-B861-E67CF2F4CEEA}" type="sibTrans" cxnId="{85B19070-3735-48AF-97D5-D249D8011DB9}">
      <dgm:prSet/>
      <dgm:spPr/>
    </dgm:pt>
    <dgm:pt modelId="{183FD426-6995-431F-B6D0-C76ADDE5A67B}">
      <dgm:prSet phldr="0"/>
      <dgm:spPr/>
      <dgm:t>
        <a:bodyPr/>
        <a:lstStyle/>
        <a:p>
          <a:pPr rtl="0"/>
          <a:r>
            <a:rPr lang="en-US">
              <a:latin typeface="Corbel"/>
              <a:cs typeface="Calibri"/>
            </a:rPr>
            <a:t>Less Energy Consumption</a:t>
          </a:r>
        </a:p>
      </dgm:t>
    </dgm:pt>
    <dgm:pt modelId="{6A0191DA-4060-4019-B4A5-82211A8243E0}" type="parTrans" cxnId="{DCD0DC77-4178-4CE8-ABD2-C58E0AFF1427}">
      <dgm:prSet/>
      <dgm:spPr/>
    </dgm:pt>
    <dgm:pt modelId="{5FBED5EA-C75E-4788-89E4-1ED6DC6EBE62}" type="sibTrans" cxnId="{DCD0DC77-4178-4CE8-ABD2-C58E0AFF1427}">
      <dgm:prSet/>
      <dgm:spPr/>
    </dgm:pt>
    <dgm:pt modelId="{D5AC5557-8E70-4532-9B1D-7E7713942978}">
      <dgm:prSet phldr="0"/>
      <dgm:spPr/>
      <dgm:t>
        <a:bodyPr/>
        <a:lstStyle/>
        <a:p>
          <a:pPr rtl="0"/>
          <a:r>
            <a:rPr lang="en-US">
              <a:latin typeface="Corbel"/>
              <a:cs typeface="Calibri"/>
            </a:rPr>
            <a:t>Less information about cross over and mutation</a:t>
          </a:r>
        </a:p>
      </dgm:t>
    </dgm:pt>
    <dgm:pt modelId="{FDAB979D-F0A9-4AE3-9B3D-5F1723213F0F}" type="parTrans" cxnId="{74B48B51-7584-41EA-B88D-8A86F2A366F8}">
      <dgm:prSet/>
      <dgm:spPr/>
    </dgm:pt>
    <dgm:pt modelId="{D3A938E8-FB00-4B50-A81A-AF005DA25972}" type="sibTrans" cxnId="{74B48B51-7584-41EA-B88D-8A86F2A366F8}">
      <dgm:prSet/>
      <dgm:spPr/>
    </dgm:pt>
    <dgm:pt modelId="{D2473C53-BD7E-493B-883E-80581A816278}">
      <dgm:prSet phldr="0"/>
      <dgm:spPr/>
      <dgm:t>
        <a:bodyPr/>
        <a:lstStyle/>
        <a:p>
          <a:pPr rtl="0"/>
          <a:r>
            <a:rPr lang="en-US">
              <a:latin typeface="Corbel"/>
              <a:cs typeface="Calibri"/>
            </a:rPr>
            <a:t>Better SLA time</a:t>
          </a:r>
        </a:p>
      </dgm:t>
    </dgm:pt>
    <dgm:pt modelId="{3E599FA1-30B5-47F0-9DF7-50531832A6D4}" type="parTrans" cxnId="{770E9009-F607-460C-9C00-365BA5A82A44}">
      <dgm:prSet/>
      <dgm:spPr/>
    </dgm:pt>
    <dgm:pt modelId="{244B3067-315F-4675-AA7A-EFE3BA1D68D9}" type="sibTrans" cxnId="{770E9009-F607-460C-9C00-365BA5A82A44}">
      <dgm:prSet/>
      <dgm:spPr/>
    </dgm:pt>
    <dgm:pt modelId="{0DEC1211-2624-4128-81DC-F501B1F36122}">
      <dgm:prSet phldr="0"/>
      <dgm:spPr/>
      <dgm:t>
        <a:bodyPr/>
        <a:lstStyle/>
        <a:p>
          <a:pPr rtl="0"/>
          <a:r>
            <a:rPr lang="en-US">
              <a:latin typeface="Corbel"/>
              <a:cs typeface="Calibri"/>
            </a:rPr>
            <a:t>Optimal VM Allocation</a:t>
          </a:r>
        </a:p>
      </dgm:t>
    </dgm:pt>
    <dgm:pt modelId="{688B0B6D-5C7D-4CA1-AB9A-C5FB81B292FE}" type="parTrans" cxnId="{659FBB3D-4526-46DA-8AD9-3647C0806C99}">
      <dgm:prSet/>
      <dgm:spPr/>
    </dgm:pt>
    <dgm:pt modelId="{DAC035B9-12ED-4AFC-B076-817C24313B80}" type="sibTrans" cxnId="{659FBB3D-4526-46DA-8AD9-3647C0806C99}">
      <dgm:prSet/>
      <dgm:spPr/>
    </dgm:pt>
    <dgm:pt modelId="{B1D58102-2E74-47E8-9A07-46664762D72A}">
      <dgm:prSet phldr="0"/>
      <dgm:spPr/>
      <dgm:t>
        <a:bodyPr/>
        <a:lstStyle/>
        <a:p>
          <a:pPr rtl="0"/>
          <a:r>
            <a:rPr lang="en-US">
              <a:latin typeface="Corbel"/>
              <a:cs typeface="Calibri"/>
            </a:rPr>
            <a:t>Possible Solution</a:t>
          </a:r>
        </a:p>
      </dgm:t>
    </dgm:pt>
    <dgm:pt modelId="{DF30ECBA-5501-464A-B8A2-34BD02F09085}" type="parTrans" cxnId="{0845B490-82ED-48BF-99AD-1F70B2DD37BA}">
      <dgm:prSet/>
      <dgm:spPr/>
    </dgm:pt>
    <dgm:pt modelId="{F3AB3E78-9E86-4443-B622-74A7AA118356}" type="sibTrans" cxnId="{0845B490-82ED-48BF-99AD-1F70B2DD37BA}">
      <dgm:prSet/>
      <dgm:spPr/>
    </dgm:pt>
    <dgm:pt modelId="{BD5A3DD1-B565-4A10-A193-97EBC1E7B706}">
      <dgm:prSet phldr="0"/>
      <dgm:spPr/>
      <dgm:t>
        <a:bodyPr/>
        <a:lstStyle/>
        <a:p>
          <a:pPr rtl="0"/>
          <a:r>
            <a:rPr lang="en-US">
              <a:latin typeface="Corbel"/>
              <a:cs typeface="Calibri"/>
            </a:rPr>
            <a:t>Might be better to combine with other optimization methods(Hill Climbing) </a:t>
          </a:r>
        </a:p>
      </dgm:t>
    </dgm:pt>
    <dgm:pt modelId="{394D950D-9520-4E84-9BE5-588323E4F2F7}" type="parTrans" cxnId="{E4534028-0622-4182-9FA9-6344D857EDC2}">
      <dgm:prSet/>
      <dgm:spPr/>
    </dgm:pt>
    <dgm:pt modelId="{8876D04B-847B-4CB7-81F3-13C5CCAB2246}" type="sibTrans" cxnId="{E4534028-0622-4182-9FA9-6344D857EDC2}">
      <dgm:prSet/>
      <dgm:spPr/>
    </dgm:pt>
    <dgm:pt modelId="{17F9D8F4-3953-4A71-B36B-DF7E12D1B861}">
      <dgm:prSet phldr="0"/>
      <dgm:spPr/>
      <dgm:t>
        <a:bodyPr/>
        <a:lstStyle/>
        <a:p>
          <a:pPr rtl="0"/>
          <a:r>
            <a:rPr lang="en-US">
              <a:latin typeface="Corbel"/>
              <a:cs typeface="Calibri"/>
            </a:rPr>
            <a:t>Though an adaptive GA, FGA takes very small steps to converge during last few mutations</a:t>
          </a:r>
        </a:p>
      </dgm:t>
    </dgm:pt>
    <dgm:pt modelId="{A33789ED-DB4E-4438-BD5A-9D6E42BE74F6}" type="parTrans" cxnId="{25C13DF3-C617-47CE-85A4-351552E4CAAA}">
      <dgm:prSet/>
      <dgm:spPr/>
    </dgm:pt>
    <dgm:pt modelId="{775B839B-E52B-47C3-88FC-14F1E38EC5C8}" type="sibTrans" cxnId="{25C13DF3-C617-47CE-85A4-351552E4CAAA}">
      <dgm:prSet/>
      <dgm:spPr/>
    </dgm:pt>
    <dgm:pt modelId="{34C45BB5-8D8E-4C7E-8AAE-3DA978666E46}" type="pres">
      <dgm:prSet presAssocID="{E6C246DB-4217-4E91-AA2B-47D46CE7CAAD}" presName="linear" presStyleCnt="0">
        <dgm:presLayoutVars>
          <dgm:dir/>
          <dgm:animLvl val="lvl"/>
          <dgm:resizeHandles val="exact"/>
        </dgm:presLayoutVars>
      </dgm:prSet>
      <dgm:spPr/>
    </dgm:pt>
    <dgm:pt modelId="{1257DC32-02F3-4EFE-A69C-9855E476DF3A}" type="pres">
      <dgm:prSet presAssocID="{14DD1467-0655-42BE-A00D-F20A08799A88}" presName="parentLin" presStyleCnt="0"/>
      <dgm:spPr/>
    </dgm:pt>
    <dgm:pt modelId="{020D7251-734D-45EF-9074-FCBB635BB11F}" type="pres">
      <dgm:prSet presAssocID="{14DD1467-0655-42BE-A00D-F20A08799A88}" presName="parentLeftMargin" presStyleLbl="node1" presStyleIdx="0" presStyleCnt="3"/>
      <dgm:spPr/>
    </dgm:pt>
    <dgm:pt modelId="{EA0257CC-AC3F-4234-8591-4C659BA4EEAF}" type="pres">
      <dgm:prSet presAssocID="{14DD1467-0655-42BE-A00D-F20A08799A88}" presName="parentText" presStyleLbl="node1" presStyleIdx="0" presStyleCnt="3">
        <dgm:presLayoutVars>
          <dgm:chMax val="0"/>
          <dgm:bulletEnabled val="1"/>
        </dgm:presLayoutVars>
      </dgm:prSet>
      <dgm:spPr/>
    </dgm:pt>
    <dgm:pt modelId="{B9DBE91D-55D1-4775-978C-004B6CC18E5E}" type="pres">
      <dgm:prSet presAssocID="{14DD1467-0655-42BE-A00D-F20A08799A88}" presName="negativeSpace" presStyleCnt="0"/>
      <dgm:spPr/>
    </dgm:pt>
    <dgm:pt modelId="{27ECD875-AB73-4BC9-B85F-F4198675B487}" type="pres">
      <dgm:prSet presAssocID="{14DD1467-0655-42BE-A00D-F20A08799A88}" presName="childText" presStyleLbl="conFgAcc1" presStyleIdx="0" presStyleCnt="3">
        <dgm:presLayoutVars>
          <dgm:bulletEnabled val="1"/>
        </dgm:presLayoutVars>
      </dgm:prSet>
      <dgm:spPr/>
    </dgm:pt>
    <dgm:pt modelId="{541C55BD-7098-4FD1-9F51-FFFBDED1C293}" type="pres">
      <dgm:prSet presAssocID="{77A5161B-F10C-4BFF-8A97-3AD4E0DA942C}" presName="spaceBetweenRectangles" presStyleCnt="0"/>
      <dgm:spPr/>
    </dgm:pt>
    <dgm:pt modelId="{4752026A-BD70-4272-99B3-6E2085FB3C65}" type="pres">
      <dgm:prSet presAssocID="{97A79425-D195-4063-B18F-8F896D04CA2A}" presName="parentLin" presStyleCnt="0"/>
      <dgm:spPr/>
    </dgm:pt>
    <dgm:pt modelId="{90A5CE52-673C-4A09-BD51-4FA5D1027CCD}" type="pres">
      <dgm:prSet presAssocID="{97A79425-D195-4063-B18F-8F896D04CA2A}" presName="parentLeftMargin" presStyleLbl="node1" presStyleIdx="0" presStyleCnt="3"/>
      <dgm:spPr/>
    </dgm:pt>
    <dgm:pt modelId="{6CB04285-BA33-4016-AB65-0300D4D71ED7}" type="pres">
      <dgm:prSet presAssocID="{97A79425-D195-4063-B18F-8F896D04CA2A}" presName="parentText" presStyleLbl="node1" presStyleIdx="1" presStyleCnt="3">
        <dgm:presLayoutVars>
          <dgm:chMax val="0"/>
          <dgm:bulletEnabled val="1"/>
        </dgm:presLayoutVars>
      </dgm:prSet>
      <dgm:spPr/>
    </dgm:pt>
    <dgm:pt modelId="{AD370658-A836-4A0C-BD4A-EAD395EA4299}" type="pres">
      <dgm:prSet presAssocID="{97A79425-D195-4063-B18F-8F896D04CA2A}" presName="negativeSpace" presStyleCnt="0"/>
      <dgm:spPr/>
    </dgm:pt>
    <dgm:pt modelId="{E58D7D26-3E1A-4DBC-BC1A-57D8948CB0B8}" type="pres">
      <dgm:prSet presAssocID="{97A79425-D195-4063-B18F-8F896D04CA2A}" presName="childText" presStyleLbl="conFgAcc1" presStyleIdx="1" presStyleCnt="3">
        <dgm:presLayoutVars>
          <dgm:bulletEnabled val="1"/>
        </dgm:presLayoutVars>
      </dgm:prSet>
      <dgm:spPr/>
    </dgm:pt>
    <dgm:pt modelId="{892D1553-AFD3-4F37-810B-76B1BE2434BC}" type="pres">
      <dgm:prSet presAssocID="{B87A5F78-07D9-4C25-9048-E43D1656ECB1}" presName="spaceBetweenRectangles" presStyleCnt="0"/>
      <dgm:spPr/>
    </dgm:pt>
    <dgm:pt modelId="{32424CC0-BC61-42B2-A46A-CD9E5F12A92E}" type="pres">
      <dgm:prSet presAssocID="{B1D58102-2E74-47E8-9A07-46664762D72A}" presName="parentLin" presStyleCnt="0"/>
      <dgm:spPr/>
    </dgm:pt>
    <dgm:pt modelId="{D7DC4D1D-7C64-4018-9E95-9BF525258D72}" type="pres">
      <dgm:prSet presAssocID="{B1D58102-2E74-47E8-9A07-46664762D72A}" presName="parentLeftMargin" presStyleLbl="node1" presStyleIdx="1" presStyleCnt="3"/>
      <dgm:spPr/>
    </dgm:pt>
    <dgm:pt modelId="{9D788BD2-0D2B-47C7-B361-87A1C20B28C1}" type="pres">
      <dgm:prSet presAssocID="{B1D58102-2E74-47E8-9A07-46664762D72A}" presName="parentText" presStyleLbl="node1" presStyleIdx="2" presStyleCnt="3">
        <dgm:presLayoutVars>
          <dgm:chMax val="0"/>
          <dgm:bulletEnabled val="1"/>
        </dgm:presLayoutVars>
      </dgm:prSet>
      <dgm:spPr/>
    </dgm:pt>
    <dgm:pt modelId="{C2212B23-B52C-4547-8473-334944A0C9AD}" type="pres">
      <dgm:prSet presAssocID="{B1D58102-2E74-47E8-9A07-46664762D72A}" presName="negativeSpace" presStyleCnt="0"/>
      <dgm:spPr/>
    </dgm:pt>
    <dgm:pt modelId="{A8D1898E-E3BC-4922-9B5C-F0A36D8659F0}" type="pres">
      <dgm:prSet presAssocID="{B1D58102-2E74-47E8-9A07-46664762D72A}" presName="childText" presStyleLbl="conFgAcc1" presStyleIdx="2" presStyleCnt="3">
        <dgm:presLayoutVars>
          <dgm:bulletEnabled val="1"/>
        </dgm:presLayoutVars>
      </dgm:prSet>
      <dgm:spPr/>
    </dgm:pt>
  </dgm:ptLst>
  <dgm:cxnLst>
    <dgm:cxn modelId="{770E9009-F607-460C-9C00-365BA5A82A44}" srcId="{14DD1467-0655-42BE-A00D-F20A08799A88}" destId="{D2473C53-BD7E-493B-883E-80581A816278}" srcOrd="4" destOrd="0" parTransId="{3E599FA1-30B5-47F0-9DF7-50531832A6D4}" sibTransId="{244B3067-315F-4675-AA7A-EFE3BA1D68D9}"/>
    <dgm:cxn modelId="{FABD0714-EE2F-40DC-B044-8192B29D63DD}" type="presOf" srcId="{B1D58102-2E74-47E8-9A07-46664762D72A}" destId="{9D788BD2-0D2B-47C7-B361-87A1C20B28C1}" srcOrd="1" destOrd="0" presId="urn:microsoft.com/office/officeart/2005/8/layout/list1"/>
    <dgm:cxn modelId="{E4534028-0622-4182-9FA9-6344D857EDC2}" srcId="{B1D58102-2E74-47E8-9A07-46664762D72A}" destId="{BD5A3DD1-B565-4A10-A193-97EBC1E7B706}" srcOrd="0" destOrd="0" parTransId="{394D950D-9520-4E84-9BE5-588323E4F2F7}" sibTransId="{8876D04B-847B-4CB7-81F3-13C5CCAB2246}"/>
    <dgm:cxn modelId="{232C4339-76AB-44EA-AE86-1B51350A1504}" srcId="{97A79425-D195-4063-B18F-8F896D04CA2A}" destId="{D3F49333-DF6F-44A8-BA76-07B6B8848D28}" srcOrd="0" destOrd="0" parTransId="{DD651A73-FD6D-4189-9096-71E24DFF4657}" sibTransId="{6B4D56DF-B40E-4377-A48E-35DC6CF42BD7}"/>
    <dgm:cxn modelId="{659FBB3D-4526-46DA-8AD9-3647C0806C99}" srcId="{14DD1467-0655-42BE-A00D-F20A08799A88}" destId="{0DEC1211-2624-4128-81DC-F501B1F36122}" srcOrd="0" destOrd="0" parTransId="{688B0B6D-5C7D-4CA1-AB9A-C5FB81B292FE}" sibTransId="{DAC035B9-12ED-4AFC-B076-817C24313B80}"/>
    <dgm:cxn modelId="{5DAD4A3F-BD34-4463-A135-98557E7DC1F4}" type="presOf" srcId="{97A79425-D195-4063-B18F-8F896D04CA2A}" destId="{6CB04285-BA33-4016-AB65-0300D4D71ED7}" srcOrd="1" destOrd="0" presId="urn:microsoft.com/office/officeart/2005/8/layout/list1"/>
    <dgm:cxn modelId="{15556740-EFEA-4C2C-96C1-02A5317DEC5E}" type="presOf" srcId="{183FD426-6995-431F-B6D0-C76ADDE5A67B}" destId="{27ECD875-AB73-4BC9-B85F-F4198675B487}" srcOrd="0" destOrd="3" presId="urn:microsoft.com/office/officeart/2005/8/layout/list1"/>
    <dgm:cxn modelId="{CEF0476C-A367-49EB-8275-21E7B13991CA}" srcId="{E6C246DB-4217-4E91-AA2B-47D46CE7CAAD}" destId="{97A79425-D195-4063-B18F-8F896D04CA2A}" srcOrd="1" destOrd="0" parTransId="{A6A70BD8-AA85-4206-9CED-41A31B8BD23A}" sibTransId="{B87A5F78-07D9-4C25-9048-E43D1656ECB1}"/>
    <dgm:cxn modelId="{85B19070-3735-48AF-97D5-D249D8011DB9}" srcId="{14DD1467-0655-42BE-A00D-F20A08799A88}" destId="{0868B8E2-BE42-41F4-B218-12A4C50028DC}" srcOrd="2" destOrd="0" parTransId="{7FD11544-0E10-4512-A899-7658088B4E93}" sibTransId="{3CE012B3-265D-4047-B861-E67CF2F4CEEA}"/>
    <dgm:cxn modelId="{74B48B51-7584-41EA-B88D-8A86F2A366F8}" srcId="{97A79425-D195-4063-B18F-8F896D04CA2A}" destId="{D5AC5557-8E70-4532-9B1D-7E7713942978}" srcOrd="1" destOrd="0" parTransId="{FDAB979D-F0A9-4AE3-9B3D-5F1723213F0F}" sibTransId="{D3A938E8-FB00-4B50-A81A-AF005DA25972}"/>
    <dgm:cxn modelId="{3D81C973-53BF-49E2-AB52-9979235EAC58}" type="presOf" srcId="{D3F49333-DF6F-44A8-BA76-07B6B8848D28}" destId="{E58D7D26-3E1A-4DBC-BC1A-57D8948CB0B8}" srcOrd="0" destOrd="0" presId="urn:microsoft.com/office/officeart/2005/8/layout/list1"/>
    <dgm:cxn modelId="{8C9C9476-6E7C-4E60-80E0-481439C4274E}" type="presOf" srcId="{CBD17195-F276-4AE5-B538-934C756FA67D}" destId="{27ECD875-AB73-4BC9-B85F-F4198675B487}" srcOrd="0" destOrd="1" presId="urn:microsoft.com/office/officeart/2005/8/layout/list1"/>
    <dgm:cxn modelId="{DCD0DC77-4178-4CE8-ABD2-C58E0AFF1427}" srcId="{14DD1467-0655-42BE-A00D-F20A08799A88}" destId="{183FD426-6995-431F-B6D0-C76ADDE5A67B}" srcOrd="3" destOrd="0" parTransId="{6A0191DA-4060-4019-B4A5-82211A8243E0}" sibTransId="{5FBED5EA-C75E-4788-89E4-1ED6DC6EBE62}"/>
    <dgm:cxn modelId="{63644D86-3B59-4E9B-A882-5A4C71CDBBFD}" srcId="{14DD1467-0655-42BE-A00D-F20A08799A88}" destId="{CBD17195-F276-4AE5-B538-934C756FA67D}" srcOrd="1" destOrd="0" parTransId="{3CE1D65B-C788-4FE6-983E-F103D3E2F8B7}" sibTransId="{55F329CC-EE88-43E0-8D21-98BF1305B36F}"/>
    <dgm:cxn modelId="{53338E87-E722-423C-A2D7-664F6FF4FA5D}" type="presOf" srcId="{D5AC5557-8E70-4532-9B1D-7E7713942978}" destId="{E58D7D26-3E1A-4DBC-BC1A-57D8948CB0B8}" srcOrd="0" destOrd="1" presId="urn:microsoft.com/office/officeart/2005/8/layout/list1"/>
    <dgm:cxn modelId="{D19BA487-FB16-4AC1-9D33-B1CB4B06DD77}" type="presOf" srcId="{E6C246DB-4217-4E91-AA2B-47D46CE7CAAD}" destId="{34C45BB5-8D8E-4C7E-8AAE-3DA978666E46}" srcOrd="0" destOrd="0" presId="urn:microsoft.com/office/officeart/2005/8/layout/list1"/>
    <dgm:cxn modelId="{E4D35C89-AF9A-4082-9760-5DE5E81EB26F}" type="presOf" srcId="{D2473C53-BD7E-493B-883E-80581A816278}" destId="{27ECD875-AB73-4BC9-B85F-F4198675B487}" srcOrd="0" destOrd="4" presId="urn:microsoft.com/office/officeart/2005/8/layout/list1"/>
    <dgm:cxn modelId="{F1CD758C-22D3-4B37-A93D-96ABF63079B7}" type="presOf" srcId="{BD5A3DD1-B565-4A10-A193-97EBC1E7B706}" destId="{A8D1898E-E3BC-4922-9B5C-F0A36D8659F0}" srcOrd="0" destOrd="0" presId="urn:microsoft.com/office/officeart/2005/8/layout/list1"/>
    <dgm:cxn modelId="{0845B490-82ED-48BF-99AD-1F70B2DD37BA}" srcId="{E6C246DB-4217-4E91-AA2B-47D46CE7CAAD}" destId="{B1D58102-2E74-47E8-9A07-46664762D72A}" srcOrd="2" destOrd="0" parTransId="{DF30ECBA-5501-464A-B8A2-34BD02F09085}" sibTransId="{F3AB3E78-9E86-4443-B622-74A7AA118356}"/>
    <dgm:cxn modelId="{A49CBBB3-2EFE-479D-BB84-FB7E4A020188}" type="presOf" srcId="{97A79425-D195-4063-B18F-8F896D04CA2A}" destId="{90A5CE52-673C-4A09-BD51-4FA5D1027CCD}" srcOrd="0" destOrd="0" presId="urn:microsoft.com/office/officeart/2005/8/layout/list1"/>
    <dgm:cxn modelId="{48354CBC-FDA2-4320-9452-9E94569DD65E}" type="presOf" srcId="{17F9D8F4-3953-4A71-B36B-DF7E12D1B861}" destId="{E58D7D26-3E1A-4DBC-BC1A-57D8948CB0B8}" srcOrd="0" destOrd="2" presId="urn:microsoft.com/office/officeart/2005/8/layout/list1"/>
    <dgm:cxn modelId="{FD2370BE-6320-49DC-80F8-FCF45508C11C}" type="presOf" srcId="{0DEC1211-2624-4128-81DC-F501B1F36122}" destId="{27ECD875-AB73-4BC9-B85F-F4198675B487}" srcOrd="0" destOrd="0" presId="urn:microsoft.com/office/officeart/2005/8/layout/list1"/>
    <dgm:cxn modelId="{59B4A8BE-CF64-445F-8166-F64E3CD8E935}" type="presOf" srcId="{0868B8E2-BE42-41F4-B218-12A4C50028DC}" destId="{27ECD875-AB73-4BC9-B85F-F4198675B487}" srcOrd="0" destOrd="2" presId="urn:microsoft.com/office/officeart/2005/8/layout/list1"/>
    <dgm:cxn modelId="{BCCA36E6-6D7C-4B6E-AAC8-58A9E1B1DC7C}" srcId="{E6C246DB-4217-4E91-AA2B-47D46CE7CAAD}" destId="{14DD1467-0655-42BE-A00D-F20A08799A88}" srcOrd="0" destOrd="0" parTransId="{86BE2F7A-A5FD-40FC-BBE2-7447F22B2F04}" sibTransId="{77A5161B-F10C-4BFF-8A97-3AD4E0DA942C}"/>
    <dgm:cxn modelId="{E1F921EB-45B5-4DF0-9CD6-170401979C24}" type="presOf" srcId="{14DD1467-0655-42BE-A00D-F20A08799A88}" destId="{EA0257CC-AC3F-4234-8591-4C659BA4EEAF}" srcOrd="1" destOrd="0" presId="urn:microsoft.com/office/officeart/2005/8/layout/list1"/>
    <dgm:cxn modelId="{25C13DF3-C617-47CE-85A4-351552E4CAAA}" srcId="{97A79425-D195-4063-B18F-8F896D04CA2A}" destId="{17F9D8F4-3953-4A71-B36B-DF7E12D1B861}" srcOrd="2" destOrd="0" parTransId="{A33789ED-DB4E-4438-BD5A-9D6E42BE74F6}" sibTransId="{775B839B-E52B-47C3-88FC-14F1E38EC5C8}"/>
    <dgm:cxn modelId="{F02647F6-72E5-4100-8AB7-D8446D39E5BB}" type="presOf" srcId="{B1D58102-2E74-47E8-9A07-46664762D72A}" destId="{D7DC4D1D-7C64-4018-9E95-9BF525258D72}" srcOrd="0" destOrd="0" presId="urn:microsoft.com/office/officeart/2005/8/layout/list1"/>
    <dgm:cxn modelId="{AFB1D0F7-E4BA-4CAE-A578-2EDD486A20CF}" type="presOf" srcId="{14DD1467-0655-42BE-A00D-F20A08799A88}" destId="{020D7251-734D-45EF-9074-FCBB635BB11F}" srcOrd="0" destOrd="0" presId="urn:microsoft.com/office/officeart/2005/8/layout/list1"/>
    <dgm:cxn modelId="{530BCD7A-63B5-4969-902E-7521DE63F3BD}" type="presParOf" srcId="{34C45BB5-8D8E-4C7E-8AAE-3DA978666E46}" destId="{1257DC32-02F3-4EFE-A69C-9855E476DF3A}" srcOrd="0" destOrd="0" presId="urn:microsoft.com/office/officeart/2005/8/layout/list1"/>
    <dgm:cxn modelId="{8EAAB554-AAD9-4938-8268-A9C9C59DE5DA}" type="presParOf" srcId="{1257DC32-02F3-4EFE-A69C-9855E476DF3A}" destId="{020D7251-734D-45EF-9074-FCBB635BB11F}" srcOrd="0" destOrd="0" presId="urn:microsoft.com/office/officeart/2005/8/layout/list1"/>
    <dgm:cxn modelId="{8A04AF32-6283-450E-B8BF-EB168DAADD89}" type="presParOf" srcId="{1257DC32-02F3-4EFE-A69C-9855E476DF3A}" destId="{EA0257CC-AC3F-4234-8591-4C659BA4EEAF}" srcOrd="1" destOrd="0" presId="urn:microsoft.com/office/officeart/2005/8/layout/list1"/>
    <dgm:cxn modelId="{32AB9C85-53E8-486C-B3C0-4CDB08463CD9}" type="presParOf" srcId="{34C45BB5-8D8E-4C7E-8AAE-3DA978666E46}" destId="{B9DBE91D-55D1-4775-978C-004B6CC18E5E}" srcOrd="1" destOrd="0" presId="urn:microsoft.com/office/officeart/2005/8/layout/list1"/>
    <dgm:cxn modelId="{BFC6FE6C-8F23-45E7-ABBF-818DE7F3C8C7}" type="presParOf" srcId="{34C45BB5-8D8E-4C7E-8AAE-3DA978666E46}" destId="{27ECD875-AB73-4BC9-B85F-F4198675B487}" srcOrd="2" destOrd="0" presId="urn:microsoft.com/office/officeart/2005/8/layout/list1"/>
    <dgm:cxn modelId="{37D2C228-8FE9-4BB8-B35F-B3AAE8BD863D}" type="presParOf" srcId="{34C45BB5-8D8E-4C7E-8AAE-3DA978666E46}" destId="{541C55BD-7098-4FD1-9F51-FFFBDED1C293}" srcOrd="3" destOrd="0" presId="urn:microsoft.com/office/officeart/2005/8/layout/list1"/>
    <dgm:cxn modelId="{33EA4CEF-F49C-4004-8CFC-6F51ED3D8688}" type="presParOf" srcId="{34C45BB5-8D8E-4C7E-8AAE-3DA978666E46}" destId="{4752026A-BD70-4272-99B3-6E2085FB3C65}" srcOrd="4" destOrd="0" presId="urn:microsoft.com/office/officeart/2005/8/layout/list1"/>
    <dgm:cxn modelId="{AF32F858-5626-4D6C-9C61-CE4031C7AA88}" type="presParOf" srcId="{4752026A-BD70-4272-99B3-6E2085FB3C65}" destId="{90A5CE52-673C-4A09-BD51-4FA5D1027CCD}" srcOrd="0" destOrd="0" presId="urn:microsoft.com/office/officeart/2005/8/layout/list1"/>
    <dgm:cxn modelId="{AB481E65-6F3D-4740-864C-0EB2D469CB10}" type="presParOf" srcId="{4752026A-BD70-4272-99B3-6E2085FB3C65}" destId="{6CB04285-BA33-4016-AB65-0300D4D71ED7}" srcOrd="1" destOrd="0" presId="urn:microsoft.com/office/officeart/2005/8/layout/list1"/>
    <dgm:cxn modelId="{073EC9F8-9BFB-4476-9FFE-C44BC38B8DB9}" type="presParOf" srcId="{34C45BB5-8D8E-4C7E-8AAE-3DA978666E46}" destId="{AD370658-A836-4A0C-BD4A-EAD395EA4299}" srcOrd="5" destOrd="0" presId="urn:microsoft.com/office/officeart/2005/8/layout/list1"/>
    <dgm:cxn modelId="{8027E702-57A8-4038-8ACF-9A009779AF4E}" type="presParOf" srcId="{34C45BB5-8D8E-4C7E-8AAE-3DA978666E46}" destId="{E58D7D26-3E1A-4DBC-BC1A-57D8948CB0B8}" srcOrd="6" destOrd="0" presId="urn:microsoft.com/office/officeart/2005/8/layout/list1"/>
    <dgm:cxn modelId="{B337885F-3641-4010-9179-A614CE7EC539}" type="presParOf" srcId="{34C45BB5-8D8E-4C7E-8AAE-3DA978666E46}" destId="{892D1553-AFD3-4F37-810B-76B1BE2434BC}" srcOrd="7" destOrd="0" presId="urn:microsoft.com/office/officeart/2005/8/layout/list1"/>
    <dgm:cxn modelId="{54F4EF5C-3BF6-4688-8A90-133D0838FF2F}" type="presParOf" srcId="{34C45BB5-8D8E-4C7E-8AAE-3DA978666E46}" destId="{32424CC0-BC61-42B2-A46A-CD9E5F12A92E}" srcOrd="8" destOrd="0" presId="urn:microsoft.com/office/officeart/2005/8/layout/list1"/>
    <dgm:cxn modelId="{CD688C06-BE0C-4E57-94F4-93AFA79705C6}" type="presParOf" srcId="{32424CC0-BC61-42B2-A46A-CD9E5F12A92E}" destId="{D7DC4D1D-7C64-4018-9E95-9BF525258D72}" srcOrd="0" destOrd="0" presId="urn:microsoft.com/office/officeart/2005/8/layout/list1"/>
    <dgm:cxn modelId="{E193B437-883E-43E2-918B-391EC8D28506}" type="presParOf" srcId="{32424CC0-BC61-42B2-A46A-CD9E5F12A92E}" destId="{9D788BD2-0D2B-47C7-B361-87A1C20B28C1}" srcOrd="1" destOrd="0" presId="urn:microsoft.com/office/officeart/2005/8/layout/list1"/>
    <dgm:cxn modelId="{2A6586C1-060C-489C-93CB-CC3724A3A3BA}" type="presParOf" srcId="{34C45BB5-8D8E-4C7E-8AAE-3DA978666E46}" destId="{C2212B23-B52C-4547-8473-334944A0C9AD}" srcOrd="9" destOrd="0" presId="urn:microsoft.com/office/officeart/2005/8/layout/list1"/>
    <dgm:cxn modelId="{DF2D4BA0-AAF4-4DBA-97BF-FC019709050F}" type="presParOf" srcId="{34C45BB5-8D8E-4C7E-8AAE-3DA978666E46}" destId="{A8D1898E-E3BC-4922-9B5C-F0A36D8659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E25508-6FD2-4826-94D7-0302B385A0F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0765DA7-F674-4285-861D-C46B2031D57F}">
      <dgm:prSet phldr="0"/>
      <dgm:spPr/>
      <dgm:t>
        <a:bodyPr/>
        <a:lstStyle/>
        <a:p>
          <a:pPr rtl="0"/>
          <a:r>
            <a:rPr lang="en-US">
              <a:latin typeface="Corbel"/>
              <a:cs typeface="Calibri"/>
            </a:rPr>
            <a:t>Based on: Genetic Algorithm </a:t>
          </a:r>
        </a:p>
      </dgm:t>
    </dgm:pt>
    <dgm:pt modelId="{F4DF4640-D621-4698-B058-B15E2A7A9A14}" type="parTrans" cxnId="{DE72BF11-7C3C-4588-8ED2-EE89D89E93C5}">
      <dgm:prSet/>
      <dgm:spPr/>
    </dgm:pt>
    <dgm:pt modelId="{FB940848-7781-4B29-A133-18C2A4756F96}" type="sibTrans" cxnId="{DE72BF11-7C3C-4588-8ED2-EE89D89E93C5}">
      <dgm:prSet/>
      <dgm:spPr/>
    </dgm:pt>
    <dgm:pt modelId="{E458C0B5-650C-4875-9BEC-352125C2C3D6}">
      <dgm:prSet phldr="0"/>
      <dgm:spPr/>
      <dgm:t>
        <a:bodyPr/>
        <a:lstStyle/>
        <a:p>
          <a:pPr rtl="0"/>
          <a:r>
            <a:rPr lang="en-US">
              <a:latin typeface="Corbel"/>
              <a:cs typeface="Calibri"/>
            </a:rPr>
            <a:t>Performance Better Than: Traditional GA, Single factor regression algorithm(LR and LRR), IQR, MAD</a:t>
          </a:r>
        </a:p>
      </dgm:t>
    </dgm:pt>
    <dgm:pt modelId="{02D53A6E-6C6A-486D-B40F-3B68E545C447}" type="parTrans" cxnId="{137C8584-4C62-4BCE-8F2B-525EF6E09254}">
      <dgm:prSet/>
      <dgm:spPr/>
    </dgm:pt>
    <dgm:pt modelId="{55BEA8C2-E502-4BC3-9F31-67BBFC1DAF72}" type="sibTrans" cxnId="{137C8584-4C62-4BCE-8F2B-525EF6E09254}">
      <dgm:prSet/>
      <dgm:spPr/>
    </dgm:pt>
    <dgm:pt modelId="{CBC8AB2A-F40B-4AD9-BAC8-FF748B129E86}">
      <dgm:prSet phldr="0"/>
      <dgm:spPr/>
      <dgm:t>
        <a:bodyPr/>
        <a:lstStyle/>
        <a:p>
          <a:pPr rtl="0"/>
          <a:r>
            <a:rPr lang="en-US">
              <a:latin typeface="Corbel"/>
              <a:cs typeface="Calibri"/>
            </a:rPr>
            <a:t>Strength: Energy Efficiency, better SLA, less migration</a:t>
          </a:r>
        </a:p>
      </dgm:t>
    </dgm:pt>
    <dgm:pt modelId="{9E1F92F1-FD0F-4887-960E-D1196A48660A}" type="parTrans" cxnId="{D0959FAE-351D-4645-B49D-649CA1A1403A}">
      <dgm:prSet/>
      <dgm:spPr/>
    </dgm:pt>
    <dgm:pt modelId="{023BC32E-6BC9-444A-842F-F00E170F4449}" type="sibTrans" cxnId="{D0959FAE-351D-4645-B49D-649CA1A1403A}">
      <dgm:prSet/>
      <dgm:spPr/>
    </dgm:pt>
    <dgm:pt modelId="{8DB4A7ED-291E-496B-8C3C-D546DE451CEA}">
      <dgm:prSet phldr="0"/>
      <dgm:spPr/>
      <dgm:t>
        <a:bodyPr/>
        <a:lstStyle/>
        <a:p>
          <a:pPr rtl="0"/>
          <a:r>
            <a:rPr lang="en-US">
              <a:latin typeface="Corbel"/>
              <a:cs typeface="Calibri"/>
            </a:rPr>
            <a:t>Resources Considered: CPU, memory and bandwidth</a:t>
          </a:r>
        </a:p>
      </dgm:t>
    </dgm:pt>
    <dgm:pt modelId="{54F19E75-6DE9-4F8A-AE9A-DB215B121B80}" type="parTrans" cxnId="{0AFD1466-DCF9-4D21-AC0A-DB6D13B07919}">
      <dgm:prSet/>
      <dgm:spPr/>
    </dgm:pt>
    <dgm:pt modelId="{92B259A9-F8B5-41F6-BFF1-33506E596B1E}" type="sibTrans" cxnId="{0AFD1466-DCF9-4D21-AC0A-DB6D13B07919}">
      <dgm:prSet/>
      <dgm:spPr/>
    </dgm:pt>
    <dgm:pt modelId="{BF063928-53C4-4807-8B51-3DD9FCCB04FF}">
      <dgm:prSet phldr="0"/>
      <dgm:spPr/>
      <dgm:t>
        <a:bodyPr/>
        <a:lstStyle/>
        <a:p>
          <a:pPr rtl="0"/>
          <a:r>
            <a:rPr lang="en-US">
              <a:latin typeface="Corbel"/>
              <a:cs typeface="Calibri"/>
            </a:rPr>
            <a:t>Weakness: </a:t>
          </a:r>
          <a:r>
            <a:rPr lang="en-US"/>
            <a:t>FGA takes very small steps to converge during last few </a:t>
          </a:r>
          <a:r>
            <a:rPr lang="en-US">
              <a:latin typeface="Corbel" panose="020B0503020204020204"/>
            </a:rPr>
            <a:t>mutations</a:t>
          </a:r>
          <a:endParaRPr lang="en-US"/>
        </a:p>
      </dgm:t>
    </dgm:pt>
    <dgm:pt modelId="{850FC80D-A9D7-421D-B596-15672FED08F9}" type="parTrans" cxnId="{35FB865D-9F00-4900-88F1-29BD02CA9C00}">
      <dgm:prSet/>
      <dgm:spPr/>
    </dgm:pt>
    <dgm:pt modelId="{E9115BCB-C60F-4B98-A0A7-268730E57285}" type="sibTrans" cxnId="{35FB865D-9F00-4900-88F1-29BD02CA9C00}">
      <dgm:prSet/>
      <dgm:spPr/>
    </dgm:pt>
    <dgm:pt modelId="{BED7220A-7752-4ED6-A917-86AF2FA43CD0}" type="pres">
      <dgm:prSet presAssocID="{E9E25508-6FD2-4826-94D7-0302B385A0F9}" presName="vert0" presStyleCnt="0">
        <dgm:presLayoutVars>
          <dgm:dir/>
          <dgm:animOne val="branch"/>
          <dgm:animLvl val="lvl"/>
        </dgm:presLayoutVars>
      </dgm:prSet>
      <dgm:spPr/>
    </dgm:pt>
    <dgm:pt modelId="{CFEA4926-667C-4973-BDCC-4E7A195987FE}" type="pres">
      <dgm:prSet presAssocID="{40765DA7-F674-4285-861D-C46B2031D57F}" presName="thickLine" presStyleLbl="alignNode1" presStyleIdx="0" presStyleCnt="5"/>
      <dgm:spPr/>
    </dgm:pt>
    <dgm:pt modelId="{638824F6-63F7-4CC4-9D31-3D2FF1F861D7}" type="pres">
      <dgm:prSet presAssocID="{40765DA7-F674-4285-861D-C46B2031D57F}" presName="horz1" presStyleCnt="0"/>
      <dgm:spPr/>
    </dgm:pt>
    <dgm:pt modelId="{30B31921-17BA-4B80-A22C-8A1EFAB4FEDD}" type="pres">
      <dgm:prSet presAssocID="{40765DA7-F674-4285-861D-C46B2031D57F}" presName="tx1" presStyleLbl="revTx" presStyleIdx="0" presStyleCnt="5"/>
      <dgm:spPr/>
    </dgm:pt>
    <dgm:pt modelId="{93643C05-1B9E-47B7-B645-EDAB0120EFE2}" type="pres">
      <dgm:prSet presAssocID="{40765DA7-F674-4285-861D-C46B2031D57F}" presName="vert1" presStyleCnt="0"/>
      <dgm:spPr/>
    </dgm:pt>
    <dgm:pt modelId="{61DF3E02-451C-407F-B6E9-21CB512105BB}" type="pres">
      <dgm:prSet presAssocID="{8DB4A7ED-291E-496B-8C3C-D546DE451CEA}" presName="thickLine" presStyleLbl="alignNode1" presStyleIdx="1" presStyleCnt="5"/>
      <dgm:spPr/>
    </dgm:pt>
    <dgm:pt modelId="{961FB7AE-F5E4-4F81-9F94-242B70B18467}" type="pres">
      <dgm:prSet presAssocID="{8DB4A7ED-291E-496B-8C3C-D546DE451CEA}" presName="horz1" presStyleCnt="0"/>
      <dgm:spPr/>
    </dgm:pt>
    <dgm:pt modelId="{4A6BF430-1A8B-4D70-A66B-E35A4965E376}" type="pres">
      <dgm:prSet presAssocID="{8DB4A7ED-291E-496B-8C3C-D546DE451CEA}" presName="tx1" presStyleLbl="revTx" presStyleIdx="1" presStyleCnt="5"/>
      <dgm:spPr/>
    </dgm:pt>
    <dgm:pt modelId="{BC9EDD56-6EB9-49DF-BE0B-C23A5587E281}" type="pres">
      <dgm:prSet presAssocID="{8DB4A7ED-291E-496B-8C3C-D546DE451CEA}" presName="vert1" presStyleCnt="0"/>
      <dgm:spPr/>
    </dgm:pt>
    <dgm:pt modelId="{71AE1599-AB64-4FF3-889C-0DE987D4B5AE}" type="pres">
      <dgm:prSet presAssocID="{CBC8AB2A-F40B-4AD9-BAC8-FF748B129E86}" presName="thickLine" presStyleLbl="alignNode1" presStyleIdx="2" presStyleCnt="5"/>
      <dgm:spPr/>
    </dgm:pt>
    <dgm:pt modelId="{C1183DB0-3E3C-45D6-9EDC-6888B611F9B8}" type="pres">
      <dgm:prSet presAssocID="{CBC8AB2A-F40B-4AD9-BAC8-FF748B129E86}" presName="horz1" presStyleCnt="0"/>
      <dgm:spPr/>
    </dgm:pt>
    <dgm:pt modelId="{C0349323-1C2F-479C-9285-EAFBB6B2D7BE}" type="pres">
      <dgm:prSet presAssocID="{CBC8AB2A-F40B-4AD9-BAC8-FF748B129E86}" presName="tx1" presStyleLbl="revTx" presStyleIdx="2" presStyleCnt="5"/>
      <dgm:spPr/>
    </dgm:pt>
    <dgm:pt modelId="{0A93B85B-3344-489D-8EA3-8326912B2201}" type="pres">
      <dgm:prSet presAssocID="{CBC8AB2A-F40B-4AD9-BAC8-FF748B129E86}" presName="vert1" presStyleCnt="0"/>
      <dgm:spPr/>
    </dgm:pt>
    <dgm:pt modelId="{C62C32BF-A2AF-41C0-ADA5-4BA16741BDE7}" type="pres">
      <dgm:prSet presAssocID="{BF063928-53C4-4807-8B51-3DD9FCCB04FF}" presName="thickLine" presStyleLbl="alignNode1" presStyleIdx="3" presStyleCnt="5"/>
      <dgm:spPr/>
    </dgm:pt>
    <dgm:pt modelId="{8950BC61-E913-45F7-B07C-E54B694FCA74}" type="pres">
      <dgm:prSet presAssocID="{BF063928-53C4-4807-8B51-3DD9FCCB04FF}" presName="horz1" presStyleCnt="0"/>
      <dgm:spPr/>
    </dgm:pt>
    <dgm:pt modelId="{2A7A9AF3-4718-43AF-AD2B-4DB1A0A76623}" type="pres">
      <dgm:prSet presAssocID="{BF063928-53C4-4807-8B51-3DD9FCCB04FF}" presName="tx1" presStyleLbl="revTx" presStyleIdx="3" presStyleCnt="5"/>
      <dgm:spPr/>
    </dgm:pt>
    <dgm:pt modelId="{273A7C22-FD4E-4466-95EF-B493C2E89EBE}" type="pres">
      <dgm:prSet presAssocID="{BF063928-53C4-4807-8B51-3DD9FCCB04FF}" presName="vert1" presStyleCnt="0"/>
      <dgm:spPr/>
    </dgm:pt>
    <dgm:pt modelId="{0174C9A8-6A0F-42C7-A9F4-9A78E3A5093F}" type="pres">
      <dgm:prSet presAssocID="{E458C0B5-650C-4875-9BEC-352125C2C3D6}" presName="thickLine" presStyleLbl="alignNode1" presStyleIdx="4" presStyleCnt="5"/>
      <dgm:spPr/>
    </dgm:pt>
    <dgm:pt modelId="{526DDDEB-321C-4A8E-857F-3E4E974D00AD}" type="pres">
      <dgm:prSet presAssocID="{E458C0B5-650C-4875-9BEC-352125C2C3D6}" presName="horz1" presStyleCnt="0"/>
      <dgm:spPr/>
    </dgm:pt>
    <dgm:pt modelId="{957944EB-977C-434D-B07E-2A4D75C92ACD}" type="pres">
      <dgm:prSet presAssocID="{E458C0B5-650C-4875-9BEC-352125C2C3D6}" presName="tx1" presStyleLbl="revTx" presStyleIdx="4" presStyleCnt="5"/>
      <dgm:spPr/>
    </dgm:pt>
    <dgm:pt modelId="{38ED696E-2A1C-41BD-AF98-C10524814092}" type="pres">
      <dgm:prSet presAssocID="{E458C0B5-650C-4875-9BEC-352125C2C3D6}" presName="vert1" presStyleCnt="0"/>
      <dgm:spPr/>
    </dgm:pt>
  </dgm:ptLst>
  <dgm:cxnLst>
    <dgm:cxn modelId="{DE72BF11-7C3C-4588-8ED2-EE89D89E93C5}" srcId="{E9E25508-6FD2-4826-94D7-0302B385A0F9}" destId="{40765DA7-F674-4285-861D-C46B2031D57F}" srcOrd="0" destOrd="0" parTransId="{F4DF4640-D621-4698-B058-B15E2A7A9A14}" sibTransId="{FB940848-7781-4B29-A133-18C2A4756F96}"/>
    <dgm:cxn modelId="{35FB865D-9F00-4900-88F1-29BD02CA9C00}" srcId="{E9E25508-6FD2-4826-94D7-0302B385A0F9}" destId="{BF063928-53C4-4807-8B51-3DD9FCCB04FF}" srcOrd="3" destOrd="0" parTransId="{850FC80D-A9D7-421D-B596-15672FED08F9}" sibTransId="{E9115BCB-C60F-4B98-A0A7-268730E57285}"/>
    <dgm:cxn modelId="{1A689045-53A2-48DA-A2C6-43D8A9A16AA8}" type="presOf" srcId="{BF063928-53C4-4807-8B51-3DD9FCCB04FF}" destId="{2A7A9AF3-4718-43AF-AD2B-4DB1A0A76623}" srcOrd="0" destOrd="0" presId="urn:microsoft.com/office/officeart/2008/layout/LinedList"/>
    <dgm:cxn modelId="{0AFD1466-DCF9-4D21-AC0A-DB6D13B07919}" srcId="{E9E25508-6FD2-4826-94D7-0302B385A0F9}" destId="{8DB4A7ED-291E-496B-8C3C-D546DE451CEA}" srcOrd="1" destOrd="0" parTransId="{54F19E75-6DE9-4F8A-AE9A-DB215B121B80}" sibTransId="{92B259A9-F8B5-41F6-BFF1-33506E596B1E}"/>
    <dgm:cxn modelId="{B2344C57-8CB7-4F8F-95C6-E5485B470C32}" type="presOf" srcId="{E458C0B5-650C-4875-9BEC-352125C2C3D6}" destId="{957944EB-977C-434D-B07E-2A4D75C92ACD}" srcOrd="0" destOrd="0" presId="urn:microsoft.com/office/officeart/2008/layout/LinedList"/>
    <dgm:cxn modelId="{137C8584-4C62-4BCE-8F2B-525EF6E09254}" srcId="{E9E25508-6FD2-4826-94D7-0302B385A0F9}" destId="{E458C0B5-650C-4875-9BEC-352125C2C3D6}" srcOrd="4" destOrd="0" parTransId="{02D53A6E-6C6A-486D-B40F-3B68E545C447}" sibTransId="{55BEA8C2-E502-4BC3-9F31-67BBFC1DAF72}"/>
    <dgm:cxn modelId="{EE82BB96-7A62-4D91-9C15-7EE5F919DCBD}" type="presOf" srcId="{E9E25508-6FD2-4826-94D7-0302B385A0F9}" destId="{BED7220A-7752-4ED6-A917-86AF2FA43CD0}" srcOrd="0" destOrd="0" presId="urn:microsoft.com/office/officeart/2008/layout/LinedList"/>
    <dgm:cxn modelId="{0A89C999-0E4D-42BD-BB66-B08A225F6934}" type="presOf" srcId="{CBC8AB2A-F40B-4AD9-BAC8-FF748B129E86}" destId="{C0349323-1C2F-479C-9285-EAFBB6B2D7BE}" srcOrd="0" destOrd="0" presId="urn:microsoft.com/office/officeart/2008/layout/LinedList"/>
    <dgm:cxn modelId="{D0959FAE-351D-4645-B49D-649CA1A1403A}" srcId="{E9E25508-6FD2-4826-94D7-0302B385A0F9}" destId="{CBC8AB2A-F40B-4AD9-BAC8-FF748B129E86}" srcOrd="2" destOrd="0" parTransId="{9E1F92F1-FD0F-4887-960E-D1196A48660A}" sibTransId="{023BC32E-6BC9-444A-842F-F00E170F4449}"/>
    <dgm:cxn modelId="{31174DBD-5B2A-4C09-AFD2-E8F7407A2625}" type="presOf" srcId="{40765DA7-F674-4285-861D-C46B2031D57F}" destId="{30B31921-17BA-4B80-A22C-8A1EFAB4FEDD}" srcOrd="0" destOrd="0" presId="urn:microsoft.com/office/officeart/2008/layout/LinedList"/>
    <dgm:cxn modelId="{A86014D3-4A95-46D6-9935-65806ACE0464}" type="presOf" srcId="{8DB4A7ED-291E-496B-8C3C-D546DE451CEA}" destId="{4A6BF430-1A8B-4D70-A66B-E35A4965E376}" srcOrd="0" destOrd="0" presId="urn:microsoft.com/office/officeart/2008/layout/LinedList"/>
    <dgm:cxn modelId="{DD77F16A-B31D-4373-B729-6739BC543FED}" type="presParOf" srcId="{BED7220A-7752-4ED6-A917-86AF2FA43CD0}" destId="{CFEA4926-667C-4973-BDCC-4E7A195987FE}" srcOrd="0" destOrd="0" presId="urn:microsoft.com/office/officeart/2008/layout/LinedList"/>
    <dgm:cxn modelId="{A73C7C9F-56D6-4111-9743-32878F628D7A}" type="presParOf" srcId="{BED7220A-7752-4ED6-A917-86AF2FA43CD0}" destId="{638824F6-63F7-4CC4-9D31-3D2FF1F861D7}" srcOrd="1" destOrd="0" presId="urn:microsoft.com/office/officeart/2008/layout/LinedList"/>
    <dgm:cxn modelId="{555A01C2-EF6B-4D34-9D1A-2AA9B283F179}" type="presParOf" srcId="{638824F6-63F7-4CC4-9D31-3D2FF1F861D7}" destId="{30B31921-17BA-4B80-A22C-8A1EFAB4FEDD}" srcOrd="0" destOrd="0" presId="urn:microsoft.com/office/officeart/2008/layout/LinedList"/>
    <dgm:cxn modelId="{7BD07E1B-597E-4B54-B33B-6B51A1E84AA9}" type="presParOf" srcId="{638824F6-63F7-4CC4-9D31-3D2FF1F861D7}" destId="{93643C05-1B9E-47B7-B645-EDAB0120EFE2}" srcOrd="1" destOrd="0" presId="urn:microsoft.com/office/officeart/2008/layout/LinedList"/>
    <dgm:cxn modelId="{2ED3E544-BF4F-4700-BB47-ABBEB8E9E6C5}" type="presParOf" srcId="{BED7220A-7752-4ED6-A917-86AF2FA43CD0}" destId="{61DF3E02-451C-407F-B6E9-21CB512105BB}" srcOrd="2" destOrd="0" presId="urn:microsoft.com/office/officeart/2008/layout/LinedList"/>
    <dgm:cxn modelId="{9BE633E3-D595-4DED-8DFA-912F35CC1389}" type="presParOf" srcId="{BED7220A-7752-4ED6-A917-86AF2FA43CD0}" destId="{961FB7AE-F5E4-4F81-9F94-242B70B18467}" srcOrd="3" destOrd="0" presId="urn:microsoft.com/office/officeart/2008/layout/LinedList"/>
    <dgm:cxn modelId="{D10B23F5-5624-4C61-BBB7-29555011309B}" type="presParOf" srcId="{961FB7AE-F5E4-4F81-9F94-242B70B18467}" destId="{4A6BF430-1A8B-4D70-A66B-E35A4965E376}" srcOrd="0" destOrd="0" presId="urn:microsoft.com/office/officeart/2008/layout/LinedList"/>
    <dgm:cxn modelId="{718D439B-D655-452E-9456-AB03CF8F9001}" type="presParOf" srcId="{961FB7AE-F5E4-4F81-9F94-242B70B18467}" destId="{BC9EDD56-6EB9-49DF-BE0B-C23A5587E281}" srcOrd="1" destOrd="0" presId="urn:microsoft.com/office/officeart/2008/layout/LinedList"/>
    <dgm:cxn modelId="{7C4A8D45-3D05-47B8-844A-964BFB5B47AC}" type="presParOf" srcId="{BED7220A-7752-4ED6-A917-86AF2FA43CD0}" destId="{71AE1599-AB64-4FF3-889C-0DE987D4B5AE}" srcOrd="4" destOrd="0" presId="urn:microsoft.com/office/officeart/2008/layout/LinedList"/>
    <dgm:cxn modelId="{5E222AA5-99EB-42F7-B24C-FAFA16B1637D}" type="presParOf" srcId="{BED7220A-7752-4ED6-A917-86AF2FA43CD0}" destId="{C1183DB0-3E3C-45D6-9EDC-6888B611F9B8}" srcOrd="5" destOrd="0" presId="urn:microsoft.com/office/officeart/2008/layout/LinedList"/>
    <dgm:cxn modelId="{5BBF4CF8-AD73-4BB8-B51A-4B673E08BCE6}" type="presParOf" srcId="{C1183DB0-3E3C-45D6-9EDC-6888B611F9B8}" destId="{C0349323-1C2F-479C-9285-EAFBB6B2D7BE}" srcOrd="0" destOrd="0" presId="urn:microsoft.com/office/officeart/2008/layout/LinedList"/>
    <dgm:cxn modelId="{443245F3-C7D6-40D4-93B5-5536281395DB}" type="presParOf" srcId="{C1183DB0-3E3C-45D6-9EDC-6888B611F9B8}" destId="{0A93B85B-3344-489D-8EA3-8326912B2201}" srcOrd="1" destOrd="0" presId="urn:microsoft.com/office/officeart/2008/layout/LinedList"/>
    <dgm:cxn modelId="{BB218E5D-74FD-4136-ACA0-1C93062355D6}" type="presParOf" srcId="{BED7220A-7752-4ED6-A917-86AF2FA43CD0}" destId="{C62C32BF-A2AF-41C0-ADA5-4BA16741BDE7}" srcOrd="6" destOrd="0" presId="urn:microsoft.com/office/officeart/2008/layout/LinedList"/>
    <dgm:cxn modelId="{A8D234C0-ADCA-4B67-865F-F3F725D744DB}" type="presParOf" srcId="{BED7220A-7752-4ED6-A917-86AF2FA43CD0}" destId="{8950BC61-E913-45F7-B07C-E54B694FCA74}" srcOrd="7" destOrd="0" presId="urn:microsoft.com/office/officeart/2008/layout/LinedList"/>
    <dgm:cxn modelId="{4FA26C3E-F4DA-4819-BC9C-2394C8393BA1}" type="presParOf" srcId="{8950BC61-E913-45F7-B07C-E54B694FCA74}" destId="{2A7A9AF3-4718-43AF-AD2B-4DB1A0A76623}" srcOrd="0" destOrd="0" presId="urn:microsoft.com/office/officeart/2008/layout/LinedList"/>
    <dgm:cxn modelId="{B1918062-A88A-4CDF-ACE6-BA49BCCC0E47}" type="presParOf" srcId="{8950BC61-E913-45F7-B07C-E54B694FCA74}" destId="{273A7C22-FD4E-4466-95EF-B493C2E89EBE}" srcOrd="1" destOrd="0" presId="urn:microsoft.com/office/officeart/2008/layout/LinedList"/>
    <dgm:cxn modelId="{8E735740-43DC-4536-8F57-1AFF63FADD77}" type="presParOf" srcId="{BED7220A-7752-4ED6-A917-86AF2FA43CD0}" destId="{0174C9A8-6A0F-42C7-A9F4-9A78E3A5093F}" srcOrd="8" destOrd="0" presId="urn:microsoft.com/office/officeart/2008/layout/LinedList"/>
    <dgm:cxn modelId="{760DB74F-5952-49A3-9E42-FFAC261B40AF}" type="presParOf" srcId="{BED7220A-7752-4ED6-A917-86AF2FA43CD0}" destId="{526DDDEB-321C-4A8E-857F-3E4E974D00AD}" srcOrd="9" destOrd="0" presId="urn:microsoft.com/office/officeart/2008/layout/LinedList"/>
    <dgm:cxn modelId="{F7973AB2-0C3D-44D5-9EE7-6468100DEE15}" type="presParOf" srcId="{526DDDEB-321C-4A8E-857F-3E4E974D00AD}" destId="{957944EB-977C-434D-B07E-2A4D75C92ACD}" srcOrd="0" destOrd="0" presId="urn:microsoft.com/office/officeart/2008/layout/LinedList"/>
    <dgm:cxn modelId="{4EFFEBCD-CA76-4EAD-8A1C-2365E6082918}" type="presParOf" srcId="{526DDDEB-321C-4A8E-857F-3E4E974D00AD}" destId="{38ED696E-2A1C-41BD-AF98-C105248140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63E601-8561-4495-BDEC-3E2EE9AEFB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8456E2-B45F-414F-A336-106A1D678008}">
      <dgm:prSet/>
      <dgm:spPr/>
      <dgm:t>
        <a:bodyPr/>
        <a:lstStyle/>
        <a:p>
          <a:pPr>
            <a:lnSpc>
              <a:spcPct val="100000"/>
            </a:lnSpc>
          </a:pPr>
          <a:r>
            <a:rPr lang="en-US"/>
            <a:t> Time efficient algorithm</a:t>
          </a:r>
        </a:p>
      </dgm:t>
    </dgm:pt>
    <dgm:pt modelId="{1FEA8048-BF9E-431F-87A0-3194F5E14109}" type="parTrans" cxnId="{96AA5940-8737-4075-B37F-4964D0F2270C}">
      <dgm:prSet/>
      <dgm:spPr/>
      <dgm:t>
        <a:bodyPr/>
        <a:lstStyle/>
        <a:p>
          <a:endParaRPr lang="en-US"/>
        </a:p>
      </dgm:t>
    </dgm:pt>
    <dgm:pt modelId="{500F5D26-EB19-4FC4-B90E-F982C7812CBC}" type="sibTrans" cxnId="{96AA5940-8737-4075-B37F-4964D0F2270C}">
      <dgm:prSet/>
      <dgm:spPr/>
      <dgm:t>
        <a:bodyPr/>
        <a:lstStyle/>
        <a:p>
          <a:endParaRPr lang="en-US"/>
        </a:p>
      </dgm:t>
    </dgm:pt>
    <dgm:pt modelId="{567ED310-5536-44D1-BC52-2E2B87605302}">
      <dgm:prSet/>
      <dgm:spPr/>
      <dgm:t>
        <a:bodyPr/>
        <a:lstStyle/>
        <a:p>
          <a:pPr>
            <a:lnSpc>
              <a:spcPct val="100000"/>
            </a:lnSpc>
          </a:pPr>
          <a:r>
            <a:rPr lang="en-US"/>
            <a:t> K-means algorithm </a:t>
          </a:r>
          <a:r>
            <a:rPr lang="en-US">
              <a:latin typeface="Calibri Light" panose="020F0302020204030204"/>
            </a:rPr>
            <a:t>uses clustering</a:t>
          </a:r>
          <a:r>
            <a:rPr lang="en-US"/>
            <a:t> technique.</a:t>
          </a:r>
        </a:p>
      </dgm:t>
    </dgm:pt>
    <dgm:pt modelId="{5E7F01D9-075C-4645-8C14-B49A32E0D8CD}" type="parTrans" cxnId="{38A93621-4742-429C-8648-8D81D0FD5634}">
      <dgm:prSet/>
      <dgm:spPr/>
      <dgm:t>
        <a:bodyPr/>
        <a:lstStyle/>
        <a:p>
          <a:endParaRPr lang="en-US"/>
        </a:p>
      </dgm:t>
    </dgm:pt>
    <dgm:pt modelId="{9CFC024F-0F52-4ADA-B076-B758761A0B32}" type="sibTrans" cxnId="{38A93621-4742-429C-8648-8D81D0FD5634}">
      <dgm:prSet/>
      <dgm:spPr/>
      <dgm:t>
        <a:bodyPr/>
        <a:lstStyle/>
        <a:p>
          <a:endParaRPr lang="en-US"/>
        </a:p>
      </dgm:t>
    </dgm:pt>
    <dgm:pt modelId="{473DC8D2-3590-43FB-9DB0-ECEFFD0238DC}">
      <dgm:prSet/>
      <dgm:spPr/>
      <dgm:t>
        <a:bodyPr/>
        <a:lstStyle/>
        <a:p>
          <a:pPr>
            <a:lnSpc>
              <a:spcPct val="100000"/>
            </a:lnSpc>
          </a:pPr>
          <a:r>
            <a:rPr lang="en-US"/>
            <a:t>Result: -  </a:t>
          </a:r>
        </a:p>
      </dgm:t>
    </dgm:pt>
    <dgm:pt modelId="{9023EAC6-8F33-430F-8BA9-55AE22D6AAA6}" type="parTrans" cxnId="{8C78AB2A-849D-458E-9595-7533CA311C61}">
      <dgm:prSet/>
      <dgm:spPr/>
      <dgm:t>
        <a:bodyPr/>
        <a:lstStyle/>
        <a:p>
          <a:endParaRPr lang="en-US"/>
        </a:p>
      </dgm:t>
    </dgm:pt>
    <dgm:pt modelId="{51BCC8A2-40F1-40F3-8E92-ED114A0F474C}" type="sibTrans" cxnId="{8C78AB2A-849D-458E-9595-7533CA311C61}">
      <dgm:prSet/>
      <dgm:spPr/>
      <dgm:t>
        <a:bodyPr/>
        <a:lstStyle/>
        <a:p>
          <a:endParaRPr lang="en-US"/>
        </a:p>
      </dgm:t>
    </dgm:pt>
    <dgm:pt modelId="{06DF02C2-5C4E-4A23-8E0F-2EFF7439122D}">
      <dgm:prSet custT="1"/>
      <dgm:spPr/>
      <dgm:t>
        <a:bodyPr/>
        <a:lstStyle/>
        <a:p>
          <a:pPr>
            <a:lnSpc>
              <a:spcPct val="100000"/>
            </a:lnSpc>
          </a:pPr>
          <a:r>
            <a:rPr lang="en-US" sz="1400" dirty="0">
              <a:latin typeface="Calibri Light" panose="020F0302020204030204"/>
            </a:rPr>
            <a:t>-  </a:t>
          </a:r>
          <a:r>
            <a:rPr lang="en-US" sz="1400" dirty="0"/>
            <a:t>Idle time less compared to traditional FIFO</a:t>
          </a:r>
        </a:p>
      </dgm:t>
    </dgm:pt>
    <dgm:pt modelId="{F9254542-1412-4A45-AFA1-99AAFD241E9C}" type="parTrans" cxnId="{1387EFB4-F05D-4DEC-BFD1-F83458997B40}">
      <dgm:prSet/>
      <dgm:spPr/>
      <dgm:t>
        <a:bodyPr/>
        <a:lstStyle/>
        <a:p>
          <a:endParaRPr lang="en-US"/>
        </a:p>
      </dgm:t>
    </dgm:pt>
    <dgm:pt modelId="{D5733BCE-5DEB-49A5-8CA0-12698E7BCBD2}" type="sibTrans" cxnId="{1387EFB4-F05D-4DEC-BFD1-F83458997B40}">
      <dgm:prSet/>
      <dgm:spPr/>
      <dgm:t>
        <a:bodyPr/>
        <a:lstStyle/>
        <a:p>
          <a:endParaRPr lang="en-US"/>
        </a:p>
      </dgm:t>
    </dgm:pt>
    <dgm:pt modelId="{B76207FD-86E3-4EF2-8D6D-728432E6FCE9}">
      <dgm:prSet phldr="0"/>
      <dgm:spPr/>
      <dgm:t>
        <a:bodyPr/>
        <a:lstStyle/>
        <a:p>
          <a:pPr>
            <a:lnSpc>
              <a:spcPct val="100000"/>
            </a:lnSpc>
          </a:pPr>
          <a:r>
            <a:rPr lang="en-US"/>
            <a:t>Clustering - Divide the large dataset into small groups having similar characteristics</a:t>
          </a:r>
        </a:p>
      </dgm:t>
    </dgm:pt>
    <dgm:pt modelId="{BF4EE940-F5D1-4E16-BC15-1D67E6BCD75F}" type="parTrans" cxnId="{16698DB4-42AC-42F3-8259-AD991A017EC4}">
      <dgm:prSet/>
      <dgm:spPr/>
      <dgm:t>
        <a:bodyPr/>
        <a:lstStyle/>
        <a:p>
          <a:endParaRPr lang="en-IN"/>
        </a:p>
      </dgm:t>
    </dgm:pt>
    <dgm:pt modelId="{5B284FC5-8DAE-4F77-95AA-B5AB92060E2E}" type="sibTrans" cxnId="{16698DB4-42AC-42F3-8259-AD991A017EC4}">
      <dgm:prSet/>
      <dgm:spPr/>
      <dgm:t>
        <a:bodyPr/>
        <a:lstStyle/>
        <a:p>
          <a:endParaRPr lang="en-US"/>
        </a:p>
      </dgm:t>
    </dgm:pt>
    <dgm:pt modelId="{7CCA7792-1C0A-4C02-AB21-4AB4A505799B}">
      <dgm:prSet phldr="0"/>
      <dgm:spPr/>
      <dgm:t>
        <a:bodyPr/>
        <a:lstStyle/>
        <a:p>
          <a:pPr>
            <a:lnSpc>
              <a:spcPct val="100000"/>
            </a:lnSpc>
          </a:pPr>
          <a:r>
            <a:rPr lang="en-US"/>
            <a:t>Number of clusters determined dynamically according to number of data centers to number of hosts</a:t>
          </a:r>
        </a:p>
      </dgm:t>
    </dgm:pt>
    <dgm:pt modelId="{311FCAAE-8AF0-475B-81F0-C676E9EA9D4D}" type="parTrans" cxnId="{22494113-57FC-4FF7-BE0B-7560FEA02FA0}">
      <dgm:prSet/>
      <dgm:spPr/>
      <dgm:t>
        <a:bodyPr/>
        <a:lstStyle/>
        <a:p>
          <a:endParaRPr lang="en-IN"/>
        </a:p>
      </dgm:t>
    </dgm:pt>
    <dgm:pt modelId="{90594E83-8067-47DD-A0FA-79CA7C9E91D3}" type="sibTrans" cxnId="{22494113-57FC-4FF7-BE0B-7560FEA02FA0}">
      <dgm:prSet/>
      <dgm:spPr/>
      <dgm:t>
        <a:bodyPr/>
        <a:lstStyle/>
        <a:p>
          <a:endParaRPr lang="en-US"/>
        </a:p>
      </dgm:t>
    </dgm:pt>
    <dgm:pt modelId="{3B09C1AD-C08A-444E-A1A9-E2BEA12A0A33}">
      <dgm:prSet phldr="0"/>
      <dgm:spPr/>
      <dgm:t>
        <a:bodyPr/>
        <a:lstStyle/>
        <a:p>
          <a:pPr>
            <a:lnSpc>
              <a:spcPct val="100000"/>
            </a:lnSpc>
          </a:pPr>
          <a:r>
            <a:rPr lang="en-US"/>
            <a:t>Depending upon the number of hosts, number of K clusters in a datacenter are determined</a:t>
          </a:r>
        </a:p>
      </dgm:t>
    </dgm:pt>
    <dgm:pt modelId="{83CB3E77-20F8-4167-B24A-D7818DB14F68}" type="parTrans" cxnId="{F5F29B5D-524D-49C0-A5CE-A7D84527455E}">
      <dgm:prSet/>
      <dgm:spPr/>
      <dgm:t>
        <a:bodyPr/>
        <a:lstStyle/>
        <a:p>
          <a:endParaRPr lang="en-IN"/>
        </a:p>
      </dgm:t>
    </dgm:pt>
    <dgm:pt modelId="{17858633-0D9D-4C98-B8D9-2D486FCFE959}" type="sibTrans" cxnId="{F5F29B5D-524D-49C0-A5CE-A7D84527455E}">
      <dgm:prSet/>
      <dgm:spPr/>
      <dgm:t>
        <a:bodyPr/>
        <a:lstStyle/>
        <a:p>
          <a:endParaRPr lang="en-US"/>
        </a:p>
      </dgm:t>
    </dgm:pt>
    <dgm:pt modelId="{B1B069D1-B175-4824-8832-4F1335FDA8EE}">
      <dgm:prSet phldr="0" custT="1"/>
      <dgm:spPr/>
      <dgm:t>
        <a:bodyPr/>
        <a:lstStyle/>
        <a:p>
          <a:pPr>
            <a:lnSpc>
              <a:spcPct val="100000"/>
            </a:lnSpc>
          </a:pPr>
          <a:r>
            <a:rPr lang="en-US" sz="1400" dirty="0">
              <a:latin typeface="Calibri Light" panose="020F0302020204030204"/>
            </a:rPr>
            <a:t>-  </a:t>
          </a:r>
          <a:r>
            <a:rPr lang="en-US" sz="1400" dirty="0"/>
            <a:t>Better CPU Utilization</a:t>
          </a:r>
        </a:p>
      </dgm:t>
    </dgm:pt>
    <dgm:pt modelId="{E90BA8A1-877C-4064-93EB-CACF5BDD55E2}" type="parTrans" cxnId="{C66054BB-9175-4F86-920A-258E3EFDF61C}">
      <dgm:prSet/>
      <dgm:spPr/>
      <dgm:t>
        <a:bodyPr/>
        <a:lstStyle/>
        <a:p>
          <a:endParaRPr lang="en-IN"/>
        </a:p>
      </dgm:t>
    </dgm:pt>
    <dgm:pt modelId="{C79E8949-D585-484A-975A-4E5B2A5E05D5}" type="sibTrans" cxnId="{C66054BB-9175-4F86-920A-258E3EFDF61C}">
      <dgm:prSet/>
      <dgm:spPr/>
      <dgm:t>
        <a:bodyPr/>
        <a:lstStyle/>
        <a:p>
          <a:endParaRPr lang="en-US"/>
        </a:p>
      </dgm:t>
    </dgm:pt>
    <dgm:pt modelId="{07B51430-F37F-4318-89C3-BE1663517E15}" type="pres">
      <dgm:prSet presAssocID="{D163E601-8561-4495-BDEC-3E2EE9AEFB08}" presName="root" presStyleCnt="0">
        <dgm:presLayoutVars>
          <dgm:dir/>
          <dgm:resizeHandles val="exact"/>
        </dgm:presLayoutVars>
      </dgm:prSet>
      <dgm:spPr/>
    </dgm:pt>
    <dgm:pt modelId="{B16C9A76-4D7B-4336-B467-71CFD4814659}" type="pres">
      <dgm:prSet presAssocID="{E28456E2-B45F-414F-A336-106A1D678008}" presName="compNode" presStyleCnt="0"/>
      <dgm:spPr/>
    </dgm:pt>
    <dgm:pt modelId="{97568CFD-01AB-43CB-A962-560E258E760C}" type="pres">
      <dgm:prSet presAssocID="{E28456E2-B45F-414F-A336-106A1D678008}" presName="bgRect" presStyleLbl="bgShp" presStyleIdx="0" presStyleCnt="6"/>
      <dgm:spPr/>
    </dgm:pt>
    <dgm:pt modelId="{2419F90D-F39B-4EFD-9CFB-25C8A3DAA9E9}" type="pres">
      <dgm:prSet presAssocID="{E28456E2-B45F-414F-A336-106A1D67800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1C91BBA1-F21F-4EB8-B2CE-3204CD02BC41}" type="pres">
      <dgm:prSet presAssocID="{E28456E2-B45F-414F-A336-106A1D678008}" presName="spaceRect" presStyleCnt="0"/>
      <dgm:spPr/>
    </dgm:pt>
    <dgm:pt modelId="{E58D9BDE-3A31-48E5-AB07-AC2D04C0A64A}" type="pres">
      <dgm:prSet presAssocID="{E28456E2-B45F-414F-A336-106A1D678008}" presName="parTx" presStyleLbl="revTx" presStyleIdx="0" presStyleCnt="7">
        <dgm:presLayoutVars>
          <dgm:chMax val="0"/>
          <dgm:chPref val="0"/>
        </dgm:presLayoutVars>
      </dgm:prSet>
      <dgm:spPr/>
    </dgm:pt>
    <dgm:pt modelId="{70859A02-0F80-4BB0-838E-B1571E9BFDD8}" type="pres">
      <dgm:prSet presAssocID="{500F5D26-EB19-4FC4-B90E-F982C7812CBC}" presName="sibTrans" presStyleCnt="0"/>
      <dgm:spPr/>
    </dgm:pt>
    <dgm:pt modelId="{D8E90781-1E28-4E08-9F19-1EB5BDBA2374}" type="pres">
      <dgm:prSet presAssocID="{567ED310-5536-44D1-BC52-2E2B87605302}" presName="compNode" presStyleCnt="0"/>
      <dgm:spPr/>
    </dgm:pt>
    <dgm:pt modelId="{ECB54E06-094F-40AD-A05E-2AF0275364B6}" type="pres">
      <dgm:prSet presAssocID="{567ED310-5536-44D1-BC52-2E2B87605302}" presName="bgRect" presStyleLbl="bgShp" presStyleIdx="1" presStyleCnt="6"/>
      <dgm:spPr/>
    </dgm:pt>
    <dgm:pt modelId="{316B9CF7-C256-44A4-95D4-E4A4A17CEB35}" type="pres">
      <dgm:prSet presAssocID="{567ED310-5536-44D1-BC52-2E2B8760530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61AA3BEE-7E6A-427F-BD6A-AE89C853DE95}" type="pres">
      <dgm:prSet presAssocID="{567ED310-5536-44D1-BC52-2E2B87605302}" presName="spaceRect" presStyleCnt="0"/>
      <dgm:spPr/>
    </dgm:pt>
    <dgm:pt modelId="{02D2EC28-3323-4DE3-AAA2-192F72A18903}" type="pres">
      <dgm:prSet presAssocID="{567ED310-5536-44D1-BC52-2E2B87605302}" presName="parTx" presStyleLbl="revTx" presStyleIdx="1" presStyleCnt="7">
        <dgm:presLayoutVars>
          <dgm:chMax val="0"/>
          <dgm:chPref val="0"/>
        </dgm:presLayoutVars>
      </dgm:prSet>
      <dgm:spPr/>
    </dgm:pt>
    <dgm:pt modelId="{52EBDAF1-64C0-4225-858C-869EF0623587}" type="pres">
      <dgm:prSet presAssocID="{9CFC024F-0F52-4ADA-B076-B758761A0B32}" presName="sibTrans" presStyleCnt="0"/>
      <dgm:spPr/>
    </dgm:pt>
    <dgm:pt modelId="{6ED38EC1-8B76-4E6A-86FC-4901348D7B30}" type="pres">
      <dgm:prSet presAssocID="{B76207FD-86E3-4EF2-8D6D-728432E6FCE9}" presName="compNode" presStyleCnt="0"/>
      <dgm:spPr/>
    </dgm:pt>
    <dgm:pt modelId="{0D759946-B2C5-49C3-99D9-2165A6D81C2C}" type="pres">
      <dgm:prSet presAssocID="{B76207FD-86E3-4EF2-8D6D-728432E6FCE9}" presName="bgRect" presStyleLbl="bgShp" presStyleIdx="2" presStyleCnt="6"/>
      <dgm:spPr/>
    </dgm:pt>
    <dgm:pt modelId="{E93CA4A5-8634-4008-8A13-960C623D9AFF}" type="pres">
      <dgm:prSet presAssocID="{B76207FD-86E3-4EF2-8D6D-728432E6FCE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D003097-1C98-4C1C-B924-551DE232C724}" type="pres">
      <dgm:prSet presAssocID="{B76207FD-86E3-4EF2-8D6D-728432E6FCE9}" presName="spaceRect" presStyleCnt="0"/>
      <dgm:spPr/>
    </dgm:pt>
    <dgm:pt modelId="{A3462A76-A606-40E3-B7A0-DA6CAE6F3716}" type="pres">
      <dgm:prSet presAssocID="{B76207FD-86E3-4EF2-8D6D-728432E6FCE9}" presName="parTx" presStyleLbl="revTx" presStyleIdx="2" presStyleCnt="7">
        <dgm:presLayoutVars>
          <dgm:chMax val="0"/>
          <dgm:chPref val="0"/>
        </dgm:presLayoutVars>
      </dgm:prSet>
      <dgm:spPr/>
    </dgm:pt>
    <dgm:pt modelId="{066206C6-4C5E-4359-98E2-6BA06E3A430C}" type="pres">
      <dgm:prSet presAssocID="{5B284FC5-8DAE-4F77-95AA-B5AB92060E2E}" presName="sibTrans" presStyleCnt="0"/>
      <dgm:spPr/>
    </dgm:pt>
    <dgm:pt modelId="{953D2983-93E5-4AAB-AE81-8E4017D7AB26}" type="pres">
      <dgm:prSet presAssocID="{7CCA7792-1C0A-4C02-AB21-4AB4A505799B}" presName="compNode" presStyleCnt="0"/>
      <dgm:spPr/>
    </dgm:pt>
    <dgm:pt modelId="{18FA7075-FEF2-4195-8429-686919698A2A}" type="pres">
      <dgm:prSet presAssocID="{7CCA7792-1C0A-4C02-AB21-4AB4A505799B}" presName="bgRect" presStyleLbl="bgShp" presStyleIdx="3" presStyleCnt="6"/>
      <dgm:spPr/>
    </dgm:pt>
    <dgm:pt modelId="{5F95861C-E8F7-4F80-96D2-E1697E5F2E9A}" type="pres">
      <dgm:prSet presAssocID="{7CCA7792-1C0A-4C02-AB21-4AB4A505799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FB1DCEF-41A3-4520-AFA2-AD9D219439A3}" type="pres">
      <dgm:prSet presAssocID="{7CCA7792-1C0A-4C02-AB21-4AB4A505799B}" presName="spaceRect" presStyleCnt="0"/>
      <dgm:spPr/>
    </dgm:pt>
    <dgm:pt modelId="{6A7893D9-9A4E-4A7C-A3BC-3F413CDE8145}" type="pres">
      <dgm:prSet presAssocID="{7CCA7792-1C0A-4C02-AB21-4AB4A505799B}" presName="parTx" presStyleLbl="revTx" presStyleIdx="3" presStyleCnt="7">
        <dgm:presLayoutVars>
          <dgm:chMax val="0"/>
          <dgm:chPref val="0"/>
        </dgm:presLayoutVars>
      </dgm:prSet>
      <dgm:spPr/>
    </dgm:pt>
    <dgm:pt modelId="{B0C93D3A-AADC-47F9-B75A-C16C304791EA}" type="pres">
      <dgm:prSet presAssocID="{90594E83-8067-47DD-A0FA-79CA7C9E91D3}" presName="sibTrans" presStyleCnt="0"/>
      <dgm:spPr/>
    </dgm:pt>
    <dgm:pt modelId="{F21C1A14-45DA-4BA0-87AC-6685D45A2C2A}" type="pres">
      <dgm:prSet presAssocID="{3B09C1AD-C08A-444E-A1A9-E2BEA12A0A33}" presName="compNode" presStyleCnt="0"/>
      <dgm:spPr/>
    </dgm:pt>
    <dgm:pt modelId="{F7E63A33-0924-49F8-B3E4-F01638022B26}" type="pres">
      <dgm:prSet presAssocID="{3B09C1AD-C08A-444E-A1A9-E2BEA12A0A33}" presName="bgRect" presStyleLbl="bgShp" presStyleIdx="4" presStyleCnt="6"/>
      <dgm:spPr/>
    </dgm:pt>
    <dgm:pt modelId="{33AA4EE3-2ED9-4325-BB22-7A17B64BD1CE}" type="pres">
      <dgm:prSet presAssocID="{3B09C1AD-C08A-444E-A1A9-E2BEA12A0A3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B88F56FD-7CFA-4E36-8F76-1AAD19A4FD0E}" type="pres">
      <dgm:prSet presAssocID="{3B09C1AD-C08A-444E-A1A9-E2BEA12A0A33}" presName="spaceRect" presStyleCnt="0"/>
      <dgm:spPr/>
    </dgm:pt>
    <dgm:pt modelId="{F19D6092-3582-460D-87AC-065C20237834}" type="pres">
      <dgm:prSet presAssocID="{3B09C1AD-C08A-444E-A1A9-E2BEA12A0A33}" presName="parTx" presStyleLbl="revTx" presStyleIdx="4" presStyleCnt="7">
        <dgm:presLayoutVars>
          <dgm:chMax val="0"/>
          <dgm:chPref val="0"/>
        </dgm:presLayoutVars>
      </dgm:prSet>
      <dgm:spPr/>
    </dgm:pt>
    <dgm:pt modelId="{175D5D8D-FE3E-404F-9C7A-27928E7E0551}" type="pres">
      <dgm:prSet presAssocID="{17858633-0D9D-4C98-B8D9-2D486FCFE959}" presName="sibTrans" presStyleCnt="0"/>
      <dgm:spPr/>
    </dgm:pt>
    <dgm:pt modelId="{0D8B8B68-118E-4B46-89F7-81A086DE72F6}" type="pres">
      <dgm:prSet presAssocID="{473DC8D2-3590-43FB-9DB0-ECEFFD0238DC}" presName="compNode" presStyleCnt="0"/>
      <dgm:spPr/>
    </dgm:pt>
    <dgm:pt modelId="{1DBAD1F9-E771-4461-85B7-35D2EACEB09D}" type="pres">
      <dgm:prSet presAssocID="{473DC8D2-3590-43FB-9DB0-ECEFFD0238DC}" presName="bgRect" presStyleLbl="bgShp" presStyleIdx="5" presStyleCnt="6"/>
      <dgm:spPr/>
    </dgm:pt>
    <dgm:pt modelId="{3C7A84D8-76D3-497E-B0EA-927193B3B466}" type="pres">
      <dgm:prSet presAssocID="{473DC8D2-3590-43FB-9DB0-ECEFFD0238D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759B843E-0492-4F15-9177-7B563B677F82}" type="pres">
      <dgm:prSet presAssocID="{473DC8D2-3590-43FB-9DB0-ECEFFD0238DC}" presName="spaceRect" presStyleCnt="0"/>
      <dgm:spPr/>
    </dgm:pt>
    <dgm:pt modelId="{82C040AB-25FE-4C6C-860A-D1FA30B065D2}" type="pres">
      <dgm:prSet presAssocID="{473DC8D2-3590-43FB-9DB0-ECEFFD0238DC}" presName="parTx" presStyleLbl="revTx" presStyleIdx="5" presStyleCnt="7">
        <dgm:presLayoutVars>
          <dgm:chMax val="0"/>
          <dgm:chPref val="0"/>
        </dgm:presLayoutVars>
      </dgm:prSet>
      <dgm:spPr/>
    </dgm:pt>
    <dgm:pt modelId="{C2A1676E-6E26-47D3-A3D5-35A0C069EFBC}" type="pres">
      <dgm:prSet presAssocID="{473DC8D2-3590-43FB-9DB0-ECEFFD0238DC}" presName="desTx" presStyleLbl="revTx" presStyleIdx="6" presStyleCnt="7" custScaleX="193250">
        <dgm:presLayoutVars/>
      </dgm:prSet>
      <dgm:spPr/>
    </dgm:pt>
  </dgm:ptLst>
  <dgm:cxnLst>
    <dgm:cxn modelId="{22494113-57FC-4FF7-BE0B-7560FEA02FA0}" srcId="{D163E601-8561-4495-BDEC-3E2EE9AEFB08}" destId="{7CCA7792-1C0A-4C02-AB21-4AB4A505799B}" srcOrd="3" destOrd="0" parTransId="{311FCAAE-8AF0-475B-81F0-C676E9EA9D4D}" sibTransId="{90594E83-8067-47DD-A0FA-79CA7C9E91D3}"/>
    <dgm:cxn modelId="{75588720-93B7-43D8-AF4D-3CC6826D56C0}" type="presOf" srcId="{473DC8D2-3590-43FB-9DB0-ECEFFD0238DC}" destId="{82C040AB-25FE-4C6C-860A-D1FA30B065D2}" srcOrd="0" destOrd="0" presId="urn:microsoft.com/office/officeart/2018/2/layout/IconVerticalSolidList"/>
    <dgm:cxn modelId="{38A93621-4742-429C-8648-8D81D0FD5634}" srcId="{D163E601-8561-4495-BDEC-3E2EE9AEFB08}" destId="{567ED310-5536-44D1-BC52-2E2B87605302}" srcOrd="1" destOrd="0" parTransId="{5E7F01D9-075C-4645-8C14-B49A32E0D8CD}" sibTransId="{9CFC024F-0F52-4ADA-B076-B758761A0B32}"/>
    <dgm:cxn modelId="{B3132A25-57AA-4F0F-B43F-D7D1D4C717DE}" type="presOf" srcId="{D163E601-8561-4495-BDEC-3E2EE9AEFB08}" destId="{07B51430-F37F-4318-89C3-BE1663517E15}" srcOrd="0" destOrd="0" presId="urn:microsoft.com/office/officeart/2018/2/layout/IconVerticalSolidList"/>
    <dgm:cxn modelId="{8C78AB2A-849D-458E-9595-7533CA311C61}" srcId="{D163E601-8561-4495-BDEC-3E2EE9AEFB08}" destId="{473DC8D2-3590-43FB-9DB0-ECEFFD0238DC}" srcOrd="5" destOrd="0" parTransId="{9023EAC6-8F33-430F-8BA9-55AE22D6AAA6}" sibTransId="{51BCC8A2-40F1-40F3-8E92-ED114A0F474C}"/>
    <dgm:cxn modelId="{5EABAE2F-0550-4EA6-B688-273AE38A20CD}" type="presOf" srcId="{567ED310-5536-44D1-BC52-2E2B87605302}" destId="{02D2EC28-3323-4DE3-AAA2-192F72A18903}" srcOrd="0" destOrd="0" presId="urn:microsoft.com/office/officeart/2018/2/layout/IconVerticalSolidList"/>
    <dgm:cxn modelId="{43AC0B33-B364-44DB-831F-95A0CB3C629D}" type="presOf" srcId="{7CCA7792-1C0A-4C02-AB21-4AB4A505799B}" destId="{6A7893D9-9A4E-4A7C-A3BC-3F413CDE8145}" srcOrd="0" destOrd="0" presId="urn:microsoft.com/office/officeart/2018/2/layout/IconVerticalSolidList"/>
    <dgm:cxn modelId="{96AA5940-8737-4075-B37F-4964D0F2270C}" srcId="{D163E601-8561-4495-BDEC-3E2EE9AEFB08}" destId="{E28456E2-B45F-414F-A336-106A1D678008}" srcOrd="0" destOrd="0" parTransId="{1FEA8048-BF9E-431F-87A0-3194F5E14109}" sibTransId="{500F5D26-EB19-4FC4-B90E-F982C7812CBC}"/>
    <dgm:cxn modelId="{F5F29B5D-524D-49C0-A5CE-A7D84527455E}" srcId="{D163E601-8561-4495-BDEC-3E2EE9AEFB08}" destId="{3B09C1AD-C08A-444E-A1A9-E2BEA12A0A33}" srcOrd="4" destOrd="0" parTransId="{83CB3E77-20F8-4167-B24A-D7818DB14F68}" sibTransId="{17858633-0D9D-4C98-B8D9-2D486FCFE959}"/>
    <dgm:cxn modelId="{1E33F746-3D77-47BB-B7D1-63098368A0D2}" type="presOf" srcId="{06DF02C2-5C4E-4A23-8E0F-2EFF7439122D}" destId="{C2A1676E-6E26-47D3-A3D5-35A0C069EFBC}" srcOrd="0" destOrd="0" presId="urn:microsoft.com/office/officeart/2018/2/layout/IconVerticalSolidList"/>
    <dgm:cxn modelId="{E98E3EA7-635B-4BB9-83C5-03FCC7146D40}" type="presOf" srcId="{3B09C1AD-C08A-444E-A1A9-E2BEA12A0A33}" destId="{F19D6092-3582-460D-87AC-065C20237834}" srcOrd="0" destOrd="0" presId="urn:microsoft.com/office/officeart/2018/2/layout/IconVerticalSolidList"/>
    <dgm:cxn modelId="{16698DB4-42AC-42F3-8259-AD991A017EC4}" srcId="{D163E601-8561-4495-BDEC-3E2EE9AEFB08}" destId="{B76207FD-86E3-4EF2-8D6D-728432E6FCE9}" srcOrd="2" destOrd="0" parTransId="{BF4EE940-F5D1-4E16-BC15-1D67E6BCD75F}" sibTransId="{5B284FC5-8DAE-4F77-95AA-B5AB92060E2E}"/>
    <dgm:cxn modelId="{1387EFB4-F05D-4DEC-BFD1-F83458997B40}" srcId="{473DC8D2-3590-43FB-9DB0-ECEFFD0238DC}" destId="{06DF02C2-5C4E-4A23-8E0F-2EFF7439122D}" srcOrd="0" destOrd="0" parTransId="{F9254542-1412-4A45-AFA1-99AAFD241E9C}" sibTransId="{D5733BCE-5DEB-49A5-8CA0-12698E7BCBD2}"/>
    <dgm:cxn modelId="{C66054BB-9175-4F86-920A-258E3EFDF61C}" srcId="{473DC8D2-3590-43FB-9DB0-ECEFFD0238DC}" destId="{B1B069D1-B175-4824-8832-4F1335FDA8EE}" srcOrd="1" destOrd="0" parTransId="{E90BA8A1-877C-4064-93EB-CACF5BDD55E2}" sibTransId="{C79E8949-D585-484A-975A-4E5B2A5E05D5}"/>
    <dgm:cxn modelId="{9D2817CE-C62F-4A1D-99D3-719254FD56C2}" type="presOf" srcId="{B1B069D1-B175-4824-8832-4F1335FDA8EE}" destId="{C2A1676E-6E26-47D3-A3D5-35A0C069EFBC}" srcOrd="0" destOrd="1" presId="urn:microsoft.com/office/officeart/2018/2/layout/IconVerticalSolidList"/>
    <dgm:cxn modelId="{FE1DE3CE-71B0-4F71-AAED-D2EF9C777655}" type="presOf" srcId="{E28456E2-B45F-414F-A336-106A1D678008}" destId="{E58D9BDE-3A31-48E5-AB07-AC2D04C0A64A}" srcOrd="0" destOrd="0" presId="urn:microsoft.com/office/officeart/2018/2/layout/IconVerticalSolidList"/>
    <dgm:cxn modelId="{B482A5D1-39A0-4C02-A0B3-34EF481A32DC}" type="presOf" srcId="{B76207FD-86E3-4EF2-8D6D-728432E6FCE9}" destId="{A3462A76-A606-40E3-B7A0-DA6CAE6F3716}" srcOrd="0" destOrd="0" presId="urn:microsoft.com/office/officeart/2018/2/layout/IconVerticalSolidList"/>
    <dgm:cxn modelId="{7908DE80-9A01-4D63-ACD8-FFB0F4A7A02B}" type="presParOf" srcId="{07B51430-F37F-4318-89C3-BE1663517E15}" destId="{B16C9A76-4D7B-4336-B467-71CFD4814659}" srcOrd="0" destOrd="0" presId="urn:microsoft.com/office/officeart/2018/2/layout/IconVerticalSolidList"/>
    <dgm:cxn modelId="{907E2D2B-9E19-4D67-BC74-21966630616F}" type="presParOf" srcId="{B16C9A76-4D7B-4336-B467-71CFD4814659}" destId="{97568CFD-01AB-43CB-A962-560E258E760C}" srcOrd="0" destOrd="0" presId="urn:microsoft.com/office/officeart/2018/2/layout/IconVerticalSolidList"/>
    <dgm:cxn modelId="{B36C4CE9-0FAD-4DC1-B1CD-61362C385AB2}" type="presParOf" srcId="{B16C9A76-4D7B-4336-B467-71CFD4814659}" destId="{2419F90D-F39B-4EFD-9CFB-25C8A3DAA9E9}" srcOrd="1" destOrd="0" presId="urn:microsoft.com/office/officeart/2018/2/layout/IconVerticalSolidList"/>
    <dgm:cxn modelId="{E3F5309B-689A-4A01-8C43-9CFE68839F2D}" type="presParOf" srcId="{B16C9A76-4D7B-4336-B467-71CFD4814659}" destId="{1C91BBA1-F21F-4EB8-B2CE-3204CD02BC41}" srcOrd="2" destOrd="0" presId="urn:microsoft.com/office/officeart/2018/2/layout/IconVerticalSolidList"/>
    <dgm:cxn modelId="{B9792E87-EA3E-4618-B2B2-64E55B7C3CB3}" type="presParOf" srcId="{B16C9A76-4D7B-4336-B467-71CFD4814659}" destId="{E58D9BDE-3A31-48E5-AB07-AC2D04C0A64A}" srcOrd="3" destOrd="0" presId="urn:microsoft.com/office/officeart/2018/2/layout/IconVerticalSolidList"/>
    <dgm:cxn modelId="{A9F69880-88BB-46A9-93EF-41DA1FD0569E}" type="presParOf" srcId="{07B51430-F37F-4318-89C3-BE1663517E15}" destId="{70859A02-0F80-4BB0-838E-B1571E9BFDD8}" srcOrd="1" destOrd="0" presId="urn:microsoft.com/office/officeart/2018/2/layout/IconVerticalSolidList"/>
    <dgm:cxn modelId="{1A72FD85-0885-4AC8-BDE9-C96EA8C52549}" type="presParOf" srcId="{07B51430-F37F-4318-89C3-BE1663517E15}" destId="{D8E90781-1E28-4E08-9F19-1EB5BDBA2374}" srcOrd="2" destOrd="0" presId="urn:microsoft.com/office/officeart/2018/2/layout/IconVerticalSolidList"/>
    <dgm:cxn modelId="{BEFEEE4C-F307-4D91-8831-C834DB8E9850}" type="presParOf" srcId="{D8E90781-1E28-4E08-9F19-1EB5BDBA2374}" destId="{ECB54E06-094F-40AD-A05E-2AF0275364B6}" srcOrd="0" destOrd="0" presId="urn:microsoft.com/office/officeart/2018/2/layout/IconVerticalSolidList"/>
    <dgm:cxn modelId="{5F7BBDDF-5E29-4DFD-BFCF-CEE76F6227D5}" type="presParOf" srcId="{D8E90781-1E28-4E08-9F19-1EB5BDBA2374}" destId="{316B9CF7-C256-44A4-95D4-E4A4A17CEB35}" srcOrd="1" destOrd="0" presId="urn:microsoft.com/office/officeart/2018/2/layout/IconVerticalSolidList"/>
    <dgm:cxn modelId="{66B9CA30-8AA2-47EA-8566-FC815073D8EC}" type="presParOf" srcId="{D8E90781-1E28-4E08-9F19-1EB5BDBA2374}" destId="{61AA3BEE-7E6A-427F-BD6A-AE89C853DE95}" srcOrd="2" destOrd="0" presId="urn:microsoft.com/office/officeart/2018/2/layout/IconVerticalSolidList"/>
    <dgm:cxn modelId="{F607B593-598F-466A-99EF-529B22F1EDA9}" type="presParOf" srcId="{D8E90781-1E28-4E08-9F19-1EB5BDBA2374}" destId="{02D2EC28-3323-4DE3-AAA2-192F72A18903}" srcOrd="3" destOrd="0" presId="urn:microsoft.com/office/officeart/2018/2/layout/IconVerticalSolidList"/>
    <dgm:cxn modelId="{37E25AFC-F6EA-484A-B028-D3F845FD1BA1}" type="presParOf" srcId="{07B51430-F37F-4318-89C3-BE1663517E15}" destId="{52EBDAF1-64C0-4225-858C-869EF0623587}" srcOrd="3" destOrd="0" presId="urn:microsoft.com/office/officeart/2018/2/layout/IconVerticalSolidList"/>
    <dgm:cxn modelId="{69A7AED4-C2E8-4037-9741-3155587E934D}" type="presParOf" srcId="{07B51430-F37F-4318-89C3-BE1663517E15}" destId="{6ED38EC1-8B76-4E6A-86FC-4901348D7B30}" srcOrd="4" destOrd="0" presId="urn:microsoft.com/office/officeart/2018/2/layout/IconVerticalSolidList"/>
    <dgm:cxn modelId="{096CFAEA-EFDE-42E8-9824-670947FCEC1D}" type="presParOf" srcId="{6ED38EC1-8B76-4E6A-86FC-4901348D7B30}" destId="{0D759946-B2C5-49C3-99D9-2165A6D81C2C}" srcOrd="0" destOrd="0" presId="urn:microsoft.com/office/officeart/2018/2/layout/IconVerticalSolidList"/>
    <dgm:cxn modelId="{1CA46EE7-F6B7-473C-8996-406068738AE8}" type="presParOf" srcId="{6ED38EC1-8B76-4E6A-86FC-4901348D7B30}" destId="{E93CA4A5-8634-4008-8A13-960C623D9AFF}" srcOrd="1" destOrd="0" presId="urn:microsoft.com/office/officeart/2018/2/layout/IconVerticalSolidList"/>
    <dgm:cxn modelId="{ADA7AE15-14BB-487F-BAAF-0733D0B32533}" type="presParOf" srcId="{6ED38EC1-8B76-4E6A-86FC-4901348D7B30}" destId="{1D003097-1C98-4C1C-B924-551DE232C724}" srcOrd="2" destOrd="0" presId="urn:microsoft.com/office/officeart/2018/2/layout/IconVerticalSolidList"/>
    <dgm:cxn modelId="{254F73EA-6D13-4441-9A59-2D00ED16F2A4}" type="presParOf" srcId="{6ED38EC1-8B76-4E6A-86FC-4901348D7B30}" destId="{A3462A76-A606-40E3-B7A0-DA6CAE6F3716}" srcOrd="3" destOrd="0" presId="urn:microsoft.com/office/officeart/2018/2/layout/IconVerticalSolidList"/>
    <dgm:cxn modelId="{A7ACF279-D4C5-4BB9-9BFE-BF0DA6354B63}" type="presParOf" srcId="{07B51430-F37F-4318-89C3-BE1663517E15}" destId="{066206C6-4C5E-4359-98E2-6BA06E3A430C}" srcOrd="5" destOrd="0" presId="urn:microsoft.com/office/officeart/2018/2/layout/IconVerticalSolidList"/>
    <dgm:cxn modelId="{27AB91F2-6DEF-4A81-8397-EEFE817411FF}" type="presParOf" srcId="{07B51430-F37F-4318-89C3-BE1663517E15}" destId="{953D2983-93E5-4AAB-AE81-8E4017D7AB26}" srcOrd="6" destOrd="0" presId="urn:microsoft.com/office/officeart/2018/2/layout/IconVerticalSolidList"/>
    <dgm:cxn modelId="{C3936D53-111A-4E4B-9CDA-DC60C2D5EF8E}" type="presParOf" srcId="{953D2983-93E5-4AAB-AE81-8E4017D7AB26}" destId="{18FA7075-FEF2-4195-8429-686919698A2A}" srcOrd="0" destOrd="0" presId="urn:microsoft.com/office/officeart/2018/2/layout/IconVerticalSolidList"/>
    <dgm:cxn modelId="{4AF17F4F-157C-4714-8B68-C2BAC8302CD0}" type="presParOf" srcId="{953D2983-93E5-4AAB-AE81-8E4017D7AB26}" destId="{5F95861C-E8F7-4F80-96D2-E1697E5F2E9A}" srcOrd="1" destOrd="0" presId="urn:microsoft.com/office/officeart/2018/2/layout/IconVerticalSolidList"/>
    <dgm:cxn modelId="{62FD150C-EEC8-4B37-8B3F-8DCF007CB4F3}" type="presParOf" srcId="{953D2983-93E5-4AAB-AE81-8E4017D7AB26}" destId="{2FB1DCEF-41A3-4520-AFA2-AD9D219439A3}" srcOrd="2" destOrd="0" presId="urn:microsoft.com/office/officeart/2018/2/layout/IconVerticalSolidList"/>
    <dgm:cxn modelId="{4BC111C3-5C19-43BA-B48E-981E20DADCC9}" type="presParOf" srcId="{953D2983-93E5-4AAB-AE81-8E4017D7AB26}" destId="{6A7893D9-9A4E-4A7C-A3BC-3F413CDE8145}" srcOrd="3" destOrd="0" presId="urn:microsoft.com/office/officeart/2018/2/layout/IconVerticalSolidList"/>
    <dgm:cxn modelId="{09E0090F-7B5E-4C5E-BB88-4B7EB4EDD517}" type="presParOf" srcId="{07B51430-F37F-4318-89C3-BE1663517E15}" destId="{B0C93D3A-AADC-47F9-B75A-C16C304791EA}" srcOrd="7" destOrd="0" presId="urn:microsoft.com/office/officeart/2018/2/layout/IconVerticalSolidList"/>
    <dgm:cxn modelId="{C65AEDBE-496B-417D-85A9-DF26EDDB5915}" type="presParOf" srcId="{07B51430-F37F-4318-89C3-BE1663517E15}" destId="{F21C1A14-45DA-4BA0-87AC-6685D45A2C2A}" srcOrd="8" destOrd="0" presId="urn:microsoft.com/office/officeart/2018/2/layout/IconVerticalSolidList"/>
    <dgm:cxn modelId="{E3B83784-C29E-4F91-808F-B5AE9C4FC36C}" type="presParOf" srcId="{F21C1A14-45DA-4BA0-87AC-6685D45A2C2A}" destId="{F7E63A33-0924-49F8-B3E4-F01638022B26}" srcOrd="0" destOrd="0" presId="urn:microsoft.com/office/officeart/2018/2/layout/IconVerticalSolidList"/>
    <dgm:cxn modelId="{60AA55D7-8131-4FD9-B312-C93A84DA2EE8}" type="presParOf" srcId="{F21C1A14-45DA-4BA0-87AC-6685D45A2C2A}" destId="{33AA4EE3-2ED9-4325-BB22-7A17B64BD1CE}" srcOrd="1" destOrd="0" presId="urn:microsoft.com/office/officeart/2018/2/layout/IconVerticalSolidList"/>
    <dgm:cxn modelId="{B197694E-D50E-43EF-972A-136B6F28727B}" type="presParOf" srcId="{F21C1A14-45DA-4BA0-87AC-6685D45A2C2A}" destId="{B88F56FD-7CFA-4E36-8F76-1AAD19A4FD0E}" srcOrd="2" destOrd="0" presId="urn:microsoft.com/office/officeart/2018/2/layout/IconVerticalSolidList"/>
    <dgm:cxn modelId="{800E22CC-C234-4D61-A8CA-4A0CD71AEBCC}" type="presParOf" srcId="{F21C1A14-45DA-4BA0-87AC-6685D45A2C2A}" destId="{F19D6092-3582-460D-87AC-065C20237834}" srcOrd="3" destOrd="0" presId="urn:microsoft.com/office/officeart/2018/2/layout/IconVerticalSolidList"/>
    <dgm:cxn modelId="{F0339E5D-DE70-44D8-AE9D-44B77A37D4CA}" type="presParOf" srcId="{07B51430-F37F-4318-89C3-BE1663517E15}" destId="{175D5D8D-FE3E-404F-9C7A-27928E7E0551}" srcOrd="9" destOrd="0" presId="urn:microsoft.com/office/officeart/2018/2/layout/IconVerticalSolidList"/>
    <dgm:cxn modelId="{145009A7-0445-434F-920E-51A45E8FF9CF}" type="presParOf" srcId="{07B51430-F37F-4318-89C3-BE1663517E15}" destId="{0D8B8B68-118E-4B46-89F7-81A086DE72F6}" srcOrd="10" destOrd="0" presId="urn:microsoft.com/office/officeart/2018/2/layout/IconVerticalSolidList"/>
    <dgm:cxn modelId="{B0B58F20-6331-41DE-9B0F-234ABCFAFB2E}" type="presParOf" srcId="{0D8B8B68-118E-4B46-89F7-81A086DE72F6}" destId="{1DBAD1F9-E771-4461-85B7-35D2EACEB09D}" srcOrd="0" destOrd="0" presId="urn:microsoft.com/office/officeart/2018/2/layout/IconVerticalSolidList"/>
    <dgm:cxn modelId="{2FBE35C5-B163-45C0-87DF-A80ECCCD62F4}" type="presParOf" srcId="{0D8B8B68-118E-4B46-89F7-81A086DE72F6}" destId="{3C7A84D8-76D3-497E-B0EA-927193B3B466}" srcOrd="1" destOrd="0" presId="urn:microsoft.com/office/officeart/2018/2/layout/IconVerticalSolidList"/>
    <dgm:cxn modelId="{D80E23A9-5EE8-444A-922C-62810DEB6A4F}" type="presParOf" srcId="{0D8B8B68-118E-4B46-89F7-81A086DE72F6}" destId="{759B843E-0492-4F15-9177-7B563B677F82}" srcOrd="2" destOrd="0" presId="urn:microsoft.com/office/officeart/2018/2/layout/IconVerticalSolidList"/>
    <dgm:cxn modelId="{6A2E693F-1582-4509-983E-BED4006D6A8D}" type="presParOf" srcId="{0D8B8B68-118E-4B46-89F7-81A086DE72F6}" destId="{82C040AB-25FE-4C6C-860A-D1FA30B065D2}" srcOrd="3" destOrd="0" presId="urn:microsoft.com/office/officeart/2018/2/layout/IconVerticalSolidList"/>
    <dgm:cxn modelId="{355E9BE7-BE56-4D55-9A31-A45DD8F13367}" type="presParOf" srcId="{0D8B8B68-118E-4B46-89F7-81A086DE72F6}" destId="{C2A1676E-6E26-47D3-A3D5-35A0C069EFB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E25508-6FD2-4826-94D7-0302B385A0F9}"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0765DA7-F674-4285-861D-C46B2031D57F}">
      <dgm:prSet phldr="0"/>
      <dgm:spPr/>
      <dgm:t>
        <a:bodyPr/>
        <a:lstStyle/>
        <a:p>
          <a:pPr>
            <a:lnSpc>
              <a:spcPct val="100000"/>
            </a:lnSpc>
            <a:defRPr cap="all"/>
          </a:pPr>
          <a:r>
            <a:rPr lang="en-US">
              <a:latin typeface="Calibri"/>
              <a:cs typeface="Calibri"/>
            </a:rPr>
            <a:t>Based on: K-Means Algorithm.</a:t>
          </a:r>
          <a:endParaRPr lang="en-US"/>
        </a:p>
      </dgm:t>
    </dgm:pt>
    <dgm:pt modelId="{F4DF4640-D621-4698-B058-B15E2A7A9A14}" type="parTrans" cxnId="{DE72BF11-7C3C-4588-8ED2-EE89D89E93C5}">
      <dgm:prSet/>
      <dgm:spPr/>
    </dgm:pt>
    <dgm:pt modelId="{FB940848-7781-4B29-A133-18C2A4756F96}" type="sibTrans" cxnId="{DE72BF11-7C3C-4588-8ED2-EE89D89E93C5}">
      <dgm:prSet/>
      <dgm:spPr/>
    </dgm:pt>
    <dgm:pt modelId="{FD2B0C0A-540C-452D-B2DA-B82E5402FFE4}">
      <dgm:prSet phldr="0"/>
      <dgm:spPr/>
      <dgm:t>
        <a:bodyPr/>
        <a:lstStyle/>
        <a:p>
          <a:pPr>
            <a:lnSpc>
              <a:spcPct val="100000"/>
            </a:lnSpc>
            <a:defRPr cap="all"/>
          </a:pPr>
          <a:r>
            <a:rPr lang="en-US">
              <a:latin typeface="Calibri"/>
              <a:cs typeface="Calibri"/>
            </a:rPr>
            <a:t>Resources Considered: CPU Utilization</a:t>
          </a:r>
        </a:p>
      </dgm:t>
    </dgm:pt>
    <dgm:pt modelId="{DE6CCA6B-A940-4FED-9564-5B6DBF9EC71C}" type="parTrans" cxnId="{844295DA-EB2F-4E36-BF35-0BF768C17057}">
      <dgm:prSet/>
      <dgm:spPr/>
    </dgm:pt>
    <dgm:pt modelId="{A6BDF001-015D-4524-BB9B-9DB2081517CE}" type="sibTrans" cxnId="{844295DA-EB2F-4E36-BF35-0BF768C17057}">
      <dgm:prSet/>
      <dgm:spPr/>
    </dgm:pt>
    <dgm:pt modelId="{E458C0B5-650C-4875-9BEC-352125C2C3D6}">
      <dgm:prSet phldr="0"/>
      <dgm:spPr/>
      <dgm:t>
        <a:bodyPr/>
        <a:lstStyle/>
        <a:p>
          <a:pPr>
            <a:lnSpc>
              <a:spcPct val="100000"/>
            </a:lnSpc>
            <a:defRPr cap="all"/>
          </a:pPr>
          <a:r>
            <a:rPr lang="en-US">
              <a:latin typeface="Calibri"/>
              <a:cs typeface="Calibri"/>
            </a:rPr>
            <a:t>Performance Better Than: FIFO algorithm</a:t>
          </a:r>
        </a:p>
      </dgm:t>
    </dgm:pt>
    <dgm:pt modelId="{02D53A6E-6C6A-486D-B40F-3B68E545C447}" type="parTrans" cxnId="{137C8584-4C62-4BCE-8F2B-525EF6E09254}">
      <dgm:prSet/>
      <dgm:spPr/>
    </dgm:pt>
    <dgm:pt modelId="{55BEA8C2-E502-4BC3-9F31-67BBFC1DAF72}" type="sibTrans" cxnId="{137C8584-4C62-4BCE-8F2B-525EF6E09254}">
      <dgm:prSet/>
      <dgm:spPr/>
    </dgm:pt>
    <dgm:pt modelId="{CBC8AB2A-F40B-4AD9-BAC8-FF748B129E86}">
      <dgm:prSet phldr="0"/>
      <dgm:spPr/>
      <dgm:t>
        <a:bodyPr/>
        <a:lstStyle/>
        <a:p>
          <a:pPr>
            <a:lnSpc>
              <a:spcPct val="100000"/>
            </a:lnSpc>
            <a:defRPr cap="all"/>
          </a:pPr>
          <a:r>
            <a:rPr lang="en-US">
              <a:latin typeface="Calibri"/>
              <a:cs typeface="Calibri"/>
            </a:rPr>
            <a:t>Strength: Time efficient</a:t>
          </a:r>
        </a:p>
      </dgm:t>
    </dgm:pt>
    <dgm:pt modelId="{9E1F92F1-FD0F-4887-960E-D1196A48660A}" type="parTrans" cxnId="{D0959FAE-351D-4645-B49D-649CA1A1403A}">
      <dgm:prSet/>
      <dgm:spPr/>
    </dgm:pt>
    <dgm:pt modelId="{023BC32E-6BC9-444A-842F-F00E170F4449}" type="sibTrans" cxnId="{D0959FAE-351D-4645-B49D-649CA1A1403A}">
      <dgm:prSet/>
      <dgm:spPr/>
    </dgm:pt>
    <dgm:pt modelId="{ADE82209-4A4B-40D2-A3A1-376E2278C039}" type="pres">
      <dgm:prSet presAssocID="{E9E25508-6FD2-4826-94D7-0302B385A0F9}" presName="root" presStyleCnt="0">
        <dgm:presLayoutVars>
          <dgm:dir/>
          <dgm:resizeHandles val="exact"/>
        </dgm:presLayoutVars>
      </dgm:prSet>
      <dgm:spPr/>
    </dgm:pt>
    <dgm:pt modelId="{0F35F0B0-D395-4AD0-859A-8E5F50D993A2}" type="pres">
      <dgm:prSet presAssocID="{40765DA7-F674-4285-861D-C46B2031D57F}" presName="compNode" presStyleCnt="0"/>
      <dgm:spPr/>
    </dgm:pt>
    <dgm:pt modelId="{AD9C8008-A4F1-4E2F-876E-20F26E922179}" type="pres">
      <dgm:prSet presAssocID="{40765DA7-F674-4285-861D-C46B2031D57F}" presName="iconBgRect" presStyleLbl="bgShp" presStyleIdx="0" presStyleCnt="4"/>
      <dgm:spPr>
        <a:prstGeom prst="round2DiagRect">
          <a:avLst>
            <a:gd name="adj1" fmla="val 29727"/>
            <a:gd name="adj2" fmla="val 0"/>
          </a:avLst>
        </a:prstGeom>
      </dgm:spPr>
    </dgm:pt>
    <dgm:pt modelId="{3EE8AE3D-A0A7-4781-8DAD-10FB5DFA30B7}" type="pres">
      <dgm:prSet presAssocID="{40765DA7-F674-4285-861D-C46B2031D5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FCA8473C-CB2C-4E3E-9C7B-9AE82E555AAF}" type="pres">
      <dgm:prSet presAssocID="{40765DA7-F674-4285-861D-C46B2031D57F}" presName="spaceRect" presStyleCnt="0"/>
      <dgm:spPr/>
    </dgm:pt>
    <dgm:pt modelId="{C0DDB3DA-1F99-4C85-A4DD-781042484A05}" type="pres">
      <dgm:prSet presAssocID="{40765DA7-F674-4285-861D-C46B2031D57F}" presName="textRect" presStyleLbl="revTx" presStyleIdx="0" presStyleCnt="4">
        <dgm:presLayoutVars>
          <dgm:chMax val="1"/>
          <dgm:chPref val="1"/>
        </dgm:presLayoutVars>
      </dgm:prSet>
      <dgm:spPr/>
    </dgm:pt>
    <dgm:pt modelId="{4DCFB0EA-AA66-47B3-93C9-B25291005343}" type="pres">
      <dgm:prSet presAssocID="{FB940848-7781-4B29-A133-18C2A4756F96}" presName="sibTrans" presStyleCnt="0"/>
      <dgm:spPr/>
    </dgm:pt>
    <dgm:pt modelId="{3AA55B22-A9B1-4622-89E0-5F85A88E77B4}" type="pres">
      <dgm:prSet presAssocID="{FD2B0C0A-540C-452D-B2DA-B82E5402FFE4}" presName="compNode" presStyleCnt="0"/>
      <dgm:spPr/>
    </dgm:pt>
    <dgm:pt modelId="{83516D7A-434E-423D-80F4-70E9BB3B57F2}" type="pres">
      <dgm:prSet presAssocID="{FD2B0C0A-540C-452D-B2DA-B82E5402FFE4}" presName="iconBgRect" presStyleLbl="bgShp" presStyleIdx="1" presStyleCnt="4"/>
      <dgm:spPr>
        <a:prstGeom prst="round2DiagRect">
          <a:avLst>
            <a:gd name="adj1" fmla="val 29727"/>
            <a:gd name="adj2" fmla="val 0"/>
          </a:avLst>
        </a:prstGeom>
      </dgm:spPr>
    </dgm:pt>
    <dgm:pt modelId="{4F0D4E95-E62F-42F1-A524-FF19B2456F63}" type="pres">
      <dgm:prSet presAssocID="{FD2B0C0A-540C-452D-B2DA-B82E5402FF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1D6513E-2760-4DB5-916E-F5D08422C2EB}" type="pres">
      <dgm:prSet presAssocID="{FD2B0C0A-540C-452D-B2DA-B82E5402FFE4}" presName="spaceRect" presStyleCnt="0"/>
      <dgm:spPr/>
    </dgm:pt>
    <dgm:pt modelId="{BAD1BA73-9EDF-49D1-8044-ABEDB9181A3A}" type="pres">
      <dgm:prSet presAssocID="{FD2B0C0A-540C-452D-B2DA-B82E5402FFE4}" presName="textRect" presStyleLbl="revTx" presStyleIdx="1" presStyleCnt="4">
        <dgm:presLayoutVars>
          <dgm:chMax val="1"/>
          <dgm:chPref val="1"/>
        </dgm:presLayoutVars>
      </dgm:prSet>
      <dgm:spPr/>
    </dgm:pt>
    <dgm:pt modelId="{B646ABC0-4891-4464-BFC9-0E40E3B0B711}" type="pres">
      <dgm:prSet presAssocID="{A6BDF001-015D-4524-BB9B-9DB2081517CE}" presName="sibTrans" presStyleCnt="0"/>
      <dgm:spPr/>
    </dgm:pt>
    <dgm:pt modelId="{557AC98A-51D1-4730-A1DC-B4815E54C01B}" type="pres">
      <dgm:prSet presAssocID="{CBC8AB2A-F40B-4AD9-BAC8-FF748B129E86}" presName="compNode" presStyleCnt="0"/>
      <dgm:spPr/>
    </dgm:pt>
    <dgm:pt modelId="{27C52082-0E1E-4D1A-B2CD-5D5C8B5F2D1E}" type="pres">
      <dgm:prSet presAssocID="{CBC8AB2A-F40B-4AD9-BAC8-FF748B129E86}" presName="iconBgRect" presStyleLbl="bgShp" presStyleIdx="2" presStyleCnt="4"/>
      <dgm:spPr>
        <a:prstGeom prst="round2DiagRect">
          <a:avLst>
            <a:gd name="adj1" fmla="val 29727"/>
            <a:gd name="adj2" fmla="val 0"/>
          </a:avLst>
        </a:prstGeom>
      </dgm:spPr>
    </dgm:pt>
    <dgm:pt modelId="{AB7C8A5E-CA8F-407B-AB1B-4539AC57FF59}" type="pres">
      <dgm:prSet presAssocID="{CBC8AB2A-F40B-4AD9-BAC8-FF748B129E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8E5DF5E-386A-4D61-9FEB-5A90FB467532}" type="pres">
      <dgm:prSet presAssocID="{CBC8AB2A-F40B-4AD9-BAC8-FF748B129E86}" presName="spaceRect" presStyleCnt="0"/>
      <dgm:spPr/>
    </dgm:pt>
    <dgm:pt modelId="{B77B663E-A84E-4150-95B9-F5A7EF8721D8}" type="pres">
      <dgm:prSet presAssocID="{CBC8AB2A-F40B-4AD9-BAC8-FF748B129E86}" presName="textRect" presStyleLbl="revTx" presStyleIdx="2" presStyleCnt="4">
        <dgm:presLayoutVars>
          <dgm:chMax val="1"/>
          <dgm:chPref val="1"/>
        </dgm:presLayoutVars>
      </dgm:prSet>
      <dgm:spPr/>
    </dgm:pt>
    <dgm:pt modelId="{861B13C5-1891-4D54-A4F0-AD60CD09D68F}" type="pres">
      <dgm:prSet presAssocID="{023BC32E-6BC9-444A-842F-F00E170F4449}" presName="sibTrans" presStyleCnt="0"/>
      <dgm:spPr/>
    </dgm:pt>
    <dgm:pt modelId="{26EC44F1-FD0E-40A0-A00E-1C52184D0AC8}" type="pres">
      <dgm:prSet presAssocID="{E458C0B5-650C-4875-9BEC-352125C2C3D6}" presName="compNode" presStyleCnt="0"/>
      <dgm:spPr/>
    </dgm:pt>
    <dgm:pt modelId="{0897F651-71BF-47F1-9A34-F0015A350E65}" type="pres">
      <dgm:prSet presAssocID="{E458C0B5-650C-4875-9BEC-352125C2C3D6}" presName="iconBgRect" presStyleLbl="bgShp" presStyleIdx="3" presStyleCnt="4"/>
      <dgm:spPr>
        <a:prstGeom prst="round2DiagRect">
          <a:avLst>
            <a:gd name="adj1" fmla="val 29727"/>
            <a:gd name="adj2" fmla="val 0"/>
          </a:avLst>
        </a:prstGeom>
      </dgm:spPr>
    </dgm:pt>
    <dgm:pt modelId="{6C34CA52-72C1-4951-ADED-A5EDA9F28A9D}" type="pres">
      <dgm:prSet presAssocID="{E458C0B5-650C-4875-9BEC-352125C2C3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AD165C0F-C634-4A9E-840A-CD3187C07663}" type="pres">
      <dgm:prSet presAssocID="{E458C0B5-650C-4875-9BEC-352125C2C3D6}" presName="spaceRect" presStyleCnt="0"/>
      <dgm:spPr/>
    </dgm:pt>
    <dgm:pt modelId="{A016F850-C031-4281-B8CE-9D2085923BEC}" type="pres">
      <dgm:prSet presAssocID="{E458C0B5-650C-4875-9BEC-352125C2C3D6}" presName="textRect" presStyleLbl="revTx" presStyleIdx="3" presStyleCnt="4">
        <dgm:presLayoutVars>
          <dgm:chMax val="1"/>
          <dgm:chPref val="1"/>
        </dgm:presLayoutVars>
      </dgm:prSet>
      <dgm:spPr/>
    </dgm:pt>
  </dgm:ptLst>
  <dgm:cxnLst>
    <dgm:cxn modelId="{DE72BF11-7C3C-4588-8ED2-EE89D89E93C5}" srcId="{E9E25508-6FD2-4826-94D7-0302B385A0F9}" destId="{40765DA7-F674-4285-861D-C46B2031D57F}" srcOrd="0" destOrd="0" parTransId="{F4DF4640-D621-4698-B058-B15E2A7A9A14}" sibTransId="{FB940848-7781-4B29-A133-18C2A4756F96}"/>
    <dgm:cxn modelId="{9B9E112F-4690-47C6-B109-504EC6525839}" type="presOf" srcId="{E458C0B5-650C-4875-9BEC-352125C2C3D6}" destId="{A016F850-C031-4281-B8CE-9D2085923BEC}" srcOrd="0" destOrd="0" presId="urn:microsoft.com/office/officeart/2018/5/layout/IconLeafLabelList"/>
    <dgm:cxn modelId="{45364A5B-D035-4C1E-90A6-D65414B9FF82}" type="presOf" srcId="{40765DA7-F674-4285-861D-C46B2031D57F}" destId="{C0DDB3DA-1F99-4C85-A4DD-781042484A05}" srcOrd="0" destOrd="0" presId="urn:microsoft.com/office/officeart/2018/5/layout/IconLeafLabelList"/>
    <dgm:cxn modelId="{FED5FA45-C9DE-4259-B91D-14BB40E0E800}" type="presOf" srcId="{CBC8AB2A-F40B-4AD9-BAC8-FF748B129E86}" destId="{B77B663E-A84E-4150-95B9-F5A7EF8721D8}" srcOrd="0" destOrd="0" presId="urn:microsoft.com/office/officeart/2018/5/layout/IconLeafLabelList"/>
    <dgm:cxn modelId="{137C8584-4C62-4BCE-8F2B-525EF6E09254}" srcId="{E9E25508-6FD2-4826-94D7-0302B385A0F9}" destId="{E458C0B5-650C-4875-9BEC-352125C2C3D6}" srcOrd="3" destOrd="0" parTransId="{02D53A6E-6C6A-486D-B40F-3B68E545C447}" sibTransId="{55BEA8C2-E502-4BC3-9F31-67BBFC1DAF72}"/>
    <dgm:cxn modelId="{D0959FAE-351D-4645-B49D-649CA1A1403A}" srcId="{E9E25508-6FD2-4826-94D7-0302B385A0F9}" destId="{CBC8AB2A-F40B-4AD9-BAC8-FF748B129E86}" srcOrd="2" destOrd="0" parTransId="{9E1F92F1-FD0F-4887-960E-D1196A48660A}" sibTransId="{023BC32E-6BC9-444A-842F-F00E170F4449}"/>
    <dgm:cxn modelId="{6F0AD6D3-01C6-4B0C-A983-298D464DC54D}" type="presOf" srcId="{FD2B0C0A-540C-452D-B2DA-B82E5402FFE4}" destId="{BAD1BA73-9EDF-49D1-8044-ABEDB9181A3A}" srcOrd="0" destOrd="0" presId="urn:microsoft.com/office/officeart/2018/5/layout/IconLeafLabelList"/>
    <dgm:cxn modelId="{34D71CD4-A9FB-4051-8F4A-E7DA88463944}" type="presOf" srcId="{E9E25508-6FD2-4826-94D7-0302B385A0F9}" destId="{ADE82209-4A4B-40D2-A3A1-376E2278C039}" srcOrd="0" destOrd="0" presId="urn:microsoft.com/office/officeart/2018/5/layout/IconLeafLabelList"/>
    <dgm:cxn modelId="{844295DA-EB2F-4E36-BF35-0BF768C17057}" srcId="{E9E25508-6FD2-4826-94D7-0302B385A0F9}" destId="{FD2B0C0A-540C-452D-B2DA-B82E5402FFE4}" srcOrd="1" destOrd="0" parTransId="{DE6CCA6B-A940-4FED-9564-5B6DBF9EC71C}" sibTransId="{A6BDF001-015D-4524-BB9B-9DB2081517CE}"/>
    <dgm:cxn modelId="{0BF117F9-CE55-4CEC-AAD5-8DA35572E8E9}" type="presParOf" srcId="{ADE82209-4A4B-40D2-A3A1-376E2278C039}" destId="{0F35F0B0-D395-4AD0-859A-8E5F50D993A2}" srcOrd="0" destOrd="0" presId="urn:microsoft.com/office/officeart/2018/5/layout/IconLeafLabelList"/>
    <dgm:cxn modelId="{343C7881-65C0-4B97-8159-69585890B44B}" type="presParOf" srcId="{0F35F0B0-D395-4AD0-859A-8E5F50D993A2}" destId="{AD9C8008-A4F1-4E2F-876E-20F26E922179}" srcOrd="0" destOrd="0" presId="urn:microsoft.com/office/officeart/2018/5/layout/IconLeafLabelList"/>
    <dgm:cxn modelId="{655B73F9-6F32-449A-81AC-FC5DD766F823}" type="presParOf" srcId="{0F35F0B0-D395-4AD0-859A-8E5F50D993A2}" destId="{3EE8AE3D-A0A7-4781-8DAD-10FB5DFA30B7}" srcOrd="1" destOrd="0" presId="urn:microsoft.com/office/officeart/2018/5/layout/IconLeafLabelList"/>
    <dgm:cxn modelId="{0A3CABD7-5126-45A6-BA98-48FEC1A4512E}" type="presParOf" srcId="{0F35F0B0-D395-4AD0-859A-8E5F50D993A2}" destId="{FCA8473C-CB2C-4E3E-9C7B-9AE82E555AAF}" srcOrd="2" destOrd="0" presId="urn:microsoft.com/office/officeart/2018/5/layout/IconLeafLabelList"/>
    <dgm:cxn modelId="{CF71E796-3B48-4DC1-8FBA-6C28F0337DD8}" type="presParOf" srcId="{0F35F0B0-D395-4AD0-859A-8E5F50D993A2}" destId="{C0DDB3DA-1F99-4C85-A4DD-781042484A05}" srcOrd="3" destOrd="0" presId="urn:microsoft.com/office/officeart/2018/5/layout/IconLeafLabelList"/>
    <dgm:cxn modelId="{CACE8997-FC19-4AC1-BCFD-CF7CF69B1FFB}" type="presParOf" srcId="{ADE82209-4A4B-40D2-A3A1-376E2278C039}" destId="{4DCFB0EA-AA66-47B3-93C9-B25291005343}" srcOrd="1" destOrd="0" presId="urn:microsoft.com/office/officeart/2018/5/layout/IconLeafLabelList"/>
    <dgm:cxn modelId="{7BCCE5E8-C638-4679-9611-8EC63A63227E}" type="presParOf" srcId="{ADE82209-4A4B-40D2-A3A1-376E2278C039}" destId="{3AA55B22-A9B1-4622-89E0-5F85A88E77B4}" srcOrd="2" destOrd="0" presId="urn:microsoft.com/office/officeart/2018/5/layout/IconLeafLabelList"/>
    <dgm:cxn modelId="{5E869B49-2391-4D42-9711-C55B347CB2B6}" type="presParOf" srcId="{3AA55B22-A9B1-4622-89E0-5F85A88E77B4}" destId="{83516D7A-434E-423D-80F4-70E9BB3B57F2}" srcOrd="0" destOrd="0" presId="urn:microsoft.com/office/officeart/2018/5/layout/IconLeafLabelList"/>
    <dgm:cxn modelId="{849E151D-A88D-4D58-8E99-B0ECA07D5A8C}" type="presParOf" srcId="{3AA55B22-A9B1-4622-89E0-5F85A88E77B4}" destId="{4F0D4E95-E62F-42F1-A524-FF19B2456F63}" srcOrd="1" destOrd="0" presId="urn:microsoft.com/office/officeart/2018/5/layout/IconLeafLabelList"/>
    <dgm:cxn modelId="{3168B84F-145B-48C4-82E0-DC62E50824FD}" type="presParOf" srcId="{3AA55B22-A9B1-4622-89E0-5F85A88E77B4}" destId="{81D6513E-2760-4DB5-916E-F5D08422C2EB}" srcOrd="2" destOrd="0" presId="urn:microsoft.com/office/officeart/2018/5/layout/IconLeafLabelList"/>
    <dgm:cxn modelId="{F7C1C912-E0DB-4E0F-B873-CC481878D99D}" type="presParOf" srcId="{3AA55B22-A9B1-4622-89E0-5F85A88E77B4}" destId="{BAD1BA73-9EDF-49D1-8044-ABEDB9181A3A}" srcOrd="3" destOrd="0" presId="urn:microsoft.com/office/officeart/2018/5/layout/IconLeafLabelList"/>
    <dgm:cxn modelId="{14DADE4B-B551-42EE-B88B-D4D88707344A}" type="presParOf" srcId="{ADE82209-4A4B-40D2-A3A1-376E2278C039}" destId="{B646ABC0-4891-4464-BFC9-0E40E3B0B711}" srcOrd="3" destOrd="0" presId="urn:microsoft.com/office/officeart/2018/5/layout/IconLeafLabelList"/>
    <dgm:cxn modelId="{6F98785C-D9EC-4A8A-A32A-78647061B9E6}" type="presParOf" srcId="{ADE82209-4A4B-40D2-A3A1-376E2278C039}" destId="{557AC98A-51D1-4730-A1DC-B4815E54C01B}" srcOrd="4" destOrd="0" presId="urn:microsoft.com/office/officeart/2018/5/layout/IconLeafLabelList"/>
    <dgm:cxn modelId="{63FEF051-C397-41A1-84E8-4DA9E7D3D4E5}" type="presParOf" srcId="{557AC98A-51D1-4730-A1DC-B4815E54C01B}" destId="{27C52082-0E1E-4D1A-B2CD-5D5C8B5F2D1E}" srcOrd="0" destOrd="0" presId="urn:microsoft.com/office/officeart/2018/5/layout/IconLeafLabelList"/>
    <dgm:cxn modelId="{46C3AFC2-2AA8-47CA-82FD-7542BC04CC2F}" type="presParOf" srcId="{557AC98A-51D1-4730-A1DC-B4815E54C01B}" destId="{AB7C8A5E-CA8F-407B-AB1B-4539AC57FF59}" srcOrd="1" destOrd="0" presId="urn:microsoft.com/office/officeart/2018/5/layout/IconLeafLabelList"/>
    <dgm:cxn modelId="{BFF3B376-6FC0-4B88-9029-5B26A7890A3F}" type="presParOf" srcId="{557AC98A-51D1-4730-A1DC-B4815E54C01B}" destId="{18E5DF5E-386A-4D61-9FEB-5A90FB467532}" srcOrd="2" destOrd="0" presId="urn:microsoft.com/office/officeart/2018/5/layout/IconLeafLabelList"/>
    <dgm:cxn modelId="{65DD1F3B-C84C-43BA-8B96-29B4F86FF55E}" type="presParOf" srcId="{557AC98A-51D1-4730-A1DC-B4815E54C01B}" destId="{B77B663E-A84E-4150-95B9-F5A7EF8721D8}" srcOrd="3" destOrd="0" presId="urn:microsoft.com/office/officeart/2018/5/layout/IconLeafLabelList"/>
    <dgm:cxn modelId="{260772EB-66C6-41BF-9B6C-88C34443F95F}" type="presParOf" srcId="{ADE82209-4A4B-40D2-A3A1-376E2278C039}" destId="{861B13C5-1891-4D54-A4F0-AD60CD09D68F}" srcOrd="5" destOrd="0" presId="urn:microsoft.com/office/officeart/2018/5/layout/IconLeafLabelList"/>
    <dgm:cxn modelId="{F140699F-DBC7-4839-8DEE-5F178B5596C0}" type="presParOf" srcId="{ADE82209-4A4B-40D2-A3A1-376E2278C039}" destId="{26EC44F1-FD0E-40A0-A00E-1C52184D0AC8}" srcOrd="6" destOrd="0" presId="urn:microsoft.com/office/officeart/2018/5/layout/IconLeafLabelList"/>
    <dgm:cxn modelId="{86396BA5-DE28-4D80-B9D4-7AC629C99E6C}" type="presParOf" srcId="{26EC44F1-FD0E-40A0-A00E-1C52184D0AC8}" destId="{0897F651-71BF-47F1-9A34-F0015A350E65}" srcOrd="0" destOrd="0" presId="urn:microsoft.com/office/officeart/2018/5/layout/IconLeafLabelList"/>
    <dgm:cxn modelId="{4B825B9B-49C0-455A-88C2-67E1C3719B38}" type="presParOf" srcId="{26EC44F1-FD0E-40A0-A00E-1C52184D0AC8}" destId="{6C34CA52-72C1-4951-ADED-A5EDA9F28A9D}" srcOrd="1" destOrd="0" presId="urn:microsoft.com/office/officeart/2018/5/layout/IconLeafLabelList"/>
    <dgm:cxn modelId="{5F31A830-267B-44E5-A84A-3C4B20B4B6B4}" type="presParOf" srcId="{26EC44F1-FD0E-40A0-A00E-1C52184D0AC8}" destId="{AD165C0F-C634-4A9E-840A-CD3187C07663}" srcOrd="2" destOrd="0" presId="urn:microsoft.com/office/officeart/2018/5/layout/IconLeafLabelList"/>
    <dgm:cxn modelId="{4E15250E-3972-4759-9D45-50C12F85280E}" type="presParOf" srcId="{26EC44F1-FD0E-40A0-A00E-1C52184D0AC8}" destId="{A016F850-C031-4281-B8CE-9D2085923BE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6F6D52-2EAA-4D5B-8B4D-A987E8AE681A}" type="doc">
      <dgm:prSet loTypeId="urn:microsoft.com/office/officeart/2018/5/layout/IconLeafLabel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A90C2885-69E8-468F-A121-65A2361F4295}">
      <dgm:prSet/>
      <dgm:spPr/>
      <dgm:t>
        <a:bodyPr/>
        <a:lstStyle/>
        <a:p>
          <a:pPr>
            <a:lnSpc>
              <a:spcPct val="100000"/>
            </a:lnSpc>
            <a:defRPr cap="all"/>
          </a:pPr>
          <a:r>
            <a:rPr lang="en-US"/>
            <a:t>Energy efficient and load balancing algorithm</a:t>
          </a:r>
        </a:p>
      </dgm:t>
    </dgm:pt>
    <dgm:pt modelId="{9E9DF044-4C7E-4300-B264-094ADA4CD36B}" type="parTrans" cxnId="{D58D623D-6EC2-4DE5-9C7D-410641658780}">
      <dgm:prSet/>
      <dgm:spPr/>
      <dgm:t>
        <a:bodyPr/>
        <a:lstStyle/>
        <a:p>
          <a:endParaRPr lang="en-US"/>
        </a:p>
      </dgm:t>
    </dgm:pt>
    <dgm:pt modelId="{05C294A6-13A0-4D02-A57D-63E608BDC1E4}" type="sibTrans" cxnId="{D58D623D-6EC2-4DE5-9C7D-410641658780}">
      <dgm:prSet/>
      <dgm:spPr/>
      <dgm:t>
        <a:bodyPr/>
        <a:lstStyle/>
        <a:p>
          <a:endParaRPr lang="en-US"/>
        </a:p>
      </dgm:t>
    </dgm:pt>
    <dgm:pt modelId="{0D1E6EB6-B488-4C1F-BFA0-217F8693FB80}">
      <dgm:prSet/>
      <dgm:spPr/>
      <dgm:t>
        <a:bodyPr/>
        <a:lstStyle/>
        <a:p>
          <a:pPr>
            <a:lnSpc>
              <a:spcPct val="100000"/>
            </a:lnSpc>
            <a:defRPr cap="all"/>
          </a:pPr>
          <a:r>
            <a:rPr lang="en-US"/>
            <a:t>Capable of overload avoidance and green computing</a:t>
          </a:r>
        </a:p>
      </dgm:t>
    </dgm:pt>
    <dgm:pt modelId="{66537E36-BDFE-431C-810B-503BF37C842F}" type="parTrans" cxnId="{FD4D4F34-47D7-4D97-B8C4-B20D8B969CCC}">
      <dgm:prSet/>
      <dgm:spPr/>
      <dgm:t>
        <a:bodyPr/>
        <a:lstStyle/>
        <a:p>
          <a:endParaRPr lang="en-US"/>
        </a:p>
      </dgm:t>
    </dgm:pt>
    <dgm:pt modelId="{E41A984A-8642-4AAF-9A4F-9E4D52023EEA}" type="sibTrans" cxnId="{FD4D4F34-47D7-4D97-B8C4-B20D8B969CCC}">
      <dgm:prSet/>
      <dgm:spPr/>
      <dgm:t>
        <a:bodyPr/>
        <a:lstStyle/>
        <a:p>
          <a:endParaRPr lang="en-US"/>
        </a:p>
      </dgm:t>
    </dgm:pt>
    <dgm:pt modelId="{A1C5C3DD-F9A2-4AB4-A9AA-7EE332E2285D}">
      <dgm:prSet/>
      <dgm:spPr/>
      <dgm:t>
        <a:bodyPr/>
        <a:lstStyle/>
        <a:p>
          <a:pPr>
            <a:lnSpc>
              <a:spcPct val="100000"/>
            </a:lnSpc>
            <a:defRPr cap="all"/>
          </a:pPr>
          <a:r>
            <a:rPr lang="en-US"/>
            <a:t>Applies Live migration of resources</a:t>
          </a:r>
        </a:p>
      </dgm:t>
    </dgm:pt>
    <dgm:pt modelId="{A8B63DA7-B776-44F4-9ED2-F601B08C8523}" type="parTrans" cxnId="{44B969E6-C521-4230-B3CD-B148A9A5329D}">
      <dgm:prSet/>
      <dgm:spPr/>
      <dgm:t>
        <a:bodyPr/>
        <a:lstStyle/>
        <a:p>
          <a:endParaRPr lang="en-US"/>
        </a:p>
      </dgm:t>
    </dgm:pt>
    <dgm:pt modelId="{4478F3C7-7B1D-4A37-ACD2-5F348C100FDA}" type="sibTrans" cxnId="{44B969E6-C521-4230-B3CD-B148A9A5329D}">
      <dgm:prSet/>
      <dgm:spPr/>
      <dgm:t>
        <a:bodyPr/>
        <a:lstStyle/>
        <a:p>
          <a:endParaRPr lang="en-US"/>
        </a:p>
      </dgm:t>
    </dgm:pt>
    <dgm:pt modelId="{D9520E5E-1AE7-4A07-A80E-36A12C7318AB}" type="pres">
      <dgm:prSet presAssocID="{5C6F6D52-2EAA-4D5B-8B4D-A987E8AE681A}" presName="root" presStyleCnt="0">
        <dgm:presLayoutVars>
          <dgm:dir/>
          <dgm:resizeHandles val="exact"/>
        </dgm:presLayoutVars>
      </dgm:prSet>
      <dgm:spPr/>
    </dgm:pt>
    <dgm:pt modelId="{69D27EFD-D682-461C-B457-BB130BD42C4D}" type="pres">
      <dgm:prSet presAssocID="{A90C2885-69E8-468F-A121-65A2361F4295}" presName="compNode" presStyleCnt="0"/>
      <dgm:spPr/>
    </dgm:pt>
    <dgm:pt modelId="{13A5AA16-12E8-4D2F-B443-C09FC7102A25}" type="pres">
      <dgm:prSet presAssocID="{A90C2885-69E8-468F-A121-65A2361F4295}" presName="iconBgRect" presStyleLbl="bgShp" presStyleIdx="0" presStyleCnt="3"/>
      <dgm:spPr>
        <a:prstGeom prst="round2DiagRect">
          <a:avLst>
            <a:gd name="adj1" fmla="val 29727"/>
            <a:gd name="adj2" fmla="val 0"/>
          </a:avLst>
        </a:prstGeom>
      </dgm:spPr>
    </dgm:pt>
    <dgm:pt modelId="{BE8CC367-CF0B-4539-9123-58824691645A}" type="pres">
      <dgm:prSet presAssocID="{A90C2885-69E8-468F-A121-65A2361F42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E638D69-CDF4-4ED3-9C6D-35660FE627AA}" type="pres">
      <dgm:prSet presAssocID="{A90C2885-69E8-468F-A121-65A2361F4295}" presName="spaceRect" presStyleCnt="0"/>
      <dgm:spPr/>
    </dgm:pt>
    <dgm:pt modelId="{C0CAE9CA-E044-496B-A6EE-CD312057CCCE}" type="pres">
      <dgm:prSet presAssocID="{A90C2885-69E8-468F-A121-65A2361F4295}" presName="textRect" presStyleLbl="revTx" presStyleIdx="0" presStyleCnt="3">
        <dgm:presLayoutVars>
          <dgm:chMax val="1"/>
          <dgm:chPref val="1"/>
        </dgm:presLayoutVars>
      </dgm:prSet>
      <dgm:spPr/>
    </dgm:pt>
    <dgm:pt modelId="{D06B6B6F-CFAB-4706-8413-D394E9713856}" type="pres">
      <dgm:prSet presAssocID="{05C294A6-13A0-4D02-A57D-63E608BDC1E4}" presName="sibTrans" presStyleCnt="0"/>
      <dgm:spPr/>
    </dgm:pt>
    <dgm:pt modelId="{1F73445C-D675-4B29-94B4-4063D667A397}" type="pres">
      <dgm:prSet presAssocID="{0D1E6EB6-B488-4C1F-BFA0-217F8693FB80}" presName="compNode" presStyleCnt="0"/>
      <dgm:spPr/>
    </dgm:pt>
    <dgm:pt modelId="{27DF092D-1EE9-48FD-BAFC-1A0C93220756}" type="pres">
      <dgm:prSet presAssocID="{0D1E6EB6-B488-4C1F-BFA0-217F8693FB80}" presName="iconBgRect" presStyleLbl="bgShp" presStyleIdx="1" presStyleCnt="3"/>
      <dgm:spPr>
        <a:prstGeom prst="round2DiagRect">
          <a:avLst>
            <a:gd name="adj1" fmla="val 29727"/>
            <a:gd name="adj2" fmla="val 0"/>
          </a:avLst>
        </a:prstGeom>
      </dgm:spPr>
    </dgm:pt>
    <dgm:pt modelId="{F3345355-766D-48B8-AA33-95846B1C011F}" type="pres">
      <dgm:prSet presAssocID="{0D1E6EB6-B488-4C1F-BFA0-217F8693FB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73D9622-7A89-492A-8D81-176E95A0CBE4}" type="pres">
      <dgm:prSet presAssocID="{0D1E6EB6-B488-4C1F-BFA0-217F8693FB80}" presName="spaceRect" presStyleCnt="0"/>
      <dgm:spPr/>
    </dgm:pt>
    <dgm:pt modelId="{7E86EBA6-96B4-46D3-BD25-325F79FEDA4D}" type="pres">
      <dgm:prSet presAssocID="{0D1E6EB6-B488-4C1F-BFA0-217F8693FB80}" presName="textRect" presStyleLbl="revTx" presStyleIdx="1" presStyleCnt="3">
        <dgm:presLayoutVars>
          <dgm:chMax val="1"/>
          <dgm:chPref val="1"/>
        </dgm:presLayoutVars>
      </dgm:prSet>
      <dgm:spPr/>
    </dgm:pt>
    <dgm:pt modelId="{0F22F5E5-BB1A-4639-A15D-9288A64F9ECA}" type="pres">
      <dgm:prSet presAssocID="{E41A984A-8642-4AAF-9A4F-9E4D52023EEA}" presName="sibTrans" presStyleCnt="0"/>
      <dgm:spPr/>
    </dgm:pt>
    <dgm:pt modelId="{DDA90075-0A81-48EC-A6A8-CEC4FA861FEA}" type="pres">
      <dgm:prSet presAssocID="{A1C5C3DD-F9A2-4AB4-A9AA-7EE332E2285D}" presName="compNode" presStyleCnt="0"/>
      <dgm:spPr/>
    </dgm:pt>
    <dgm:pt modelId="{9F3B69FC-95DE-4A05-A23A-89DBD4D93153}" type="pres">
      <dgm:prSet presAssocID="{A1C5C3DD-F9A2-4AB4-A9AA-7EE332E2285D}" presName="iconBgRect" presStyleLbl="bgShp" presStyleIdx="2" presStyleCnt="3"/>
      <dgm:spPr>
        <a:prstGeom prst="round2DiagRect">
          <a:avLst>
            <a:gd name="adj1" fmla="val 29727"/>
            <a:gd name="adj2" fmla="val 0"/>
          </a:avLst>
        </a:prstGeom>
      </dgm:spPr>
    </dgm:pt>
    <dgm:pt modelId="{DA13F4F9-C1D3-4964-A253-E7462BA482BC}" type="pres">
      <dgm:prSet presAssocID="{A1C5C3DD-F9A2-4AB4-A9AA-7EE332E228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9E90263-3B93-4C24-BF2E-0D18B3513F09}" type="pres">
      <dgm:prSet presAssocID="{A1C5C3DD-F9A2-4AB4-A9AA-7EE332E2285D}" presName="spaceRect" presStyleCnt="0"/>
      <dgm:spPr/>
    </dgm:pt>
    <dgm:pt modelId="{35364FA3-BDC1-469C-8CB5-D525E08C2309}" type="pres">
      <dgm:prSet presAssocID="{A1C5C3DD-F9A2-4AB4-A9AA-7EE332E2285D}" presName="textRect" presStyleLbl="revTx" presStyleIdx="2" presStyleCnt="3">
        <dgm:presLayoutVars>
          <dgm:chMax val="1"/>
          <dgm:chPref val="1"/>
        </dgm:presLayoutVars>
      </dgm:prSet>
      <dgm:spPr/>
    </dgm:pt>
  </dgm:ptLst>
  <dgm:cxnLst>
    <dgm:cxn modelId="{6696A704-7EDC-4F60-B41F-A86EB0506E82}" type="presOf" srcId="{5C6F6D52-2EAA-4D5B-8B4D-A987E8AE681A}" destId="{D9520E5E-1AE7-4A07-A80E-36A12C7318AB}" srcOrd="0" destOrd="0" presId="urn:microsoft.com/office/officeart/2018/5/layout/IconLeafLabelList"/>
    <dgm:cxn modelId="{FD4D4F34-47D7-4D97-B8C4-B20D8B969CCC}" srcId="{5C6F6D52-2EAA-4D5B-8B4D-A987E8AE681A}" destId="{0D1E6EB6-B488-4C1F-BFA0-217F8693FB80}" srcOrd="1" destOrd="0" parTransId="{66537E36-BDFE-431C-810B-503BF37C842F}" sibTransId="{E41A984A-8642-4AAF-9A4F-9E4D52023EEA}"/>
    <dgm:cxn modelId="{33D6923C-7488-4860-B56A-7B66A3820C11}" type="presOf" srcId="{A90C2885-69E8-468F-A121-65A2361F4295}" destId="{C0CAE9CA-E044-496B-A6EE-CD312057CCCE}" srcOrd="0" destOrd="0" presId="urn:microsoft.com/office/officeart/2018/5/layout/IconLeafLabelList"/>
    <dgm:cxn modelId="{D58D623D-6EC2-4DE5-9C7D-410641658780}" srcId="{5C6F6D52-2EAA-4D5B-8B4D-A987E8AE681A}" destId="{A90C2885-69E8-468F-A121-65A2361F4295}" srcOrd="0" destOrd="0" parTransId="{9E9DF044-4C7E-4300-B264-094ADA4CD36B}" sibTransId="{05C294A6-13A0-4D02-A57D-63E608BDC1E4}"/>
    <dgm:cxn modelId="{2ED98E60-0054-4A8F-AD74-E3BA1B33AB1B}" type="presOf" srcId="{A1C5C3DD-F9A2-4AB4-A9AA-7EE332E2285D}" destId="{35364FA3-BDC1-469C-8CB5-D525E08C2309}" srcOrd="0" destOrd="0" presId="urn:microsoft.com/office/officeart/2018/5/layout/IconLeafLabelList"/>
    <dgm:cxn modelId="{3A3BF8E4-CC44-4F5B-BA77-87626ABEA76B}" type="presOf" srcId="{0D1E6EB6-B488-4C1F-BFA0-217F8693FB80}" destId="{7E86EBA6-96B4-46D3-BD25-325F79FEDA4D}" srcOrd="0" destOrd="0" presId="urn:microsoft.com/office/officeart/2018/5/layout/IconLeafLabelList"/>
    <dgm:cxn modelId="{44B969E6-C521-4230-B3CD-B148A9A5329D}" srcId="{5C6F6D52-2EAA-4D5B-8B4D-A987E8AE681A}" destId="{A1C5C3DD-F9A2-4AB4-A9AA-7EE332E2285D}" srcOrd="2" destOrd="0" parTransId="{A8B63DA7-B776-44F4-9ED2-F601B08C8523}" sibTransId="{4478F3C7-7B1D-4A37-ACD2-5F348C100FDA}"/>
    <dgm:cxn modelId="{2021C1EE-A468-466F-B4A7-5504C77C11D9}" type="presParOf" srcId="{D9520E5E-1AE7-4A07-A80E-36A12C7318AB}" destId="{69D27EFD-D682-461C-B457-BB130BD42C4D}" srcOrd="0" destOrd="0" presId="urn:microsoft.com/office/officeart/2018/5/layout/IconLeafLabelList"/>
    <dgm:cxn modelId="{65880054-F0AB-4293-AAE2-56CA9652D6B3}" type="presParOf" srcId="{69D27EFD-D682-461C-B457-BB130BD42C4D}" destId="{13A5AA16-12E8-4D2F-B443-C09FC7102A25}" srcOrd="0" destOrd="0" presId="urn:microsoft.com/office/officeart/2018/5/layout/IconLeafLabelList"/>
    <dgm:cxn modelId="{DA7CBBE0-CE73-4F0A-B942-DD608C72740B}" type="presParOf" srcId="{69D27EFD-D682-461C-B457-BB130BD42C4D}" destId="{BE8CC367-CF0B-4539-9123-58824691645A}" srcOrd="1" destOrd="0" presId="urn:microsoft.com/office/officeart/2018/5/layout/IconLeafLabelList"/>
    <dgm:cxn modelId="{63562D29-D270-4B13-B7F3-052981DCA48D}" type="presParOf" srcId="{69D27EFD-D682-461C-B457-BB130BD42C4D}" destId="{BE638D69-CDF4-4ED3-9C6D-35660FE627AA}" srcOrd="2" destOrd="0" presId="urn:microsoft.com/office/officeart/2018/5/layout/IconLeafLabelList"/>
    <dgm:cxn modelId="{F52F6A5F-02BE-436F-9BF0-F46D8F4A4AEC}" type="presParOf" srcId="{69D27EFD-D682-461C-B457-BB130BD42C4D}" destId="{C0CAE9CA-E044-496B-A6EE-CD312057CCCE}" srcOrd="3" destOrd="0" presId="urn:microsoft.com/office/officeart/2018/5/layout/IconLeafLabelList"/>
    <dgm:cxn modelId="{8568F34B-2B32-4451-B0FF-83F8D238351F}" type="presParOf" srcId="{D9520E5E-1AE7-4A07-A80E-36A12C7318AB}" destId="{D06B6B6F-CFAB-4706-8413-D394E9713856}" srcOrd="1" destOrd="0" presId="urn:microsoft.com/office/officeart/2018/5/layout/IconLeafLabelList"/>
    <dgm:cxn modelId="{8D1896CB-2F30-44B2-B266-7D52DB0F04FD}" type="presParOf" srcId="{D9520E5E-1AE7-4A07-A80E-36A12C7318AB}" destId="{1F73445C-D675-4B29-94B4-4063D667A397}" srcOrd="2" destOrd="0" presId="urn:microsoft.com/office/officeart/2018/5/layout/IconLeafLabelList"/>
    <dgm:cxn modelId="{D456B6A4-0082-43DB-9384-0069217D6F0B}" type="presParOf" srcId="{1F73445C-D675-4B29-94B4-4063D667A397}" destId="{27DF092D-1EE9-48FD-BAFC-1A0C93220756}" srcOrd="0" destOrd="0" presId="urn:microsoft.com/office/officeart/2018/5/layout/IconLeafLabelList"/>
    <dgm:cxn modelId="{7CBDFE00-0286-4705-B147-82E2344C6E66}" type="presParOf" srcId="{1F73445C-D675-4B29-94B4-4063D667A397}" destId="{F3345355-766D-48B8-AA33-95846B1C011F}" srcOrd="1" destOrd="0" presId="urn:microsoft.com/office/officeart/2018/5/layout/IconLeafLabelList"/>
    <dgm:cxn modelId="{3AA82CF7-2EC9-412B-AD6B-BCCB2A8D284E}" type="presParOf" srcId="{1F73445C-D675-4B29-94B4-4063D667A397}" destId="{273D9622-7A89-492A-8D81-176E95A0CBE4}" srcOrd="2" destOrd="0" presId="urn:microsoft.com/office/officeart/2018/5/layout/IconLeafLabelList"/>
    <dgm:cxn modelId="{827EFCC3-4552-4BC0-989E-A06C14ECD64F}" type="presParOf" srcId="{1F73445C-D675-4B29-94B4-4063D667A397}" destId="{7E86EBA6-96B4-46D3-BD25-325F79FEDA4D}" srcOrd="3" destOrd="0" presId="urn:microsoft.com/office/officeart/2018/5/layout/IconLeafLabelList"/>
    <dgm:cxn modelId="{75E63F48-DAB6-4866-B2B6-8D4D10A5AC07}" type="presParOf" srcId="{D9520E5E-1AE7-4A07-A80E-36A12C7318AB}" destId="{0F22F5E5-BB1A-4639-A15D-9288A64F9ECA}" srcOrd="3" destOrd="0" presId="urn:microsoft.com/office/officeart/2018/5/layout/IconLeafLabelList"/>
    <dgm:cxn modelId="{68014884-8909-40F6-B98D-8249E07E1E2C}" type="presParOf" srcId="{D9520E5E-1AE7-4A07-A80E-36A12C7318AB}" destId="{DDA90075-0A81-48EC-A6A8-CEC4FA861FEA}" srcOrd="4" destOrd="0" presId="urn:microsoft.com/office/officeart/2018/5/layout/IconLeafLabelList"/>
    <dgm:cxn modelId="{ADA7732F-52E2-43C6-A896-F1B7088CAE45}" type="presParOf" srcId="{DDA90075-0A81-48EC-A6A8-CEC4FA861FEA}" destId="{9F3B69FC-95DE-4A05-A23A-89DBD4D93153}" srcOrd="0" destOrd="0" presId="urn:microsoft.com/office/officeart/2018/5/layout/IconLeafLabelList"/>
    <dgm:cxn modelId="{822EB9BB-092F-442B-8C3E-5E08DC10E66F}" type="presParOf" srcId="{DDA90075-0A81-48EC-A6A8-CEC4FA861FEA}" destId="{DA13F4F9-C1D3-4964-A253-E7462BA482BC}" srcOrd="1" destOrd="0" presId="urn:microsoft.com/office/officeart/2018/5/layout/IconLeafLabelList"/>
    <dgm:cxn modelId="{A227B428-3893-4D8F-BDBC-FC57149B533F}" type="presParOf" srcId="{DDA90075-0A81-48EC-A6A8-CEC4FA861FEA}" destId="{F9E90263-3B93-4C24-BF2E-0D18B3513F09}" srcOrd="2" destOrd="0" presId="urn:microsoft.com/office/officeart/2018/5/layout/IconLeafLabelList"/>
    <dgm:cxn modelId="{6FECDB44-12F8-4D15-B9BD-49348EEADBFD}" type="presParOf" srcId="{DDA90075-0A81-48EC-A6A8-CEC4FA861FEA}" destId="{35364FA3-BDC1-469C-8CB5-D525E08C230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DD17D-A247-4122-903E-1AF58B5B4BD2}">
      <dsp:nvSpPr>
        <dsp:cNvPr id="0" name=""/>
        <dsp:cNvSpPr/>
      </dsp:nvSpPr>
      <dsp:spPr>
        <a:xfrm rot="5400000">
          <a:off x="6257343" y="-2542002"/>
          <a:ext cx="1028165" cy="637310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latin typeface="Corbel"/>
              <a:cs typeface="Calibri"/>
            </a:rPr>
            <a:t>High energy consumption</a:t>
          </a:r>
        </a:p>
        <a:p>
          <a:pPr marL="114300" lvl="1" indent="-114300" algn="l" defTabSz="622300" rtl="0">
            <a:lnSpc>
              <a:spcPct val="90000"/>
            </a:lnSpc>
            <a:spcBef>
              <a:spcPct val="0"/>
            </a:spcBef>
            <a:spcAft>
              <a:spcPct val="15000"/>
            </a:spcAft>
            <a:buChar char="•"/>
          </a:pPr>
          <a:r>
            <a:rPr lang="en-US" sz="1400" kern="1200">
              <a:latin typeface="Corbel"/>
              <a:cs typeface="Calibri"/>
            </a:rPr>
            <a:t>Results in increased infrastructure cost and  intoxicating the surroundings with carbon emission</a:t>
          </a:r>
        </a:p>
      </dsp:txBody>
      <dsp:txXfrm rot="-5400000">
        <a:off x="3584873" y="180659"/>
        <a:ext cx="6322915" cy="927783"/>
      </dsp:txXfrm>
    </dsp:sp>
    <dsp:sp modelId="{5B649507-FE18-4282-8A53-77FB3F479326}">
      <dsp:nvSpPr>
        <dsp:cNvPr id="0" name=""/>
        <dsp:cNvSpPr/>
      </dsp:nvSpPr>
      <dsp:spPr>
        <a:xfrm>
          <a:off x="0" y="1947"/>
          <a:ext cx="3584872" cy="128520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orbel"/>
              <a:cs typeface="Calibri"/>
            </a:rPr>
            <a:t>Need for ISA</a:t>
          </a:r>
        </a:p>
      </dsp:txBody>
      <dsp:txXfrm>
        <a:off x="62739" y="64686"/>
        <a:ext cx="3459394" cy="1159728"/>
      </dsp:txXfrm>
    </dsp:sp>
    <dsp:sp modelId="{05C95FD9-8AF8-4D9B-96BF-5BB48F378237}">
      <dsp:nvSpPr>
        <dsp:cNvPr id="0" name=""/>
        <dsp:cNvSpPr/>
      </dsp:nvSpPr>
      <dsp:spPr>
        <a:xfrm rot="5400000">
          <a:off x="6257343" y="-1192536"/>
          <a:ext cx="1028165" cy="637310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a:latin typeface="Corbel"/>
              <a:cs typeface="Calibri"/>
            </a:rPr>
            <a:t>Objective function</a:t>
          </a:r>
        </a:p>
        <a:p>
          <a:pPr marL="228600" lvl="2" indent="-114300" algn="l" defTabSz="622300" rtl="0">
            <a:lnSpc>
              <a:spcPct val="90000"/>
            </a:lnSpc>
            <a:spcBef>
              <a:spcPct val="0"/>
            </a:spcBef>
            <a:spcAft>
              <a:spcPct val="15000"/>
            </a:spcAft>
            <a:buChar char="•"/>
          </a:pPr>
          <a:r>
            <a:rPr lang="en-US" sz="1400" kern="1200">
              <a:latin typeface="Corbel"/>
              <a:cs typeface="Calibri"/>
            </a:rPr>
            <a:t> Minimize the energy consumption</a:t>
          </a:r>
        </a:p>
        <a:p>
          <a:pPr marL="228600" lvl="2" indent="-114300" algn="l" defTabSz="622300">
            <a:lnSpc>
              <a:spcPct val="90000"/>
            </a:lnSpc>
            <a:spcBef>
              <a:spcPct val="0"/>
            </a:spcBef>
            <a:spcAft>
              <a:spcPct val="15000"/>
            </a:spcAft>
            <a:buChar char="•"/>
          </a:pPr>
          <a:r>
            <a:rPr lang="en-US" sz="1400" kern="1200">
              <a:latin typeface="Corbel"/>
              <a:cs typeface="Calibri"/>
            </a:rPr>
            <a:t> Maximize the available resource utilization</a:t>
          </a:r>
        </a:p>
      </dsp:txBody>
      <dsp:txXfrm rot="-5400000">
        <a:off x="3584873" y="1530125"/>
        <a:ext cx="6322915" cy="927783"/>
      </dsp:txXfrm>
    </dsp:sp>
    <dsp:sp modelId="{5A3AEA28-D398-4AED-BE78-834D9603EF2D}">
      <dsp:nvSpPr>
        <dsp:cNvPr id="0" name=""/>
        <dsp:cNvSpPr/>
      </dsp:nvSpPr>
      <dsp:spPr>
        <a:xfrm>
          <a:off x="0" y="1351413"/>
          <a:ext cx="3584872" cy="128520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orbel"/>
              <a:cs typeface="Calibri"/>
            </a:rPr>
            <a:t>Solution - ISA</a:t>
          </a:r>
        </a:p>
      </dsp:txBody>
      <dsp:txXfrm>
        <a:off x="62739" y="1414152"/>
        <a:ext cx="3459394" cy="1159728"/>
      </dsp:txXfrm>
    </dsp:sp>
    <dsp:sp modelId="{E6D47775-6B5B-4465-8076-5EA36FDCC006}">
      <dsp:nvSpPr>
        <dsp:cNvPr id="0" name=""/>
        <dsp:cNvSpPr/>
      </dsp:nvSpPr>
      <dsp:spPr>
        <a:xfrm rot="5400000">
          <a:off x="6257343" y="156930"/>
          <a:ext cx="1028165" cy="637310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a:latin typeface="Corbel"/>
              <a:cs typeface="Calibri"/>
            </a:rPr>
            <a:t>Global optimization algorithm used to solve multi-dimensional optimization problems</a:t>
          </a:r>
        </a:p>
        <a:p>
          <a:pPr marL="114300" lvl="1" indent="-114300" algn="l" defTabSz="622300" rtl="0">
            <a:lnSpc>
              <a:spcPct val="90000"/>
            </a:lnSpc>
            <a:spcBef>
              <a:spcPct val="0"/>
            </a:spcBef>
            <a:spcAft>
              <a:spcPct val="15000"/>
            </a:spcAft>
            <a:buChar char="•"/>
          </a:pPr>
          <a:r>
            <a:rPr lang="en-US" sz="1400" kern="1200">
              <a:latin typeface="Corbel"/>
              <a:cs typeface="Calibri"/>
            </a:rPr>
            <a:t>Goal is to find a global optimum</a:t>
          </a:r>
        </a:p>
        <a:p>
          <a:pPr marL="114300" lvl="1" indent="-114300" algn="l" defTabSz="622300" rtl="0">
            <a:lnSpc>
              <a:spcPct val="90000"/>
            </a:lnSpc>
            <a:spcBef>
              <a:spcPct val="0"/>
            </a:spcBef>
            <a:spcAft>
              <a:spcPct val="15000"/>
            </a:spcAft>
            <a:buChar char="•"/>
          </a:pPr>
          <a:r>
            <a:rPr lang="en-US" sz="1400" kern="1200">
              <a:latin typeface="Corbel"/>
              <a:cs typeface="Calibri"/>
            </a:rPr>
            <a:t>Uses a stochastic random search</a:t>
          </a:r>
        </a:p>
      </dsp:txBody>
      <dsp:txXfrm rot="-5400000">
        <a:off x="3584873" y="2879592"/>
        <a:ext cx="6322915" cy="927783"/>
      </dsp:txXfrm>
    </dsp:sp>
    <dsp:sp modelId="{F9B65C68-699F-491F-951B-DA40D633C3CD}">
      <dsp:nvSpPr>
        <dsp:cNvPr id="0" name=""/>
        <dsp:cNvSpPr/>
      </dsp:nvSpPr>
      <dsp:spPr>
        <a:xfrm>
          <a:off x="0" y="2700880"/>
          <a:ext cx="3584872" cy="128520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rtl="0">
            <a:lnSpc>
              <a:spcPct val="90000"/>
            </a:lnSpc>
            <a:spcBef>
              <a:spcPct val="0"/>
            </a:spcBef>
            <a:spcAft>
              <a:spcPct val="35000"/>
            </a:spcAft>
            <a:buNone/>
          </a:pPr>
          <a:r>
            <a:rPr lang="en-US" sz="4300" kern="1200">
              <a:latin typeface="Corbel"/>
              <a:cs typeface="Calibri"/>
            </a:rPr>
            <a:t>What it does?</a:t>
          </a:r>
        </a:p>
      </dsp:txBody>
      <dsp:txXfrm>
        <a:off x="62739" y="2763619"/>
        <a:ext cx="3459394" cy="11597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297B5-665C-4FA3-BBE3-2B7D02687860}">
      <dsp:nvSpPr>
        <dsp:cNvPr id="0" name=""/>
        <dsp:cNvSpPr/>
      </dsp:nvSpPr>
      <dsp:spPr>
        <a:xfrm>
          <a:off x="3068263" y="3892120"/>
          <a:ext cx="612993" cy="91440"/>
        </a:xfrm>
        <a:custGeom>
          <a:avLst/>
          <a:gdLst/>
          <a:ahLst/>
          <a:cxnLst/>
          <a:rect l="0" t="0" r="0" b="0"/>
          <a:pathLst>
            <a:path>
              <a:moveTo>
                <a:pt x="0" y="45720"/>
              </a:moveTo>
              <a:lnTo>
                <a:pt x="61299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F0D081-E195-4738-9497-B14DBFCECD11}">
      <dsp:nvSpPr>
        <dsp:cNvPr id="0" name=""/>
        <dsp:cNvSpPr/>
      </dsp:nvSpPr>
      <dsp:spPr>
        <a:xfrm>
          <a:off x="3068263" y="1960935"/>
          <a:ext cx="612993" cy="658968"/>
        </a:xfrm>
        <a:custGeom>
          <a:avLst/>
          <a:gdLst/>
          <a:ahLst/>
          <a:cxnLst/>
          <a:rect l="0" t="0" r="0" b="0"/>
          <a:pathLst>
            <a:path>
              <a:moveTo>
                <a:pt x="0" y="0"/>
              </a:moveTo>
              <a:lnTo>
                <a:pt x="306496" y="0"/>
              </a:lnTo>
              <a:lnTo>
                <a:pt x="306496" y="658968"/>
              </a:lnTo>
              <a:lnTo>
                <a:pt x="612993" y="65896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75267A-61F0-491D-9D2D-8B570699A0E7}">
      <dsp:nvSpPr>
        <dsp:cNvPr id="0" name=""/>
        <dsp:cNvSpPr/>
      </dsp:nvSpPr>
      <dsp:spPr>
        <a:xfrm>
          <a:off x="3068263" y="1301967"/>
          <a:ext cx="612993" cy="658968"/>
        </a:xfrm>
        <a:custGeom>
          <a:avLst/>
          <a:gdLst/>
          <a:ahLst/>
          <a:cxnLst/>
          <a:rect l="0" t="0" r="0" b="0"/>
          <a:pathLst>
            <a:path>
              <a:moveTo>
                <a:pt x="0" y="658968"/>
              </a:moveTo>
              <a:lnTo>
                <a:pt x="306496" y="658968"/>
              </a:lnTo>
              <a:lnTo>
                <a:pt x="306496" y="0"/>
              </a:lnTo>
              <a:lnTo>
                <a:pt x="612993"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C7683C-DD48-4FE8-B3D8-836C27A34ACB}">
      <dsp:nvSpPr>
        <dsp:cNvPr id="0" name=""/>
        <dsp:cNvSpPr/>
      </dsp:nvSpPr>
      <dsp:spPr>
        <a:xfrm>
          <a:off x="3295" y="1493528"/>
          <a:ext cx="3064968" cy="93481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defRPr cap="all"/>
          </a:pPr>
          <a:r>
            <a:rPr lang="en-US" sz="1400" kern="1200"/>
            <a:t>The VM Scheduler has two </a:t>
          </a:r>
          <a:r>
            <a:rPr lang="en-US" sz="1400" kern="1200">
              <a:latin typeface="Calibri Light" panose="020F0302020204030204"/>
            </a:rPr>
            <a:t>modules:  </a:t>
          </a:r>
          <a:endParaRPr lang="en-US" sz="1400" kern="1200" cap="all">
            <a:latin typeface="Calibri Light" panose="020F0302020204030204"/>
          </a:endParaRPr>
        </a:p>
      </dsp:txBody>
      <dsp:txXfrm>
        <a:off x="3295" y="1493528"/>
        <a:ext cx="3064968" cy="934815"/>
      </dsp:txXfrm>
    </dsp:sp>
    <dsp:sp modelId="{58964844-808C-4ADE-9155-C206A7DFA7DC}">
      <dsp:nvSpPr>
        <dsp:cNvPr id="0" name=""/>
        <dsp:cNvSpPr/>
      </dsp:nvSpPr>
      <dsp:spPr>
        <a:xfrm>
          <a:off x="3681257" y="834560"/>
          <a:ext cx="3064968" cy="93481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cap="all">
              <a:latin typeface="Calibri Light" panose="020F0302020204030204"/>
            </a:rPr>
            <a:t>The</a:t>
          </a:r>
          <a:r>
            <a:rPr lang="en-US" sz="1400" kern="1200" cap="all"/>
            <a:t> load predictor estimates the resource demands in the near future.</a:t>
          </a:r>
          <a:endParaRPr lang="en-US" sz="1400" kern="1200"/>
        </a:p>
      </dsp:txBody>
      <dsp:txXfrm>
        <a:off x="3681257" y="834560"/>
        <a:ext cx="3064968" cy="934815"/>
      </dsp:txXfrm>
    </dsp:sp>
    <dsp:sp modelId="{C687F700-88C2-49E5-BDE6-6FC6DE2FE2DC}">
      <dsp:nvSpPr>
        <dsp:cNvPr id="0" name=""/>
        <dsp:cNvSpPr/>
      </dsp:nvSpPr>
      <dsp:spPr>
        <a:xfrm>
          <a:off x="3681257" y="2152496"/>
          <a:ext cx="3064968" cy="93481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cap="all"/>
          </a:pPr>
          <a:r>
            <a:rPr lang="en-US" sz="1400" kern="1200"/>
            <a:t>The scheduling algorithm optimizes VM layout so that the resource demands are satisfied, and resource waste is minimized.</a:t>
          </a:r>
        </a:p>
      </dsp:txBody>
      <dsp:txXfrm>
        <a:off x="3681257" y="2152496"/>
        <a:ext cx="3064968" cy="934815"/>
      </dsp:txXfrm>
    </dsp:sp>
    <dsp:sp modelId="{93650D16-CDDF-4FE6-91C7-E10DF1F3DBA5}">
      <dsp:nvSpPr>
        <dsp:cNvPr id="0" name=""/>
        <dsp:cNvSpPr/>
      </dsp:nvSpPr>
      <dsp:spPr>
        <a:xfrm>
          <a:off x="3295" y="3470432"/>
          <a:ext cx="3064968" cy="93481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defRPr cap="all"/>
          </a:pPr>
          <a:r>
            <a:rPr lang="en-US" sz="1400" kern="1200"/>
            <a:t>Results:</a:t>
          </a:r>
        </a:p>
      </dsp:txBody>
      <dsp:txXfrm>
        <a:off x="3295" y="3470432"/>
        <a:ext cx="3064968" cy="934815"/>
      </dsp:txXfrm>
    </dsp:sp>
    <dsp:sp modelId="{1F3D3A05-A6E8-4EB4-B79D-7DBE94BEDFEA}">
      <dsp:nvSpPr>
        <dsp:cNvPr id="0" name=""/>
        <dsp:cNvSpPr/>
      </dsp:nvSpPr>
      <dsp:spPr>
        <a:xfrm>
          <a:off x="3681257" y="3470432"/>
          <a:ext cx="3064968" cy="93481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defRPr cap="all"/>
          </a:pPr>
          <a:r>
            <a:rPr lang="en-US" sz="1400" kern="1200"/>
            <a:t>Load distribution is better that BG and VectorDot algorithm</a:t>
          </a:r>
        </a:p>
      </dsp:txBody>
      <dsp:txXfrm>
        <a:off x="3681257" y="3470432"/>
        <a:ext cx="3064968" cy="9348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FD93C-CA7B-4AE6-A8FE-1AD5BBB2C9B1}">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88F6C-85B9-4D5D-959D-BCA45D5B2750}">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a:cs typeface="Calibri"/>
            </a:rPr>
            <a:t>Based on: Bin Packing.</a:t>
          </a:r>
          <a:endParaRPr lang="en-US" sz="2300" kern="1200"/>
        </a:p>
      </dsp:txBody>
      <dsp:txXfrm>
        <a:off x="0" y="2492"/>
        <a:ext cx="6492875" cy="850069"/>
      </dsp:txXfrm>
    </dsp:sp>
    <dsp:sp modelId="{21610938-EB6C-4698-AD3A-532A87FD9BEA}">
      <dsp:nvSpPr>
        <dsp:cNvPr id="0" name=""/>
        <dsp:cNvSpPr/>
      </dsp:nvSpPr>
      <dsp:spPr>
        <a:xfrm>
          <a:off x="0" y="852561"/>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A20629-EE56-4E65-834E-A005FB203AAA}">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a:cs typeface="Calibri"/>
            </a:rPr>
            <a:t>Resources Considered:CPU, Memory and Network</a:t>
          </a:r>
          <a:endParaRPr lang="en-US" sz="2300" kern="1200"/>
        </a:p>
      </dsp:txBody>
      <dsp:txXfrm>
        <a:off x="0" y="852561"/>
        <a:ext cx="6492875" cy="850069"/>
      </dsp:txXfrm>
    </dsp:sp>
    <dsp:sp modelId="{88286A46-0B28-4BA0-AA06-61031B926DC2}">
      <dsp:nvSpPr>
        <dsp:cNvPr id="0" name=""/>
        <dsp:cNvSpPr/>
      </dsp:nvSpPr>
      <dsp:spPr>
        <a:xfrm>
          <a:off x="0" y="170263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FEEE0-CF66-42B5-9ED4-6C8B29C802F4}">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a:cs typeface="Calibri"/>
            </a:rPr>
            <a:t>New Aspect: Change in Size of VM</a:t>
          </a:r>
        </a:p>
      </dsp:txBody>
      <dsp:txXfrm>
        <a:off x="0" y="1702630"/>
        <a:ext cx="6492875" cy="850069"/>
      </dsp:txXfrm>
    </dsp:sp>
    <dsp:sp modelId="{BC6C8CAA-2504-484C-BA5F-3694EF5663FD}">
      <dsp:nvSpPr>
        <dsp:cNvPr id="0" name=""/>
        <dsp:cNvSpPr/>
      </dsp:nvSpPr>
      <dsp:spPr>
        <a:xfrm>
          <a:off x="0" y="2552699"/>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0E289A-E681-4E81-8120-44AB5140471B}">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a:cs typeface="Calibri"/>
            </a:rPr>
            <a:t>Strength: Hot-Spot mitigation, Load balancing</a:t>
          </a:r>
        </a:p>
      </dsp:txBody>
      <dsp:txXfrm>
        <a:off x="0" y="2552699"/>
        <a:ext cx="6492875" cy="850069"/>
      </dsp:txXfrm>
    </dsp:sp>
    <dsp:sp modelId="{50C0A563-DD12-403F-BD54-026EB1D3AABB}">
      <dsp:nvSpPr>
        <dsp:cNvPr id="0" name=""/>
        <dsp:cNvSpPr/>
      </dsp:nvSpPr>
      <dsp:spPr>
        <a:xfrm>
          <a:off x="0" y="3402769"/>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3C9AE-938A-493F-B765-F2FE3614F0D6}">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a:cs typeface="Calibri"/>
            </a:rPr>
            <a:t>Weakness: SLA Violation</a:t>
          </a:r>
        </a:p>
      </dsp:txBody>
      <dsp:txXfrm>
        <a:off x="0" y="3402769"/>
        <a:ext cx="6492875" cy="850069"/>
      </dsp:txXfrm>
    </dsp:sp>
    <dsp:sp modelId="{EA1FD04C-A0D9-42DA-A833-EB515A025B9C}">
      <dsp:nvSpPr>
        <dsp:cNvPr id="0" name=""/>
        <dsp:cNvSpPr/>
      </dsp:nvSpPr>
      <dsp:spPr>
        <a:xfrm>
          <a:off x="0" y="4252838"/>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C9269-8366-460B-A68C-B658490358AC}">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a:cs typeface="Calibri"/>
            </a:rPr>
            <a:t>Performance Better Than: VectorDot, Offline BP, Sandpiper</a:t>
          </a:r>
        </a:p>
      </dsp:txBody>
      <dsp:txXfrm>
        <a:off x="0" y="4252838"/>
        <a:ext cx="6492875" cy="8500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3502B-FBCA-43F5-8CF3-45DF486F25D4}">
      <dsp:nvSpPr>
        <dsp:cNvPr id="0" name=""/>
        <dsp:cNvSpPr/>
      </dsp:nvSpPr>
      <dsp:spPr>
        <a:xfrm>
          <a:off x="835534" y="0"/>
          <a:ext cx="4566291" cy="4566291"/>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0410E-A178-4D77-90DB-6B3D53DCBA0F}">
      <dsp:nvSpPr>
        <dsp:cNvPr id="0" name=""/>
        <dsp:cNvSpPr/>
      </dsp:nvSpPr>
      <dsp:spPr>
        <a:xfrm>
          <a:off x="1132342" y="296808"/>
          <a:ext cx="1826516" cy="182651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libri Light" panose="020F0302020204030204"/>
            </a:rPr>
            <a:t>Energy</a:t>
          </a:r>
          <a:r>
            <a:rPr lang="en-US" sz="1700" kern="1200"/>
            <a:t> efficient and optimized resource allocation algorithm</a:t>
          </a:r>
        </a:p>
      </dsp:txBody>
      <dsp:txXfrm>
        <a:off x="1221505" y="385971"/>
        <a:ext cx="1648190" cy="1648190"/>
      </dsp:txXfrm>
    </dsp:sp>
    <dsp:sp modelId="{FAE18EFA-A63B-45C7-891A-FB3AF5B863D9}">
      <dsp:nvSpPr>
        <dsp:cNvPr id="0" name=""/>
        <dsp:cNvSpPr/>
      </dsp:nvSpPr>
      <dsp:spPr>
        <a:xfrm>
          <a:off x="3278499" y="296808"/>
          <a:ext cx="1826516" cy="182651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t>It is</a:t>
          </a:r>
          <a:r>
            <a:rPr lang="en-US" sz="1700" kern="1200">
              <a:latin typeface="Calibri Light" panose="020F0302020204030204"/>
            </a:rPr>
            <a:t> a</a:t>
          </a:r>
          <a:r>
            <a:rPr lang="en-US" sz="1700" kern="1200"/>
            <a:t> genetic algorithm to solve the Multi-Capacity Bin Packing Problem (MCBPP)</a:t>
          </a:r>
        </a:p>
      </dsp:txBody>
      <dsp:txXfrm>
        <a:off x="3367662" y="385971"/>
        <a:ext cx="1648190" cy="1648190"/>
      </dsp:txXfrm>
    </dsp:sp>
    <dsp:sp modelId="{9A7918FE-B76A-4A67-9B8A-D14EFC0A83B3}">
      <dsp:nvSpPr>
        <dsp:cNvPr id="0" name=""/>
        <dsp:cNvSpPr/>
      </dsp:nvSpPr>
      <dsp:spPr>
        <a:xfrm>
          <a:off x="1132342" y="2442965"/>
          <a:ext cx="1826516" cy="182651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It uses first fit ordering which naturally avoids generating infeasible solutions</a:t>
          </a:r>
        </a:p>
      </dsp:txBody>
      <dsp:txXfrm>
        <a:off x="1221505" y="2532128"/>
        <a:ext cx="1648190" cy="1648190"/>
      </dsp:txXfrm>
    </dsp:sp>
    <dsp:sp modelId="{93F7773A-C958-48C0-BF0D-52DA56EB9B01}">
      <dsp:nvSpPr>
        <dsp:cNvPr id="0" name=""/>
        <dsp:cNvSpPr/>
      </dsp:nvSpPr>
      <dsp:spPr>
        <a:xfrm>
          <a:off x="3278499" y="2442965"/>
          <a:ext cx="1826516" cy="182651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RGGA uses 8.4% less energy than first fit and 6.84% less energy than worst fit</a:t>
          </a:r>
        </a:p>
      </dsp:txBody>
      <dsp:txXfrm>
        <a:off x="3367662" y="2532128"/>
        <a:ext cx="1648190" cy="16481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E2C1-4D7F-4DD8-8FA7-BB231665FE37}">
      <dsp:nvSpPr>
        <dsp:cNvPr id="0" name=""/>
        <dsp:cNvSpPr/>
      </dsp:nvSpPr>
      <dsp:spPr>
        <a:xfrm>
          <a:off x="1189"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25A65F-7ED5-4847-9E16-40E6E2F132B8}">
      <dsp:nvSpPr>
        <dsp:cNvPr id="0" name=""/>
        <dsp:cNvSpPr/>
      </dsp:nvSpPr>
      <dsp:spPr>
        <a:xfrm>
          <a:off x="464995"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Challenge: One challenge over here is that this algorithm considers workloads for VMs are deterministic. But in reality, these are non-deterministic loads</a:t>
          </a:r>
        </a:p>
      </dsp:txBody>
      <dsp:txXfrm>
        <a:off x="542630" y="520934"/>
        <a:ext cx="4018990" cy="2495385"/>
      </dsp:txXfrm>
    </dsp:sp>
    <dsp:sp modelId="{6EFE15E0-8BC8-4E88-82EC-4A3C80AEEF29}">
      <dsp:nvSpPr>
        <dsp:cNvPr id="0" name=""/>
        <dsp:cNvSpPr/>
      </dsp:nvSpPr>
      <dsp:spPr>
        <a:xfrm>
          <a:off x="5103062" y="2683"/>
          <a:ext cx="4174260" cy="26506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A1957-B20D-4AFE-9709-C92A13BF94A9}">
      <dsp:nvSpPr>
        <dsp:cNvPr id="0" name=""/>
        <dsp:cNvSpPr/>
      </dsp:nvSpPr>
      <dsp:spPr>
        <a:xfrm>
          <a:off x="5566869" y="443299"/>
          <a:ext cx="4174260" cy="26506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Possible Solution: Perform an experiment with simulation of non-deterministic loads and compare the results </a:t>
          </a:r>
        </a:p>
      </dsp:txBody>
      <dsp:txXfrm>
        <a:off x="5644504" y="520934"/>
        <a:ext cx="4018990" cy="24953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B84D1-6714-41E1-BE22-69F25735F737}">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4FF53-1B4A-41B6-B049-127FC414162E}">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Calibri"/>
              <a:cs typeface="Calibri"/>
            </a:rPr>
            <a:t>Based on: Genetic Algorithm and Bin Packing.</a:t>
          </a:r>
          <a:endParaRPr lang="en-US" sz="2800" kern="1200" dirty="0"/>
        </a:p>
      </dsp:txBody>
      <dsp:txXfrm>
        <a:off x="0" y="623"/>
        <a:ext cx="6492875" cy="1020830"/>
      </dsp:txXfrm>
    </dsp:sp>
    <dsp:sp modelId="{79D7C27D-8086-4175-99DD-AE71CDFB38F0}">
      <dsp:nvSpPr>
        <dsp:cNvPr id="0" name=""/>
        <dsp:cNvSpPr/>
      </dsp:nvSpPr>
      <dsp:spPr>
        <a:xfrm>
          <a:off x="0" y="1021453"/>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D84D7-3331-44CB-983B-D2E33F421F98}">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Calibri"/>
              <a:cs typeface="Calibri"/>
            </a:rPr>
            <a:t>Resources Considered: Processor Time and RAM Used.</a:t>
          </a:r>
          <a:endParaRPr lang="en-US" sz="2800" kern="1200" dirty="0"/>
        </a:p>
      </dsp:txBody>
      <dsp:txXfrm>
        <a:off x="0" y="1021453"/>
        <a:ext cx="6492875" cy="1020830"/>
      </dsp:txXfrm>
    </dsp:sp>
    <dsp:sp modelId="{6FADEC5E-AA96-4698-80F9-70B360A72C3E}">
      <dsp:nvSpPr>
        <dsp:cNvPr id="0" name=""/>
        <dsp:cNvSpPr/>
      </dsp:nvSpPr>
      <dsp:spPr>
        <a:xfrm>
          <a:off x="0" y="2042284"/>
          <a:ext cx="6492875"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40E70-A34C-4F63-9434-4E9A49BFF96F}">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Strength:</a:t>
          </a:r>
          <a:r>
            <a:rPr lang="en-US" sz="2800" kern="1200" dirty="0">
              <a:latin typeface="Corbel" panose="020B0503020204020204"/>
              <a:cs typeface="Calibri"/>
            </a:rPr>
            <a:t> </a:t>
          </a:r>
          <a:r>
            <a:rPr lang="en-US" sz="2800" kern="1200" dirty="0">
              <a:latin typeface="Calibri"/>
              <a:cs typeface="Calibri"/>
            </a:rPr>
            <a:t>Energy efficient, Optimal Solution, High throughput.</a:t>
          </a:r>
          <a:endParaRPr lang="en-US" sz="2800" kern="1200" dirty="0"/>
        </a:p>
      </dsp:txBody>
      <dsp:txXfrm>
        <a:off x="0" y="2042284"/>
        <a:ext cx="6492875" cy="1020830"/>
      </dsp:txXfrm>
    </dsp:sp>
    <dsp:sp modelId="{8DE46E94-CC7E-4613-972C-543454348AE4}">
      <dsp:nvSpPr>
        <dsp:cNvPr id="0" name=""/>
        <dsp:cNvSpPr/>
      </dsp:nvSpPr>
      <dsp:spPr>
        <a:xfrm>
          <a:off x="0" y="3063115"/>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46544-3740-48EC-9E4E-1B4DABD2ABE0}">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Calibri"/>
              <a:cs typeface="Calibri"/>
            </a:rPr>
            <a:t>Weakness: Workloads for VMs are deterministic.</a:t>
          </a:r>
          <a:endParaRPr lang="en-US" sz="2800" kern="1200" dirty="0"/>
        </a:p>
      </dsp:txBody>
      <dsp:txXfrm>
        <a:off x="0" y="3063115"/>
        <a:ext cx="6492875" cy="1020830"/>
      </dsp:txXfrm>
    </dsp:sp>
    <dsp:sp modelId="{29E3245D-0391-4712-83D0-C023EB63360B}">
      <dsp:nvSpPr>
        <dsp:cNvPr id="0" name=""/>
        <dsp:cNvSpPr/>
      </dsp:nvSpPr>
      <dsp:spPr>
        <a:xfrm>
          <a:off x="0" y="4083946"/>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DB8B6-4A26-4511-9288-6949845F11D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latin typeface="Calibri"/>
              <a:cs typeface="Calibri"/>
            </a:rPr>
            <a:t>Performance Better Than: Exon shuffling GA, First Fit and Worst Fit</a:t>
          </a:r>
          <a:endParaRPr lang="en-US" sz="2800" kern="1200" dirty="0"/>
        </a:p>
      </dsp:txBody>
      <dsp:txXfrm>
        <a:off x="0" y="4083946"/>
        <a:ext cx="6492875" cy="10208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06A63-089A-48E7-992E-4B23860DA0E7}">
      <dsp:nvSpPr>
        <dsp:cNvPr id="0" name=""/>
        <dsp:cNvSpPr/>
      </dsp:nvSpPr>
      <dsp:spPr>
        <a:xfrm>
          <a:off x="0" y="2492"/>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32DEBC-1609-4308-BC06-21AB9C7D72D6}">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K-Means : Time Efficient algorithm</a:t>
          </a:r>
        </a:p>
      </dsp:txBody>
      <dsp:txXfrm>
        <a:off x="0" y="2492"/>
        <a:ext cx="6492875" cy="850069"/>
      </dsp:txXfrm>
    </dsp:sp>
    <dsp:sp modelId="{E496641F-B463-43FA-98B3-523BD22C3CCF}">
      <dsp:nvSpPr>
        <dsp:cNvPr id="0" name=""/>
        <dsp:cNvSpPr/>
      </dsp:nvSpPr>
      <dsp:spPr>
        <a:xfrm>
          <a:off x="0" y="852561"/>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DECA84-EB7B-42FF-A589-450B995CA542}">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VISBP: Hot-Spot mitigation, Load balancing</a:t>
          </a:r>
        </a:p>
      </dsp:txBody>
      <dsp:txXfrm>
        <a:off x="0" y="852561"/>
        <a:ext cx="6492875" cy="850069"/>
      </dsp:txXfrm>
    </dsp:sp>
    <dsp:sp modelId="{16775BC8-D94B-4482-87D5-40A88E10430F}">
      <dsp:nvSpPr>
        <dsp:cNvPr id="0" name=""/>
        <dsp:cNvSpPr/>
      </dsp:nvSpPr>
      <dsp:spPr>
        <a:xfrm>
          <a:off x="0" y="1702630"/>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A84A31-A3B4-4D4A-9991-EFC78EF0852D}">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Novel Family Genetic Approach: Energy Efficient, better SLA, less </a:t>
          </a:r>
          <a:r>
            <a:rPr lang="en-US" sz="2300" kern="1200">
              <a:latin typeface="Corbel" panose="020B0503020204020204"/>
            </a:rPr>
            <a:t>VM migration</a:t>
          </a:r>
          <a:endParaRPr lang="en-US" sz="2300" kern="1200"/>
        </a:p>
      </dsp:txBody>
      <dsp:txXfrm>
        <a:off x="0" y="1702630"/>
        <a:ext cx="6492875" cy="850069"/>
      </dsp:txXfrm>
    </dsp:sp>
    <dsp:sp modelId="{B4B372C8-8A53-4B5F-8DE2-2C5F4B39ADC7}">
      <dsp:nvSpPr>
        <dsp:cNvPr id="0" name=""/>
        <dsp:cNvSpPr/>
      </dsp:nvSpPr>
      <dsp:spPr>
        <a:xfrm>
          <a:off x="0" y="2552699"/>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CC4BE-39DC-47BE-8754-EE1728A9DA10}">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b="1" kern="1200">
              <a:latin typeface="Calibri Light" panose="020F0302020204030204"/>
            </a:rPr>
            <a:t>HGA</a:t>
          </a:r>
          <a:r>
            <a:rPr lang="en-US" sz="2300" kern="1200"/>
            <a:t>: </a:t>
          </a:r>
          <a:r>
            <a:rPr lang="en-US" sz="2300" kern="1200">
              <a:latin typeface="Calibri"/>
              <a:cs typeface="Calibri"/>
            </a:rPr>
            <a:t>Energy efficient, optimized resource allocation</a:t>
          </a:r>
        </a:p>
      </dsp:txBody>
      <dsp:txXfrm>
        <a:off x="0" y="2552699"/>
        <a:ext cx="6492875" cy="850069"/>
      </dsp:txXfrm>
    </dsp:sp>
    <dsp:sp modelId="{72F4DFA6-B1BD-4348-9061-40B1B0B2B4A6}">
      <dsp:nvSpPr>
        <dsp:cNvPr id="0" name=""/>
        <dsp:cNvSpPr/>
      </dsp:nvSpPr>
      <dsp:spPr>
        <a:xfrm>
          <a:off x="0" y="3402769"/>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D6616-48C2-4F8C-ACC5-6AAE3885342D}">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b="1" kern="1200">
              <a:latin typeface="Calibri Light" panose="020F0302020204030204"/>
            </a:rPr>
            <a:t>RGGA</a:t>
          </a:r>
          <a:r>
            <a:rPr lang="en-US" sz="2300" kern="1200"/>
            <a:t>:</a:t>
          </a:r>
          <a:r>
            <a:rPr lang="en-US" sz="2300" kern="1200">
              <a:latin typeface="Calibri Light" panose="020F0302020204030204"/>
            </a:rPr>
            <a:t> </a:t>
          </a:r>
          <a:r>
            <a:rPr lang="en-US" sz="2300" kern="1200">
              <a:latin typeface="Calibri"/>
              <a:cs typeface="Calibri"/>
            </a:rPr>
            <a:t>Energy efficient, optimized resource allocation</a:t>
          </a:r>
        </a:p>
      </dsp:txBody>
      <dsp:txXfrm>
        <a:off x="0" y="3402769"/>
        <a:ext cx="6492875" cy="850069"/>
      </dsp:txXfrm>
    </dsp:sp>
    <dsp:sp modelId="{1BCB2D03-52E0-4417-856C-6569ABB143A9}">
      <dsp:nvSpPr>
        <dsp:cNvPr id="0" name=""/>
        <dsp:cNvSpPr/>
      </dsp:nvSpPr>
      <dsp:spPr>
        <a:xfrm>
          <a:off x="0" y="4252838"/>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83A64-BBBC-4573-AFEE-2C40E00BEEF8}">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Interior Search: Energy Efficient</a:t>
          </a:r>
          <a:r>
            <a:rPr lang="en-US" sz="2300" kern="1200">
              <a:latin typeface="Corbel" panose="020B0503020204020204"/>
            </a:rPr>
            <a:t>, optimized resource utilization</a:t>
          </a:r>
          <a:endParaRPr lang="en-US" sz="2300" kern="1200"/>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70AE5-D516-479A-A7D0-59A2453F200F}">
      <dsp:nvSpPr>
        <dsp:cNvPr id="0" name=""/>
        <dsp:cNvSpPr/>
      </dsp:nvSpPr>
      <dsp:spPr>
        <a:xfrm rot="5400000">
          <a:off x="-171537" y="172137"/>
          <a:ext cx="1143583" cy="800508"/>
        </a:xfrm>
        <a:prstGeom prst="chevron">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w="9525" cap="rnd" cmpd="sng" algn="ctr">
          <a:solidFill>
            <a:schemeClr val="accent5">
              <a:hueOff val="0"/>
              <a:satOff val="0"/>
              <a:lumOff val="0"/>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orbel"/>
              <a:cs typeface="Calibri"/>
            </a:rPr>
            <a:t>Performance</a:t>
          </a:r>
        </a:p>
      </dsp:txBody>
      <dsp:txXfrm rot="-5400000">
        <a:off x="1" y="400853"/>
        <a:ext cx="800508" cy="343075"/>
      </dsp:txXfrm>
    </dsp:sp>
    <dsp:sp modelId="{697E870D-1F24-436C-9512-4C0A057A5F67}">
      <dsp:nvSpPr>
        <dsp:cNvPr id="0" name=""/>
        <dsp:cNvSpPr/>
      </dsp:nvSpPr>
      <dsp:spPr>
        <a:xfrm rot="5400000">
          <a:off x="3174498" y="-2373390"/>
          <a:ext cx="743329" cy="5491309"/>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a:latin typeface="Corbel"/>
              <a:cs typeface="Calibri"/>
            </a:rPr>
            <a:t>Energy consumption of Best Fit Decreasing (BFD) and Genetic Algorithm (GA) is around 90 – 95% whereas ISA uses only 65%</a:t>
          </a:r>
        </a:p>
        <a:p>
          <a:pPr marL="114300" lvl="1" indent="-114300" algn="l" defTabSz="622300" rtl="0">
            <a:lnSpc>
              <a:spcPct val="90000"/>
            </a:lnSpc>
            <a:spcBef>
              <a:spcPct val="0"/>
            </a:spcBef>
            <a:spcAft>
              <a:spcPct val="15000"/>
            </a:spcAft>
            <a:buChar char="•"/>
          </a:pPr>
          <a:r>
            <a:rPr lang="en-US" sz="1400" kern="1200">
              <a:latin typeface="Corbel"/>
              <a:cs typeface="Calibri"/>
            </a:rPr>
            <a:t>Saves around 30% of energy</a:t>
          </a:r>
        </a:p>
      </dsp:txBody>
      <dsp:txXfrm rot="-5400000">
        <a:off x="800508" y="36886"/>
        <a:ext cx="5455023" cy="670757"/>
      </dsp:txXfrm>
    </dsp:sp>
    <dsp:sp modelId="{A8A58C75-CA7C-4B3F-8941-8F194304C98E}">
      <dsp:nvSpPr>
        <dsp:cNvPr id="0" name=""/>
        <dsp:cNvSpPr/>
      </dsp:nvSpPr>
      <dsp:spPr>
        <a:xfrm rot="5400000">
          <a:off x="-171537" y="1167414"/>
          <a:ext cx="1143583" cy="800508"/>
        </a:xfrm>
        <a:prstGeom prst="chevron">
          <a:avLst/>
        </a:prstGeom>
        <a:gradFill rotWithShape="0">
          <a:gsLst>
            <a:gs pos="0">
              <a:schemeClr val="accent5">
                <a:hueOff val="-1238541"/>
                <a:satOff val="1219"/>
                <a:lumOff val="2745"/>
                <a:alphaOff val="0"/>
                <a:tint val="96000"/>
                <a:lumMod val="102000"/>
              </a:schemeClr>
            </a:gs>
            <a:gs pos="100000">
              <a:schemeClr val="accent5">
                <a:hueOff val="-1238541"/>
                <a:satOff val="1219"/>
                <a:lumOff val="2745"/>
                <a:alphaOff val="0"/>
                <a:shade val="88000"/>
                <a:lumMod val="94000"/>
              </a:schemeClr>
            </a:gs>
          </a:gsLst>
          <a:path path="circle">
            <a:fillToRect l="50000" t="100000" r="100000" b="50000"/>
          </a:path>
        </a:gradFill>
        <a:ln w="9525" cap="rnd" cmpd="sng" algn="ctr">
          <a:solidFill>
            <a:schemeClr val="accent5">
              <a:hueOff val="-1238541"/>
              <a:satOff val="1219"/>
              <a:lumOff val="2745"/>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Corbel"/>
              <a:cs typeface="Calibri"/>
            </a:rPr>
            <a:t>Advantages</a:t>
          </a:r>
        </a:p>
      </dsp:txBody>
      <dsp:txXfrm rot="-5400000">
        <a:off x="1" y="1396130"/>
        <a:ext cx="800508" cy="343075"/>
      </dsp:txXfrm>
    </dsp:sp>
    <dsp:sp modelId="{A603C295-911E-4446-B703-95152388A56C}">
      <dsp:nvSpPr>
        <dsp:cNvPr id="0" name=""/>
        <dsp:cNvSpPr/>
      </dsp:nvSpPr>
      <dsp:spPr>
        <a:xfrm rot="5400000">
          <a:off x="3174498" y="-1378113"/>
          <a:ext cx="743329" cy="5491309"/>
        </a:xfrm>
        <a:prstGeom prst="round2SameRect">
          <a:avLst/>
        </a:prstGeom>
        <a:solidFill>
          <a:schemeClr val="lt1">
            <a:alpha val="90000"/>
            <a:hueOff val="0"/>
            <a:satOff val="0"/>
            <a:lumOff val="0"/>
            <a:alphaOff val="0"/>
          </a:schemeClr>
        </a:solidFill>
        <a:ln w="9525" cap="rnd" cmpd="sng" algn="ctr">
          <a:solidFill>
            <a:schemeClr val="accent5">
              <a:hueOff val="-1238541"/>
              <a:satOff val="1219"/>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a:latin typeface="Corbel"/>
              <a:cs typeface="Calibri"/>
            </a:rPr>
            <a:t>It has flexibility and efficiency to solve problems in NP-hard situations</a:t>
          </a:r>
        </a:p>
        <a:p>
          <a:pPr marL="114300" lvl="1" indent="-114300" algn="l" defTabSz="622300" rtl="0">
            <a:lnSpc>
              <a:spcPct val="90000"/>
            </a:lnSpc>
            <a:spcBef>
              <a:spcPct val="0"/>
            </a:spcBef>
            <a:spcAft>
              <a:spcPct val="15000"/>
            </a:spcAft>
            <a:buChar char="•"/>
          </a:pPr>
          <a:r>
            <a:rPr lang="en-US" sz="1400" kern="1200">
              <a:latin typeface="Corbel"/>
              <a:cs typeface="Calibri"/>
            </a:rPr>
            <a:t>Excellent convergence</a:t>
          </a:r>
        </a:p>
        <a:p>
          <a:pPr marL="114300" lvl="1" indent="-114300" algn="l" defTabSz="622300" rtl="0">
            <a:lnSpc>
              <a:spcPct val="90000"/>
            </a:lnSpc>
            <a:spcBef>
              <a:spcPct val="0"/>
            </a:spcBef>
            <a:spcAft>
              <a:spcPct val="15000"/>
            </a:spcAft>
            <a:buChar char="•"/>
          </a:pPr>
          <a:r>
            <a:rPr lang="en-US" sz="1400" kern="1200">
              <a:latin typeface="Corbel"/>
              <a:cs typeface="Calibri"/>
            </a:rPr>
            <a:t>Only one hyper parameter(α) which is ideal to tune</a:t>
          </a:r>
        </a:p>
      </dsp:txBody>
      <dsp:txXfrm rot="-5400000">
        <a:off x="800508" y="1032163"/>
        <a:ext cx="5455023" cy="670757"/>
      </dsp:txXfrm>
    </dsp:sp>
    <dsp:sp modelId="{A26727AE-C0D5-4565-9C3C-A62A1CBA937A}">
      <dsp:nvSpPr>
        <dsp:cNvPr id="0" name=""/>
        <dsp:cNvSpPr/>
      </dsp:nvSpPr>
      <dsp:spPr>
        <a:xfrm rot="5400000">
          <a:off x="-171537" y="2162692"/>
          <a:ext cx="1143583" cy="800508"/>
        </a:xfrm>
        <a:prstGeom prst="chevron">
          <a:avLst/>
        </a:prstGeom>
        <a:gradFill rotWithShape="0">
          <a:gsLst>
            <a:gs pos="0">
              <a:schemeClr val="accent5">
                <a:hueOff val="-2477081"/>
                <a:satOff val="2439"/>
                <a:lumOff val="5491"/>
                <a:alphaOff val="0"/>
                <a:tint val="96000"/>
                <a:lumMod val="102000"/>
              </a:schemeClr>
            </a:gs>
            <a:gs pos="100000">
              <a:schemeClr val="accent5">
                <a:hueOff val="-2477081"/>
                <a:satOff val="2439"/>
                <a:lumOff val="5491"/>
                <a:alphaOff val="0"/>
                <a:shade val="88000"/>
                <a:lumMod val="94000"/>
              </a:schemeClr>
            </a:gs>
          </a:gsLst>
          <a:path path="circle">
            <a:fillToRect l="50000" t="100000" r="100000" b="50000"/>
          </a:path>
        </a:gradFill>
        <a:ln w="9525" cap="rnd" cmpd="sng" algn="ctr">
          <a:solidFill>
            <a:schemeClr val="accent5">
              <a:hueOff val="-2477081"/>
              <a:satOff val="2439"/>
              <a:lumOff val="5491"/>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orbel"/>
              <a:cs typeface="Calibri"/>
            </a:rPr>
            <a:t>Challenge</a:t>
          </a:r>
        </a:p>
      </dsp:txBody>
      <dsp:txXfrm rot="-5400000">
        <a:off x="1" y="2391408"/>
        <a:ext cx="800508" cy="343075"/>
      </dsp:txXfrm>
    </dsp:sp>
    <dsp:sp modelId="{A61B6375-59B7-41C1-8F30-136AAB571DF1}">
      <dsp:nvSpPr>
        <dsp:cNvPr id="0" name=""/>
        <dsp:cNvSpPr/>
      </dsp:nvSpPr>
      <dsp:spPr>
        <a:xfrm rot="5400000">
          <a:off x="3174498" y="-382835"/>
          <a:ext cx="743329" cy="5491309"/>
        </a:xfrm>
        <a:prstGeom prst="round2SameRect">
          <a:avLst/>
        </a:prstGeom>
        <a:solidFill>
          <a:schemeClr val="lt1">
            <a:alpha val="90000"/>
            <a:hueOff val="0"/>
            <a:satOff val="0"/>
            <a:lumOff val="0"/>
            <a:alphaOff val="0"/>
          </a:schemeClr>
        </a:solidFill>
        <a:ln w="9525" cap="rnd" cmpd="sng" algn="ctr">
          <a:solidFill>
            <a:schemeClr val="accent5">
              <a:hueOff val="-2477081"/>
              <a:satOff val="2439"/>
              <a:lumOff val="54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a:latin typeface="Corbel"/>
              <a:cs typeface="Calibri"/>
            </a:rPr>
            <a:t>Takes multiple iterations to converge to a global optimum affecting the response time for VM creation</a:t>
          </a:r>
        </a:p>
      </dsp:txBody>
      <dsp:txXfrm rot="-5400000">
        <a:off x="800508" y="2027441"/>
        <a:ext cx="5455023" cy="670757"/>
      </dsp:txXfrm>
    </dsp:sp>
    <dsp:sp modelId="{ABA58194-F811-45D2-8B10-761CB65001FC}">
      <dsp:nvSpPr>
        <dsp:cNvPr id="0" name=""/>
        <dsp:cNvSpPr/>
      </dsp:nvSpPr>
      <dsp:spPr>
        <a:xfrm rot="5400000">
          <a:off x="-171537" y="3157969"/>
          <a:ext cx="1143583" cy="800508"/>
        </a:xfrm>
        <a:prstGeom prst="chevron">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w="9525" cap="rnd" cmpd="sng" algn="ctr">
          <a:solidFill>
            <a:schemeClr val="accent5">
              <a:hueOff val="-3715622"/>
              <a:satOff val="3658"/>
              <a:lumOff val="8236"/>
              <a:alphaOff val="0"/>
            </a:schemeClr>
          </a:solidFill>
          <a:prstDash val="solid"/>
        </a:ln>
        <a:effectLst>
          <a:reflection blurRad="12700" stA="26000" endPos="32000" dist="12700" dir="5400000" sy="-100000" rotWithShape="0"/>
        </a:effectLst>
      </dsp:spPr>
      <dsp:style>
        <a:lnRef idx="1">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orbel"/>
              <a:cs typeface="Calibri"/>
            </a:rPr>
            <a:t>Possible Solution</a:t>
          </a:r>
        </a:p>
      </dsp:txBody>
      <dsp:txXfrm rot="-5400000">
        <a:off x="1" y="3386685"/>
        <a:ext cx="800508" cy="343075"/>
      </dsp:txXfrm>
    </dsp:sp>
    <dsp:sp modelId="{5B7F3814-97D4-4E20-A3E7-DFFBF24B22EA}">
      <dsp:nvSpPr>
        <dsp:cNvPr id="0" name=""/>
        <dsp:cNvSpPr/>
      </dsp:nvSpPr>
      <dsp:spPr>
        <a:xfrm rot="5400000">
          <a:off x="3174498" y="612441"/>
          <a:ext cx="743329" cy="5491309"/>
        </a:xfrm>
        <a:prstGeom prst="round2SameRect">
          <a:avLst/>
        </a:prstGeom>
        <a:solidFill>
          <a:schemeClr val="lt1">
            <a:alpha val="90000"/>
            <a:hueOff val="0"/>
            <a:satOff val="0"/>
            <a:lumOff val="0"/>
            <a:alphaOff val="0"/>
          </a:schemeClr>
        </a:solidFill>
        <a:ln w="9525" cap="rnd" cmpd="sng" algn="ctr">
          <a:solidFill>
            <a:schemeClr val="accent5">
              <a:hueOff val="-3715622"/>
              <a:satOff val="3658"/>
              <a:lumOff val="823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a:latin typeface="Corbel"/>
              <a:cs typeface="Calibri"/>
            </a:rPr>
            <a:t>Parallelize the stochastic random search</a:t>
          </a:r>
        </a:p>
      </dsp:txBody>
      <dsp:txXfrm rot="-5400000">
        <a:off x="800508" y="3022717"/>
        <a:ext cx="5455023" cy="670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5F496-08D2-4F04-9A9F-4C7BCBBA447F}">
      <dsp:nvSpPr>
        <dsp:cNvPr id="0" name=""/>
        <dsp:cNvSpPr/>
      </dsp:nvSpPr>
      <dsp:spPr>
        <a:xfrm>
          <a:off x="0" y="3567"/>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5E7EC-DEB1-4FB0-A59D-52DDB7AFBE86}">
      <dsp:nvSpPr>
        <dsp:cNvPr id="0" name=""/>
        <dsp:cNvSpPr/>
      </dsp:nvSpPr>
      <dsp:spPr>
        <a:xfrm>
          <a:off x="229857" y="174535"/>
          <a:ext cx="417922" cy="4179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9EBAD3-0F16-41F0-B035-F154D5866F93}">
      <dsp:nvSpPr>
        <dsp:cNvPr id="0" name=""/>
        <dsp:cNvSpPr/>
      </dsp:nvSpPr>
      <dsp:spPr>
        <a:xfrm>
          <a:off x="877637" y="3567"/>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844550">
            <a:lnSpc>
              <a:spcPct val="100000"/>
            </a:lnSpc>
            <a:spcBef>
              <a:spcPct val="0"/>
            </a:spcBef>
            <a:spcAft>
              <a:spcPct val="35000"/>
            </a:spcAft>
            <a:buNone/>
          </a:pPr>
          <a:r>
            <a:rPr lang="en-US" sz="1900" kern="1200">
              <a:latin typeface="Corbel"/>
              <a:cs typeface="Calibri"/>
            </a:rPr>
            <a:t>Based on: Stochastic random search</a:t>
          </a:r>
        </a:p>
      </dsp:txBody>
      <dsp:txXfrm>
        <a:off x="877637" y="3567"/>
        <a:ext cx="5359721" cy="759859"/>
      </dsp:txXfrm>
    </dsp:sp>
    <dsp:sp modelId="{20943C06-B807-4E83-97A1-6E5913F88764}">
      <dsp:nvSpPr>
        <dsp:cNvPr id="0" name=""/>
        <dsp:cNvSpPr/>
      </dsp:nvSpPr>
      <dsp:spPr>
        <a:xfrm>
          <a:off x="0" y="953391"/>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16DAC-0F8B-4121-8DD6-7841046E6425}">
      <dsp:nvSpPr>
        <dsp:cNvPr id="0" name=""/>
        <dsp:cNvSpPr/>
      </dsp:nvSpPr>
      <dsp:spPr>
        <a:xfrm>
          <a:off x="229857" y="1124359"/>
          <a:ext cx="417922" cy="4179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E14C7D-9A24-4F30-88DF-795B7D5FCC39}">
      <dsp:nvSpPr>
        <dsp:cNvPr id="0" name=""/>
        <dsp:cNvSpPr/>
      </dsp:nvSpPr>
      <dsp:spPr>
        <a:xfrm>
          <a:off x="877637" y="953391"/>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844550">
            <a:lnSpc>
              <a:spcPct val="100000"/>
            </a:lnSpc>
            <a:spcBef>
              <a:spcPct val="0"/>
            </a:spcBef>
            <a:spcAft>
              <a:spcPct val="35000"/>
            </a:spcAft>
            <a:buNone/>
          </a:pPr>
          <a:r>
            <a:rPr lang="en-US" sz="1900" kern="1200">
              <a:latin typeface="Corbel"/>
              <a:cs typeface="Calibri"/>
            </a:rPr>
            <a:t>Resources Considered: Number of available Hosts, VMs and Users </a:t>
          </a:r>
        </a:p>
      </dsp:txBody>
      <dsp:txXfrm>
        <a:off x="877637" y="953391"/>
        <a:ext cx="5359721" cy="759859"/>
      </dsp:txXfrm>
    </dsp:sp>
    <dsp:sp modelId="{2050D9C2-97E0-4F6A-9F79-FDC2EB74A667}">
      <dsp:nvSpPr>
        <dsp:cNvPr id="0" name=""/>
        <dsp:cNvSpPr/>
      </dsp:nvSpPr>
      <dsp:spPr>
        <a:xfrm>
          <a:off x="0" y="1903215"/>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0C5E6-05E2-4CE9-8D1E-6F1CA1BB81A7}">
      <dsp:nvSpPr>
        <dsp:cNvPr id="0" name=""/>
        <dsp:cNvSpPr/>
      </dsp:nvSpPr>
      <dsp:spPr>
        <a:xfrm>
          <a:off x="229857" y="2074184"/>
          <a:ext cx="417922" cy="4179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F257C2-0FDD-4CBE-A1FC-8441A507BDA7}">
      <dsp:nvSpPr>
        <dsp:cNvPr id="0" name=""/>
        <dsp:cNvSpPr/>
      </dsp:nvSpPr>
      <dsp:spPr>
        <a:xfrm>
          <a:off x="877637" y="1903215"/>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844550">
            <a:lnSpc>
              <a:spcPct val="100000"/>
            </a:lnSpc>
            <a:spcBef>
              <a:spcPct val="0"/>
            </a:spcBef>
            <a:spcAft>
              <a:spcPct val="35000"/>
            </a:spcAft>
            <a:buNone/>
          </a:pPr>
          <a:r>
            <a:rPr lang="en-US" sz="1900" kern="1200">
              <a:latin typeface="Corbel"/>
              <a:cs typeface="Calibri"/>
            </a:rPr>
            <a:t>Strength: Energy Efficiency and Resource Utilization </a:t>
          </a:r>
        </a:p>
      </dsp:txBody>
      <dsp:txXfrm>
        <a:off x="877637" y="1903215"/>
        <a:ext cx="5359721" cy="759859"/>
      </dsp:txXfrm>
    </dsp:sp>
    <dsp:sp modelId="{E938491B-FCF7-4231-9681-F4E38B1E24A4}">
      <dsp:nvSpPr>
        <dsp:cNvPr id="0" name=""/>
        <dsp:cNvSpPr/>
      </dsp:nvSpPr>
      <dsp:spPr>
        <a:xfrm>
          <a:off x="0" y="2853040"/>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22206-6CA0-49D7-9017-0B7BD436DA3A}">
      <dsp:nvSpPr>
        <dsp:cNvPr id="0" name=""/>
        <dsp:cNvSpPr/>
      </dsp:nvSpPr>
      <dsp:spPr>
        <a:xfrm>
          <a:off x="229857" y="3024008"/>
          <a:ext cx="417922" cy="4179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6F3C91-980D-4F01-A541-86D55ED9849F}">
      <dsp:nvSpPr>
        <dsp:cNvPr id="0" name=""/>
        <dsp:cNvSpPr/>
      </dsp:nvSpPr>
      <dsp:spPr>
        <a:xfrm>
          <a:off x="877637" y="2853040"/>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844550">
            <a:lnSpc>
              <a:spcPct val="100000"/>
            </a:lnSpc>
            <a:spcBef>
              <a:spcPct val="0"/>
            </a:spcBef>
            <a:spcAft>
              <a:spcPct val="35000"/>
            </a:spcAft>
            <a:buNone/>
          </a:pPr>
          <a:r>
            <a:rPr lang="en-US" sz="1900" kern="1200">
              <a:latin typeface="Corbel"/>
              <a:cs typeface="Calibri"/>
            </a:rPr>
            <a:t>Weakness: Response Time due to multiple iterations need to reach global optimum</a:t>
          </a:r>
        </a:p>
      </dsp:txBody>
      <dsp:txXfrm>
        <a:off x="877637" y="2853040"/>
        <a:ext cx="5359721" cy="759859"/>
      </dsp:txXfrm>
    </dsp:sp>
    <dsp:sp modelId="{68EC855D-5E66-4255-9E47-8927252DADC6}">
      <dsp:nvSpPr>
        <dsp:cNvPr id="0" name=""/>
        <dsp:cNvSpPr/>
      </dsp:nvSpPr>
      <dsp:spPr>
        <a:xfrm>
          <a:off x="0" y="3802864"/>
          <a:ext cx="6237359" cy="759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E8E04-1AA7-4504-AC6E-A35EB8D7CDB2}">
      <dsp:nvSpPr>
        <dsp:cNvPr id="0" name=""/>
        <dsp:cNvSpPr/>
      </dsp:nvSpPr>
      <dsp:spPr>
        <a:xfrm>
          <a:off x="229857" y="3973832"/>
          <a:ext cx="417922" cy="4179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139B39-2F10-4201-87A7-10EAE1E3E896}">
      <dsp:nvSpPr>
        <dsp:cNvPr id="0" name=""/>
        <dsp:cNvSpPr/>
      </dsp:nvSpPr>
      <dsp:spPr>
        <a:xfrm>
          <a:off x="877637" y="3802864"/>
          <a:ext cx="5359721" cy="75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18" tIns="80418" rIns="80418" bIns="80418" numCol="1" spcCol="1270" anchor="ctr" anchorCtr="0">
          <a:noAutofit/>
        </a:bodyPr>
        <a:lstStyle/>
        <a:p>
          <a:pPr marL="0" lvl="0" indent="0" algn="l" defTabSz="844550">
            <a:lnSpc>
              <a:spcPct val="100000"/>
            </a:lnSpc>
            <a:spcBef>
              <a:spcPct val="0"/>
            </a:spcBef>
            <a:spcAft>
              <a:spcPct val="35000"/>
            </a:spcAft>
            <a:buNone/>
          </a:pPr>
          <a:r>
            <a:rPr lang="en-US" sz="1900" kern="1200">
              <a:latin typeface="Corbel"/>
              <a:cs typeface="Calibri"/>
            </a:rPr>
            <a:t>Performance Better Than: Best Fit Decreasing and Genetic Algorithm</a:t>
          </a:r>
        </a:p>
      </dsp:txBody>
      <dsp:txXfrm>
        <a:off x="877637" y="3802864"/>
        <a:ext cx="5359721" cy="7598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A31B8-7225-4A45-B142-99883ED232F3}">
      <dsp:nvSpPr>
        <dsp:cNvPr id="0" name=""/>
        <dsp:cNvSpPr/>
      </dsp:nvSpPr>
      <dsp:spPr>
        <a:xfrm rot="5400000">
          <a:off x="-403845" y="405488"/>
          <a:ext cx="2692300" cy="1884610"/>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Corbel"/>
              <a:cs typeface="Calibri"/>
            </a:rPr>
            <a:t>Need for FGA</a:t>
          </a:r>
        </a:p>
      </dsp:txBody>
      <dsp:txXfrm rot="-5400000">
        <a:off x="0" y="943948"/>
        <a:ext cx="1884610" cy="807690"/>
      </dsp:txXfrm>
    </dsp:sp>
    <dsp:sp modelId="{1F54A112-DBB3-4630-8E4F-F3842A427964}">
      <dsp:nvSpPr>
        <dsp:cNvPr id="0" name=""/>
        <dsp:cNvSpPr/>
      </dsp:nvSpPr>
      <dsp:spPr>
        <a:xfrm rot="5400000">
          <a:off x="3313745" y="-1427491"/>
          <a:ext cx="1749995" cy="4608264"/>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a:latin typeface="Corbel"/>
              <a:cs typeface="Calibri"/>
            </a:rPr>
            <a:t>Traditional GA have many limitations including,</a:t>
          </a:r>
        </a:p>
        <a:p>
          <a:pPr marL="342900" lvl="2" indent="-171450" algn="l" defTabSz="711200" rtl="0">
            <a:lnSpc>
              <a:spcPct val="90000"/>
            </a:lnSpc>
            <a:spcBef>
              <a:spcPct val="0"/>
            </a:spcBef>
            <a:spcAft>
              <a:spcPct val="15000"/>
            </a:spcAft>
            <a:buChar char="•"/>
          </a:pPr>
          <a:r>
            <a:rPr lang="en-US" sz="1600" kern="1200">
              <a:latin typeface="Corbel"/>
              <a:cs typeface="Calibri"/>
            </a:rPr>
            <a:t>Premature convergence causing sub optimal result</a:t>
          </a:r>
        </a:p>
        <a:p>
          <a:pPr marL="342900" lvl="2" indent="-171450" algn="l" defTabSz="711200">
            <a:lnSpc>
              <a:spcPct val="90000"/>
            </a:lnSpc>
            <a:spcBef>
              <a:spcPct val="0"/>
            </a:spcBef>
            <a:spcAft>
              <a:spcPct val="15000"/>
            </a:spcAft>
            <a:buChar char="•"/>
          </a:pPr>
          <a:r>
            <a:rPr lang="en-US" sz="1600" kern="1200">
              <a:latin typeface="Corbel"/>
              <a:cs typeface="Calibri"/>
            </a:rPr>
            <a:t>High processing time</a:t>
          </a:r>
        </a:p>
      </dsp:txBody>
      <dsp:txXfrm rot="-5400000">
        <a:off x="1884611" y="87071"/>
        <a:ext cx="4522836" cy="1579139"/>
      </dsp:txXfrm>
    </dsp:sp>
    <dsp:sp modelId="{E1A72E6E-4FD1-491A-B598-7D304163FE7D}">
      <dsp:nvSpPr>
        <dsp:cNvPr id="0" name=""/>
        <dsp:cNvSpPr/>
      </dsp:nvSpPr>
      <dsp:spPr>
        <a:xfrm rot="5400000">
          <a:off x="-403845" y="2815301"/>
          <a:ext cx="2692300" cy="1884610"/>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Corbel"/>
              <a:cs typeface="Calibri"/>
            </a:rPr>
            <a:t>Solution - FGA</a:t>
          </a:r>
        </a:p>
      </dsp:txBody>
      <dsp:txXfrm rot="-5400000">
        <a:off x="0" y="3353761"/>
        <a:ext cx="1884610" cy="807690"/>
      </dsp:txXfrm>
    </dsp:sp>
    <dsp:sp modelId="{9CEE6EB8-1CE4-403C-93AB-21F1CEBE7EC9}">
      <dsp:nvSpPr>
        <dsp:cNvPr id="0" name=""/>
        <dsp:cNvSpPr/>
      </dsp:nvSpPr>
      <dsp:spPr>
        <a:xfrm rot="5400000">
          <a:off x="3313745" y="982321"/>
          <a:ext cx="1749995" cy="4608264"/>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a:latin typeface="Corbel"/>
              <a:cs typeface="Calibri"/>
            </a:rPr>
            <a:t>Multi objective constraint optimization problem</a:t>
          </a:r>
        </a:p>
        <a:p>
          <a:pPr marL="171450" lvl="1" indent="-171450" algn="l" defTabSz="711200" rtl="0">
            <a:lnSpc>
              <a:spcPct val="90000"/>
            </a:lnSpc>
            <a:spcBef>
              <a:spcPct val="0"/>
            </a:spcBef>
            <a:spcAft>
              <a:spcPct val="15000"/>
            </a:spcAft>
            <a:buChar char="•"/>
          </a:pPr>
          <a:r>
            <a:rPr lang="en-US" sz="1600" kern="1200">
              <a:latin typeface="Corbel"/>
              <a:cs typeface="Calibri"/>
            </a:rPr>
            <a:t>Optimizes for</a:t>
          </a:r>
          <a:endParaRPr lang="en-US" sz="1600" kern="1200">
            <a:latin typeface="Corbel"/>
            <a:cs typeface="Calibri Light"/>
          </a:endParaRPr>
        </a:p>
        <a:p>
          <a:pPr marL="342900" lvl="2" indent="-171450" algn="l" defTabSz="711200" rtl="0">
            <a:lnSpc>
              <a:spcPct val="90000"/>
            </a:lnSpc>
            <a:spcBef>
              <a:spcPct val="0"/>
            </a:spcBef>
            <a:spcAft>
              <a:spcPct val="15000"/>
            </a:spcAft>
            <a:buChar char="•"/>
          </a:pPr>
          <a:r>
            <a:rPr lang="en-US" sz="1600" kern="1200">
              <a:latin typeface="Corbel"/>
              <a:cs typeface="Calibri"/>
            </a:rPr>
            <a:t>CPU</a:t>
          </a:r>
          <a:endParaRPr lang="en-US" sz="1600" kern="1200">
            <a:latin typeface="Corbel"/>
            <a:cs typeface="Calibri Light" panose="020F0302020204030204"/>
          </a:endParaRPr>
        </a:p>
        <a:p>
          <a:pPr marL="342900" lvl="2" indent="-171450" algn="l" defTabSz="711200" rtl="0">
            <a:lnSpc>
              <a:spcPct val="90000"/>
            </a:lnSpc>
            <a:spcBef>
              <a:spcPct val="0"/>
            </a:spcBef>
            <a:spcAft>
              <a:spcPct val="15000"/>
            </a:spcAft>
            <a:buChar char="•"/>
          </a:pPr>
          <a:r>
            <a:rPr lang="en-US" sz="1600" kern="1200">
              <a:latin typeface="Corbel"/>
              <a:cs typeface="Calibri"/>
            </a:rPr>
            <a:t>Memory</a:t>
          </a:r>
          <a:endParaRPr lang="en-US" sz="1600" kern="1200">
            <a:latin typeface="Corbel"/>
            <a:cs typeface="Calibri Light" panose="020F0302020204030204"/>
          </a:endParaRPr>
        </a:p>
        <a:p>
          <a:pPr marL="342900" lvl="2" indent="-171450" algn="l" defTabSz="711200">
            <a:lnSpc>
              <a:spcPct val="90000"/>
            </a:lnSpc>
            <a:spcBef>
              <a:spcPct val="0"/>
            </a:spcBef>
            <a:spcAft>
              <a:spcPct val="15000"/>
            </a:spcAft>
            <a:buChar char="•"/>
          </a:pPr>
          <a:r>
            <a:rPr lang="en-US" sz="1600" kern="1200">
              <a:latin typeface="Corbel"/>
              <a:cs typeface="Calibri"/>
            </a:rPr>
            <a:t>Bandwidth </a:t>
          </a:r>
        </a:p>
      </dsp:txBody>
      <dsp:txXfrm rot="-5400000">
        <a:off x="1884611" y="2496883"/>
        <a:ext cx="4522836" cy="1579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CD875-AB73-4BC9-B85F-F4198675B487}">
      <dsp:nvSpPr>
        <dsp:cNvPr id="0" name=""/>
        <dsp:cNvSpPr/>
      </dsp:nvSpPr>
      <dsp:spPr>
        <a:xfrm>
          <a:off x="0" y="352874"/>
          <a:ext cx="6492875" cy="16065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312420" rIns="503919"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orbel"/>
              <a:cs typeface="Calibri"/>
            </a:rPr>
            <a:t>Optimal VM Allocation</a:t>
          </a:r>
        </a:p>
        <a:p>
          <a:pPr marL="114300" lvl="1" indent="-114300" algn="l" defTabSz="666750" rtl="0">
            <a:lnSpc>
              <a:spcPct val="90000"/>
            </a:lnSpc>
            <a:spcBef>
              <a:spcPct val="0"/>
            </a:spcBef>
            <a:spcAft>
              <a:spcPct val="15000"/>
            </a:spcAft>
            <a:buChar char="•"/>
          </a:pPr>
          <a:r>
            <a:rPr lang="en-US" sz="1500" kern="1200">
              <a:latin typeface="Corbel"/>
              <a:cs typeface="Calibri"/>
            </a:rPr>
            <a:t>Processing parallelized across families</a:t>
          </a:r>
        </a:p>
        <a:p>
          <a:pPr marL="114300" lvl="1" indent="-114300" algn="l" defTabSz="666750" rtl="0">
            <a:lnSpc>
              <a:spcPct val="90000"/>
            </a:lnSpc>
            <a:spcBef>
              <a:spcPct val="0"/>
            </a:spcBef>
            <a:spcAft>
              <a:spcPct val="15000"/>
            </a:spcAft>
            <a:buChar char="•"/>
          </a:pPr>
          <a:r>
            <a:rPr lang="en-US" sz="1500" kern="1200">
              <a:latin typeface="Corbel"/>
              <a:cs typeface="Calibri"/>
            </a:rPr>
            <a:t>Less VM Migrations</a:t>
          </a:r>
        </a:p>
        <a:p>
          <a:pPr marL="114300" lvl="1" indent="-114300" algn="l" defTabSz="666750" rtl="0">
            <a:lnSpc>
              <a:spcPct val="90000"/>
            </a:lnSpc>
            <a:spcBef>
              <a:spcPct val="0"/>
            </a:spcBef>
            <a:spcAft>
              <a:spcPct val="15000"/>
            </a:spcAft>
            <a:buChar char="•"/>
          </a:pPr>
          <a:r>
            <a:rPr lang="en-US" sz="1500" kern="1200">
              <a:latin typeface="Corbel"/>
              <a:cs typeface="Calibri"/>
            </a:rPr>
            <a:t>Less Energy Consumption</a:t>
          </a:r>
        </a:p>
        <a:p>
          <a:pPr marL="114300" lvl="1" indent="-114300" algn="l" defTabSz="666750" rtl="0">
            <a:lnSpc>
              <a:spcPct val="90000"/>
            </a:lnSpc>
            <a:spcBef>
              <a:spcPct val="0"/>
            </a:spcBef>
            <a:spcAft>
              <a:spcPct val="15000"/>
            </a:spcAft>
            <a:buChar char="•"/>
          </a:pPr>
          <a:r>
            <a:rPr lang="en-US" sz="1500" kern="1200">
              <a:latin typeface="Corbel"/>
              <a:cs typeface="Calibri"/>
            </a:rPr>
            <a:t>Better SLA time</a:t>
          </a:r>
        </a:p>
      </dsp:txBody>
      <dsp:txXfrm>
        <a:off x="0" y="352874"/>
        <a:ext cx="6492875" cy="1606500"/>
      </dsp:txXfrm>
    </dsp:sp>
    <dsp:sp modelId="{EA0257CC-AC3F-4234-8591-4C659BA4EEAF}">
      <dsp:nvSpPr>
        <dsp:cNvPr id="0" name=""/>
        <dsp:cNvSpPr/>
      </dsp:nvSpPr>
      <dsp:spPr>
        <a:xfrm>
          <a:off x="324643" y="131474"/>
          <a:ext cx="4545012" cy="4428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666750">
            <a:lnSpc>
              <a:spcPct val="100000"/>
            </a:lnSpc>
            <a:spcBef>
              <a:spcPct val="0"/>
            </a:spcBef>
            <a:spcAft>
              <a:spcPct val="35000"/>
            </a:spcAft>
            <a:buNone/>
          </a:pPr>
          <a:r>
            <a:rPr lang="en-US" sz="1500" kern="1200">
              <a:latin typeface="Corbel"/>
              <a:cs typeface="Calibri"/>
            </a:rPr>
            <a:t>Advantages</a:t>
          </a:r>
          <a:endParaRPr lang="en-US" sz="1500" kern="1200">
            <a:latin typeface="Corbel"/>
          </a:endParaRPr>
        </a:p>
      </dsp:txBody>
      <dsp:txXfrm>
        <a:off x="346259" y="153090"/>
        <a:ext cx="4501780" cy="399568"/>
      </dsp:txXfrm>
    </dsp:sp>
    <dsp:sp modelId="{E58D7D26-3E1A-4DBC-BC1A-57D8948CB0B8}">
      <dsp:nvSpPr>
        <dsp:cNvPr id="0" name=""/>
        <dsp:cNvSpPr/>
      </dsp:nvSpPr>
      <dsp:spPr>
        <a:xfrm>
          <a:off x="0" y="2261774"/>
          <a:ext cx="6492875" cy="1559250"/>
        </a:xfrm>
        <a:prstGeom prst="rect">
          <a:avLst/>
        </a:prstGeom>
        <a:solidFill>
          <a:schemeClr val="lt1">
            <a:alpha val="90000"/>
            <a:hueOff val="0"/>
            <a:satOff val="0"/>
            <a:lumOff val="0"/>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312420" rIns="503919"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orbel"/>
              <a:cs typeface="Calibri"/>
            </a:rPr>
            <a:t>Multiple parameters to tune (k and w) and number of families to be constructed</a:t>
          </a:r>
        </a:p>
        <a:p>
          <a:pPr marL="114300" lvl="1" indent="-114300" algn="l" defTabSz="666750" rtl="0">
            <a:lnSpc>
              <a:spcPct val="90000"/>
            </a:lnSpc>
            <a:spcBef>
              <a:spcPct val="0"/>
            </a:spcBef>
            <a:spcAft>
              <a:spcPct val="15000"/>
            </a:spcAft>
            <a:buChar char="•"/>
          </a:pPr>
          <a:r>
            <a:rPr lang="en-US" sz="1500" kern="1200">
              <a:latin typeface="Corbel"/>
              <a:cs typeface="Calibri"/>
            </a:rPr>
            <a:t>Less information about cross over and mutation</a:t>
          </a:r>
        </a:p>
        <a:p>
          <a:pPr marL="114300" lvl="1" indent="-114300" algn="l" defTabSz="666750" rtl="0">
            <a:lnSpc>
              <a:spcPct val="90000"/>
            </a:lnSpc>
            <a:spcBef>
              <a:spcPct val="0"/>
            </a:spcBef>
            <a:spcAft>
              <a:spcPct val="15000"/>
            </a:spcAft>
            <a:buChar char="•"/>
          </a:pPr>
          <a:r>
            <a:rPr lang="en-US" sz="1500" kern="1200">
              <a:latin typeface="Corbel"/>
              <a:cs typeface="Calibri"/>
            </a:rPr>
            <a:t>Though an adaptive GA, FGA takes very small steps to converge during last few mutations</a:t>
          </a:r>
        </a:p>
      </dsp:txBody>
      <dsp:txXfrm>
        <a:off x="0" y="2261774"/>
        <a:ext cx="6492875" cy="1559250"/>
      </dsp:txXfrm>
    </dsp:sp>
    <dsp:sp modelId="{6CB04285-BA33-4016-AB65-0300D4D71ED7}">
      <dsp:nvSpPr>
        <dsp:cNvPr id="0" name=""/>
        <dsp:cNvSpPr/>
      </dsp:nvSpPr>
      <dsp:spPr>
        <a:xfrm>
          <a:off x="324643" y="2040374"/>
          <a:ext cx="4545012" cy="44280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666750" rtl="0">
            <a:lnSpc>
              <a:spcPct val="90000"/>
            </a:lnSpc>
            <a:spcBef>
              <a:spcPct val="0"/>
            </a:spcBef>
            <a:spcAft>
              <a:spcPct val="35000"/>
            </a:spcAft>
            <a:buNone/>
          </a:pPr>
          <a:r>
            <a:rPr lang="en-US" sz="1500" kern="1200">
              <a:latin typeface="Corbel"/>
              <a:cs typeface="Calibri"/>
            </a:rPr>
            <a:t>Challenges</a:t>
          </a:r>
        </a:p>
      </dsp:txBody>
      <dsp:txXfrm>
        <a:off x="346259" y="2061990"/>
        <a:ext cx="4501780" cy="399568"/>
      </dsp:txXfrm>
    </dsp:sp>
    <dsp:sp modelId="{A8D1898E-E3BC-4922-9B5C-F0A36D8659F0}">
      <dsp:nvSpPr>
        <dsp:cNvPr id="0" name=""/>
        <dsp:cNvSpPr/>
      </dsp:nvSpPr>
      <dsp:spPr>
        <a:xfrm>
          <a:off x="0" y="4123425"/>
          <a:ext cx="6492875" cy="850500"/>
        </a:xfrm>
        <a:prstGeom prst="rect">
          <a:avLst/>
        </a:prstGeom>
        <a:solidFill>
          <a:schemeClr val="lt1">
            <a:alpha val="90000"/>
            <a:hueOff val="0"/>
            <a:satOff val="0"/>
            <a:lumOff val="0"/>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312420" rIns="503919"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a:latin typeface="Corbel"/>
              <a:cs typeface="Calibri"/>
            </a:rPr>
            <a:t>Might be better to combine with other optimization methods(Hill Climbing) </a:t>
          </a:r>
        </a:p>
      </dsp:txBody>
      <dsp:txXfrm>
        <a:off x="0" y="4123425"/>
        <a:ext cx="6492875" cy="850500"/>
      </dsp:txXfrm>
    </dsp:sp>
    <dsp:sp modelId="{9D788BD2-0D2B-47C7-B361-87A1C20B28C1}">
      <dsp:nvSpPr>
        <dsp:cNvPr id="0" name=""/>
        <dsp:cNvSpPr/>
      </dsp:nvSpPr>
      <dsp:spPr>
        <a:xfrm>
          <a:off x="324643" y="3902025"/>
          <a:ext cx="4545012" cy="44280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666750" rtl="0">
            <a:lnSpc>
              <a:spcPct val="90000"/>
            </a:lnSpc>
            <a:spcBef>
              <a:spcPct val="0"/>
            </a:spcBef>
            <a:spcAft>
              <a:spcPct val="35000"/>
            </a:spcAft>
            <a:buNone/>
          </a:pPr>
          <a:r>
            <a:rPr lang="en-US" sz="1500" kern="1200">
              <a:latin typeface="Corbel"/>
              <a:cs typeface="Calibri"/>
            </a:rPr>
            <a:t>Possible Solution</a:t>
          </a:r>
        </a:p>
      </dsp:txBody>
      <dsp:txXfrm>
        <a:off x="346259" y="3923641"/>
        <a:ext cx="4501780"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A4926-667C-4973-BDCC-4E7A195987F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31921-17BA-4B80-A22C-8A1EFAB4FEDD}">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orbel"/>
              <a:cs typeface="Calibri"/>
            </a:rPr>
            <a:t>Based on: Genetic Algorithm </a:t>
          </a:r>
        </a:p>
      </dsp:txBody>
      <dsp:txXfrm>
        <a:off x="0" y="623"/>
        <a:ext cx="6492875" cy="1020830"/>
      </dsp:txXfrm>
    </dsp:sp>
    <dsp:sp modelId="{61DF3E02-451C-407F-B6E9-21CB512105BB}">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BF430-1A8B-4D70-A66B-E35A4965E376}">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orbel"/>
              <a:cs typeface="Calibri"/>
            </a:rPr>
            <a:t>Resources Considered: CPU, memory and bandwidth</a:t>
          </a:r>
        </a:p>
      </dsp:txBody>
      <dsp:txXfrm>
        <a:off x="0" y="1021453"/>
        <a:ext cx="6492875" cy="1020830"/>
      </dsp:txXfrm>
    </dsp:sp>
    <dsp:sp modelId="{71AE1599-AB64-4FF3-889C-0DE987D4B5AE}">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349323-1C2F-479C-9285-EAFBB6B2D7BE}">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orbel"/>
              <a:cs typeface="Calibri"/>
            </a:rPr>
            <a:t>Strength: Energy Efficiency, better SLA, less migration</a:t>
          </a:r>
        </a:p>
      </dsp:txBody>
      <dsp:txXfrm>
        <a:off x="0" y="2042284"/>
        <a:ext cx="6492875" cy="1020830"/>
      </dsp:txXfrm>
    </dsp:sp>
    <dsp:sp modelId="{C62C32BF-A2AF-41C0-ADA5-4BA16741BDE7}">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7A9AF3-4718-43AF-AD2B-4DB1A0A7662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orbel"/>
              <a:cs typeface="Calibri"/>
            </a:rPr>
            <a:t>Weakness: </a:t>
          </a:r>
          <a:r>
            <a:rPr lang="en-US" sz="2300" kern="1200"/>
            <a:t>FGA takes very small steps to converge during last few </a:t>
          </a:r>
          <a:r>
            <a:rPr lang="en-US" sz="2300" kern="1200">
              <a:latin typeface="Corbel" panose="020B0503020204020204"/>
            </a:rPr>
            <a:t>mutations</a:t>
          </a:r>
          <a:endParaRPr lang="en-US" sz="2300" kern="1200"/>
        </a:p>
      </dsp:txBody>
      <dsp:txXfrm>
        <a:off x="0" y="3063115"/>
        <a:ext cx="6492875" cy="1020830"/>
      </dsp:txXfrm>
    </dsp:sp>
    <dsp:sp modelId="{0174C9A8-6A0F-42C7-A9F4-9A78E3A5093F}">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944EB-977C-434D-B07E-2A4D75C92ACD}">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orbel"/>
              <a:cs typeface="Calibri"/>
            </a:rPr>
            <a:t>Performance Better Than: Traditional GA, Single factor regression algorithm(LR and LRR), IQR, MAD</a:t>
          </a:r>
        </a:p>
      </dsp:txBody>
      <dsp:txXfrm>
        <a:off x="0" y="4083946"/>
        <a:ext cx="6492875" cy="1020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68CFD-01AB-43CB-A962-560E258E760C}">
      <dsp:nvSpPr>
        <dsp:cNvPr id="0" name=""/>
        <dsp:cNvSpPr/>
      </dsp:nvSpPr>
      <dsp:spPr>
        <a:xfrm>
          <a:off x="-670315" y="9358"/>
          <a:ext cx="6749521" cy="72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9F90D-F39B-4EFD-9CFB-25C8A3DAA9E9}">
      <dsp:nvSpPr>
        <dsp:cNvPr id="0" name=""/>
        <dsp:cNvSpPr/>
      </dsp:nvSpPr>
      <dsp:spPr>
        <a:xfrm>
          <a:off x="-452469" y="171391"/>
          <a:ext cx="396082" cy="3960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8D9BDE-3A31-48E5-AB07-AC2D04C0A64A}">
      <dsp:nvSpPr>
        <dsp:cNvPr id="0" name=""/>
        <dsp:cNvSpPr/>
      </dsp:nvSpPr>
      <dsp:spPr>
        <a:xfrm>
          <a:off x="161458" y="9358"/>
          <a:ext cx="5916120"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800100">
            <a:lnSpc>
              <a:spcPct val="100000"/>
            </a:lnSpc>
            <a:spcBef>
              <a:spcPct val="0"/>
            </a:spcBef>
            <a:spcAft>
              <a:spcPct val="35000"/>
            </a:spcAft>
            <a:buNone/>
          </a:pPr>
          <a:r>
            <a:rPr lang="en-US" sz="1800" kern="1200"/>
            <a:t> Time efficient algorithm</a:t>
          </a:r>
        </a:p>
      </dsp:txBody>
      <dsp:txXfrm>
        <a:off x="161458" y="9358"/>
        <a:ext cx="5916120" cy="720150"/>
      </dsp:txXfrm>
    </dsp:sp>
    <dsp:sp modelId="{ECB54E06-094F-40AD-A05E-2AF0275364B6}">
      <dsp:nvSpPr>
        <dsp:cNvPr id="0" name=""/>
        <dsp:cNvSpPr/>
      </dsp:nvSpPr>
      <dsp:spPr>
        <a:xfrm>
          <a:off x="-670315" y="909546"/>
          <a:ext cx="6749521" cy="72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B9CF7-C256-44A4-95D4-E4A4A17CEB35}">
      <dsp:nvSpPr>
        <dsp:cNvPr id="0" name=""/>
        <dsp:cNvSpPr/>
      </dsp:nvSpPr>
      <dsp:spPr>
        <a:xfrm>
          <a:off x="-452469" y="1071580"/>
          <a:ext cx="396082" cy="3960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D2EC28-3323-4DE3-AAA2-192F72A18903}">
      <dsp:nvSpPr>
        <dsp:cNvPr id="0" name=""/>
        <dsp:cNvSpPr/>
      </dsp:nvSpPr>
      <dsp:spPr>
        <a:xfrm>
          <a:off x="161458" y="909546"/>
          <a:ext cx="5916120"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800100">
            <a:lnSpc>
              <a:spcPct val="100000"/>
            </a:lnSpc>
            <a:spcBef>
              <a:spcPct val="0"/>
            </a:spcBef>
            <a:spcAft>
              <a:spcPct val="35000"/>
            </a:spcAft>
            <a:buNone/>
          </a:pPr>
          <a:r>
            <a:rPr lang="en-US" sz="1800" kern="1200"/>
            <a:t> K-means algorithm </a:t>
          </a:r>
          <a:r>
            <a:rPr lang="en-US" sz="1800" kern="1200">
              <a:latin typeface="Calibri Light" panose="020F0302020204030204"/>
            </a:rPr>
            <a:t>uses clustering</a:t>
          </a:r>
          <a:r>
            <a:rPr lang="en-US" sz="1800" kern="1200"/>
            <a:t> technique.</a:t>
          </a:r>
        </a:p>
      </dsp:txBody>
      <dsp:txXfrm>
        <a:off x="161458" y="909546"/>
        <a:ext cx="5916120" cy="720150"/>
      </dsp:txXfrm>
    </dsp:sp>
    <dsp:sp modelId="{0D759946-B2C5-49C3-99D9-2165A6D81C2C}">
      <dsp:nvSpPr>
        <dsp:cNvPr id="0" name=""/>
        <dsp:cNvSpPr/>
      </dsp:nvSpPr>
      <dsp:spPr>
        <a:xfrm>
          <a:off x="-670315" y="1809734"/>
          <a:ext cx="6749521" cy="72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CA4A5-8634-4008-8A13-960C623D9AFF}">
      <dsp:nvSpPr>
        <dsp:cNvPr id="0" name=""/>
        <dsp:cNvSpPr/>
      </dsp:nvSpPr>
      <dsp:spPr>
        <a:xfrm>
          <a:off x="-452469" y="1971768"/>
          <a:ext cx="396082" cy="3960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462A76-A606-40E3-B7A0-DA6CAE6F3716}">
      <dsp:nvSpPr>
        <dsp:cNvPr id="0" name=""/>
        <dsp:cNvSpPr/>
      </dsp:nvSpPr>
      <dsp:spPr>
        <a:xfrm>
          <a:off x="161458" y="1809734"/>
          <a:ext cx="5916120"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800100">
            <a:lnSpc>
              <a:spcPct val="100000"/>
            </a:lnSpc>
            <a:spcBef>
              <a:spcPct val="0"/>
            </a:spcBef>
            <a:spcAft>
              <a:spcPct val="35000"/>
            </a:spcAft>
            <a:buNone/>
          </a:pPr>
          <a:r>
            <a:rPr lang="en-US" sz="1800" kern="1200"/>
            <a:t>Clustering - Divide the large dataset into small groups having similar characteristics</a:t>
          </a:r>
        </a:p>
      </dsp:txBody>
      <dsp:txXfrm>
        <a:off x="161458" y="1809734"/>
        <a:ext cx="5916120" cy="720150"/>
      </dsp:txXfrm>
    </dsp:sp>
    <dsp:sp modelId="{18FA7075-FEF2-4195-8429-686919698A2A}">
      <dsp:nvSpPr>
        <dsp:cNvPr id="0" name=""/>
        <dsp:cNvSpPr/>
      </dsp:nvSpPr>
      <dsp:spPr>
        <a:xfrm>
          <a:off x="-670315" y="2709922"/>
          <a:ext cx="6749521" cy="72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5861C-E8F7-4F80-96D2-E1697E5F2E9A}">
      <dsp:nvSpPr>
        <dsp:cNvPr id="0" name=""/>
        <dsp:cNvSpPr/>
      </dsp:nvSpPr>
      <dsp:spPr>
        <a:xfrm>
          <a:off x="-452469" y="2871956"/>
          <a:ext cx="396082" cy="3960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7893D9-9A4E-4A7C-A3BC-3F413CDE8145}">
      <dsp:nvSpPr>
        <dsp:cNvPr id="0" name=""/>
        <dsp:cNvSpPr/>
      </dsp:nvSpPr>
      <dsp:spPr>
        <a:xfrm>
          <a:off x="161458" y="2709922"/>
          <a:ext cx="5916120"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800100">
            <a:lnSpc>
              <a:spcPct val="100000"/>
            </a:lnSpc>
            <a:spcBef>
              <a:spcPct val="0"/>
            </a:spcBef>
            <a:spcAft>
              <a:spcPct val="35000"/>
            </a:spcAft>
            <a:buNone/>
          </a:pPr>
          <a:r>
            <a:rPr lang="en-US" sz="1800" kern="1200"/>
            <a:t>Number of clusters determined dynamically according to number of data centers to number of hosts</a:t>
          </a:r>
        </a:p>
      </dsp:txBody>
      <dsp:txXfrm>
        <a:off x="161458" y="2709922"/>
        <a:ext cx="5916120" cy="720150"/>
      </dsp:txXfrm>
    </dsp:sp>
    <dsp:sp modelId="{F7E63A33-0924-49F8-B3E4-F01638022B26}">
      <dsp:nvSpPr>
        <dsp:cNvPr id="0" name=""/>
        <dsp:cNvSpPr/>
      </dsp:nvSpPr>
      <dsp:spPr>
        <a:xfrm>
          <a:off x="-670315" y="3610111"/>
          <a:ext cx="6749521" cy="72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A4EE3-2ED9-4325-BB22-7A17B64BD1CE}">
      <dsp:nvSpPr>
        <dsp:cNvPr id="0" name=""/>
        <dsp:cNvSpPr/>
      </dsp:nvSpPr>
      <dsp:spPr>
        <a:xfrm>
          <a:off x="-452469" y="3772144"/>
          <a:ext cx="396082" cy="3960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9D6092-3582-460D-87AC-065C20237834}">
      <dsp:nvSpPr>
        <dsp:cNvPr id="0" name=""/>
        <dsp:cNvSpPr/>
      </dsp:nvSpPr>
      <dsp:spPr>
        <a:xfrm>
          <a:off x="161458" y="3610111"/>
          <a:ext cx="5916120"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800100">
            <a:lnSpc>
              <a:spcPct val="100000"/>
            </a:lnSpc>
            <a:spcBef>
              <a:spcPct val="0"/>
            </a:spcBef>
            <a:spcAft>
              <a:spcPct val="35000"/>
            </a:spcAft>
            <a:buNone/>
          </a:pPr>
          <a:r>
            <a:rPr lang="en-US" sz="1800" kern="1200"/>
            <a:t>Depending upon the number of hosts, number of K clusters in a datacenter are determined</a:t>
          </a:r>
        </a:p>
      </dsp:txBody>
      <dsp:txXfrm>
        <a:off x="161458" y="3610111"/>
        <a:ext cx="5916120" cy="720150"/>
      </dsp:txXfrm>
    </dsp:sp>
    <dsp:sp modelId="{1DBAD1F9-E771-4461-85B7-35D2EACEB09D}">
      <dsp:nvSpPr>
        <dsp:cNvPr id="0" name=""/>
        <dsp:cNvSpPr/>
      </dsp:nvSpPr>
      <dsp:spPr>
        <a:xfrm>
          <a:off x="-670315" y="4510299"/>
          <a:ext cx="6749521" cy="7201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A84D8-76D3-497E-B0EA-927193B3B466}">
      <dsp:nvSpPr>
        <dsp:cNvPr id="0" name=""/>
        <dsp:cNvSpPr/>
      </dsp:nvSpPr>
      <dsp:spPr>
        <a:xfrm>
          <a:off x="-452469" y="4672333"/>
          <a:ext cx="396082" cy="3960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C040AB-25FE-4C6C-860A-D1FA30B065D2}">
      <dsp:nvSpPr>
        <dsp:cNvPr id="0" name=""/>
        <dsp:cNvSpPr/>
      </dsp:nvSpPr>
      <dsp:spPr>
        <a:xfrm>
          <a:off x="161458" y="4510299"/>
          <a:ext cx="3037284"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800100">
            <a:lnSpc>
              <a:spcPct val="100000"/>
            </a:lnSpc>
            <a:spcBef>
              <a:spcPct val="0"/>
            </a:spcBef>
            <a:spcAft>
              <a:spcPct val="35000"/>
            </a:spcAft>
            <a:buNone/>
          </a:pPr>
          <a:r>
            <a:rPr lang="en-US" sz="1800" kern="1200"/>
            <a:t>Result: -  </a:t>
          </a:r>
        </a:p>
      </dsp:txBody>
      <dsp:txXfrm>
        <a:off x="161458" y="4510299"/>
        <a:ext cx="3037284" cy="720150"/>
      </dsp:txXfrm>
    </dsp:sp>
    <dsp:sp modelId="{C2A1676E-6E26-47D3-A3D5-35A0C069EFBC}">
      <dsp:nvSpPr>
        <dsp:cNvPr id="0" name=""/>
        <dsp:cNvSpPr/>
      </dsp:nvSpPr>
      <dsp:spPr>
        <a:xfrm>
          <a:off x="1856486" y="4510299"/>
          <a:ext cx="5563349" cy="72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16" tIns="76216" rIns="76216" bIns="7621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Light" panose="020F0302020204030204"/>
            </a:rPr>
            <a:t>-  </a:t>
          </a:r>
          <a:r>
            <a:rPr lang="en-US" sz="1400" kern="1200" dirty="0"/>
            <a:t>Idle time less compared to traditional FIFO</a:t>
          </a:r>
        </a:p>
        <a:p>
          <a:pPr marL="0" lvl="0" indent="0" algn="l" defTabSz="622300">
            <a:lnSpc>
              <a:spcPct val="100000"/>
            </a:lnSpc>
            <a:spcBef>
              <a:spcPct val="0"/>
            </a:spcBef>
            <a:spcAft>
              <a:spcPct val="35000"/>
            </a:spcAft>
            <a:buNone/>
          </a:pPr>
          <a:r>
            <a:rPr lang="en-US" sz="1400" kern="1200" dirty="0">
              <a:latin typeface="Calibri Light" panose="020F0302020204030204"/>
            </a:rPr>
            <a:t>-  </a:t>
          </a:r>
          <a:r>
            <a:rPr lang="en-US" sz="1400" kern="1200" dirty="0"/>
            <a:t>Better CPU Utilization</a:t>
          </a:r>
        </a:p>
      </dsp:txBody>
      <dsp:txXfrm>
        <a:off x="1856486" y="4510299"/>
        <a:ext cx="5563349" cy="7201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C8008-A4F1-4E2F-876E-20F26E922179}">
      <dsp:nvSpPr>
        <dsp:cNvPr id="0" name=""/>
        <dsp:cNvSpPr/>
      </dsp:nvSpPr>
      <dsp:spPr>
        <a:xfrm>
          <a:off x="1509050" y="32046"/>
          <a:ext cx="1187457" cy="118745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8AE3D-A0A7-4781-8DAD-10FB5DFA30B7}">
      <dsp:nvSpPr>
        <dsp:cNvPr id="0" name=""/>
        <dsp:cNvSpPr/>
      </dsp:nvSpPr>
      <dsp:spPr>
        <a:xfrm>
          <a:off x="1762115" y="285111"/>
          <a:ext cx="681328" cy="681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DDB3DA-1F99-4C85-A4DD-781042484A05}">
      <dsp:nvSpPr>
        <dsp:cNvPr id="0" name=""/>
        <dsp:cNvSpPr/>
      </dsp:nvSpPr>
      <dsp:spPr>
        <a:xfrm>
          <a:off x="1129453" y="1589368"/>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Calibri"/>
              <a:cs typeface="Calibri"/>
            </a:rPr>
            <a:t>Based on: K-Means Algorithm.</a:t>
          </a:r>
          <a:endParaRPr lang="en-US" sz="1400" kern="1200"/>
        </a:p>
      </dsp:txBody>
      <dsp:txXfrm>
        <a:off x="1129453" y="1589368"/>
        <a:ext cx="1946652" cy="720000"/>
      </dsp:txXfrm>
    </dsp:sp>
    <dsp:sp modelId="{83516D7A-434E-423D-80F4-70E9BB3B57F2}">
      <dsp:nvSpPr>
        <dsp:cNvPr id="0" name=""/>
        <dsp:cNvSpPr/>
      </dsp:nvSpPr>
      <dsp:spPr>
        <a:xfrm>
          <a:off x="3796366" y="32046"/>
          <a:ext cx="1187457" cy="118745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D4E95-E62F-42F1-A524-FF19B2456F63}">
      <dsp:nvSpPr>
        <dsp:cNvPr id="0" name=""/>
        <dsp:cNvSpPr/>
      </dsp:nvSpPr>
      <dsp:spPr>
        <a:xfrm>
          <a:off x="4049431" y="285111"/>
          <a:ext cx="681328" cy="681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D1BA73-9EDF-49D1-8044-ABEDB9181A3A}">
      <dsp:nvSpPr>
        <dsp:cNvPr id="0" name=""/>
        <dsp:cNvSpPr/>
      </dsp:nvSpPr>
      <dsp:spPr>
        <a:xfrm>
          <a:off x="3416769" y="1589368"/>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Calibri"/>
              <a:cs typeface="Calibri"/>
            </a:rPr>
            <a:t>Resources Considered: CPU Utilization</a:t>
          </a:r>
        </a:p>
      </dsp:txBody>
      <dsp:txXfrm>
        <a:off x="3416769" y="1589368"/>
        <a:ext cx="1946652" cy="720000"/>
      </dsp:txXfrm>
    </dsp:sp>
    <dsp:sp modelId="{27C52082-0E1E-4D1A-B2CD-5D5C8B5F2D1E}">
      <dsp:nvSpPr>
        <dsp:cNvPr id="0" name=""/>
        <dsp:cNvSpPr/>
      </dsp:nvSpPr>
      <dsp:spPr>
        <a:xfrm>
          <a:off x="1509050" y="2796031"/>
          <a:ext cx="1187457" cy="118745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C8A5E-CA8F-407B-AB1B-4539AC57FF59}">
      <dsp:nvSpPr>
        <dsp:cNvPr id="0" name=""/>
        <dsp:cNvSpPr/>
      </dsp:nvSpPr>
      <dsp:spPr>
        <a:xfrm>
          <a:off x="1762115" y="3049096"/>
          <a:ext cx="681328" cy="681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7B663E-A84E-4150-95B9-F5A7EF8721D8}">
      <dsp:nvSpPr>
        <dsp:cNvPr id="0" name=""/>
        <dsp:cNvSpPr/>
      </dsp:nvSpPr>
      <dsp:spPr>
        <a:xfrm>
          <a:off x="1129453" y="4353353"/>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Calibri"/>
              <a:cs typeface="Calibri"/>
            </a:rPr>
            <a:t>Strength: Time efficient</a:t>
          </a:r>
        </a:p>
      </dsp:txBody>
      <dsp:txXfrm>
        <a:off x="1129453" y="4353353"/>
        <a:ext cx="1946652" cy="720000"/>
      </dsp:txXfrm>
    </dsp:sp>
    <dsp:sp modelId="{0897F651-71BF-47F1-9A34-F0015A350E65}">
      <dsp:nvSpPr>
        <dsp:cNvPr id="0" name=""/>
        <dsp:cNvSpPr/>
      </dsp:nvSpPr>
      <dsp:spPr>
        <a:xfrm>
          <a:off x="3796366" y="2796031"/>
          <a:ext cx="1187457" cy="118745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4CA52-72C1-4951-ADED-A5EDA9F28A9D}">
      <dsp:nvSpPr>
        <dsp:cNvPr id="0" name=""/>
        <dsp:cNvSpPr/>
      </dsp:nvSpPr>
      <dsp:spPr>
        <a:xfrm>
          <a:off x="4049431" y="3049096"/>
          <a:ext cx="681328" cy="681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16F850-C031-4281-B8CE-9D2085923BEC}">
      <dsp:nvSpPr>
        <dsp:cNvPr id="0" name=""/>
        <dsp:cNvSpPr/>
      </dsp:nvSpPr>
      <dsp:spPr>
        <a:xfrm>
          <a:off x="3416769" y="4353353"/>
          <a:ext cx="194665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Calibri"/>
              <a:cs typeface="Calibri"/>
            </a:rPr>
            <a:t>Performance Better Than: FIFO algorithm</a:t>
          </a:r>
        </a:p>
      </dsp:txBody>
      <dsp:txXfrm>
        <a:off x="3416769" y="4353353"/>
        <a:ext cx="1946652"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AA16-12E8-4D2F-B443-C09FC7102A25}">
      <dsp:nvSpPr>
        <dsp:cNvPr id="0" name=""/>
        <dsp:cNvSpPr/>
      </dsp:nvSpPr>
      <dsp:spPr>
        <a:xfrm>
          <a:off x="625409" y="40818"/>
          <a:ext cx="1749937" cy="1749937"/>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CC367-CF0B-4539-9123-58824691645A}">
      <dsp:nvSpPr>
        <dsp:cNvPr id="0" name=""/>
        <dsp:cNvSpPr/>
      </dsp:nvSpPr>
      <dsp:spPr>
        <a:xfrm>
          <a:off x="998346" y="413756"/>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CAE9CA-E044-496B-A6EE-CD312057CCCE}">
      <dsp:nvSpPr>
        <dsp:cNvPr id="0" name=""/>
        <dsp:cNvSpPr/>
      </dsp:nvSpPr>
      <dsp:spPr>
        <a:xfrm>
          <a:off x="66003"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Energy efficient and load balancing algorithm</a:t>
          </a:r>
        </a:p>
      </dsp:txBody>
      <dsp:txXfrm>
        <a:off x="66003" y="2335819"/>
        <a:ext cx="2868750" cy="720000"/>
      </dsp:txXfrm>
    </dsp:sp>
    <dsp:sp modelId="{27DF092D-1EE9-48FD-BAFC-1A0C93220756}">
      <dsp:nvSpPr>
        <dsp:cNvPr id="0" name=""/>
        <dsp:cNvSpPr/>
      </dsp:nvSpPr>
      <dsp:spPr>
        <a:xfrm>
          <a:off x="3996190" y="40818"/>
          <a:ext cx="1749937" cy="1749937"/>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45355-766D-48B8-AA33-95846B1C011F}">
      <dsp:nvSpPr>
        <dsp:cNvPr id="0" name=""/>
        <dsp:cNvSpPr/>
      </dsp:nvSpPr>
      <dsp:spPr>
        <a:xfrm>
          <a:off x="4369128" y="413756"/>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86EBA6-96B4-46D3-BD25-325F79FEDA4D}">
      <dsp:nvSpPr>
        <dsp:cNvPr id="0" name=""/>
        <dsp:cNvSpPr/>
      </dsp:nvSpPr>
      <dsp:spPr>
        <a:xfrm>
          <a:off x="3436784"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Capable of overload avoidance and green computing</a:t>
          </a:r>
        </a:p>
      </dsp:txBody>
      <dsp:txXfrm>
        <a:off x="3436784" y="2335819"/>
        <a:ext cx="2868750" cy="720000"/>
      </dsp:txXfrm>
    </dsp:sp>
    <dsp:sp modelId="{9F3B69FC-95DE-4A05-A23A-89DBD4D93153}">
      <dsp:nvSpPr>
        <dsp:cNvPr id="0" name=""/>
        <dsp:cNvSpPr/>
      </dsp:nvSpPr>
      <dsp:spPr>
        <a:xfrm>
          <a:off x="7366972" y="40818"/>
          <a:ext cx="1749937" cy="1749937"/>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3F4F9-C1D3-4964-A253-E7462BA482BC}">
      <dsp:nvSpPr>
        <dsp:cNvPr id="0" name=""/>
        <dsp:cNvSpPr/>
      </dsp:nvSpPr>
      <dsp:spPr>
        <a:xfrm>
          <a:off x="7739909" y="413756"/>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364FA3-BDC1-469C-8CB5-D525E08C2309}">
      <dsp:nvSpPr>
        <dsp:cNvPr id="0" name=""/>
        <dsp:cNvSpPr/>
      </dsp:nvSpPr>
      <dsp:spPr>
        <a:xfrm>
          <a:off x="6807565"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Applies Live migration of resources</a:t>
          </a:r>
        </a:p>
      </dsp:txBody>
      <dsp:txXfrm>
        <a:off x="6807565" y="2335819"/>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75DA0-4380-45AE-BB56-B2CD0289FB9F}" type="datetimeFigureOut">
              <a:rPr lang="en-IN" smtClean="0"/>
              <a:t>30-11-2020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A5198-EB96-47F4-B149-1E6136CAF350}" type="slidenum">
              <a:rPr lang="en-IN" smtClean="0"/>
              <a:t>‹#›</a:t>
            </a:fld>
            <a:endParaRPr lang="en-IN"/>
          </a:p>
        </p:txBody>
      </p:sp>
    </p:spTree>
    <p:extLst>
      <p:ext uri="{BB962C8B-B14F-4D97-AF65-F5344CB8AC3E}">
        <p14:creationId xmlns:p14="http://schemas.microsoft.com/office/powerpoint/2010/main" val="258098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9756F-BE89-46CF-AFDF-EE0B2686836C}" type="datetime1">
              <a:rPr lang="en-US" smtClean="0"/>
              <a:t>11/30/2020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6392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AB35B-D663-4847-94D2-099B68B5BC71}"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933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E82FBC-6EA4-4D07-8051-43025E07D94D}"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916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C3E6C-8377-464B-B646-A43CD7E9C6B0}"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5064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B497C-F13B-4AAB-A188-6348017A006B}"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639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9A2EB-7F5B-4EBB-A08B-398AD7194577}"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5699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DE91A-39BB-49CE-A03B-DD34B37ED53D}"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594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ABAAD6-F4D2-4E86-A62E-ABE2E5CFAF5C}"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6046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A8D68D-9D56-45C7-8EA8-B5ABEA1E9984}"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276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40AFF0-F431-438B-BDB3-0D97395587B8}"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439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86698-FE76-4132-AECA-F0E104ACA82C}" type="datetime1">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1129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63B584-6E9D-4706-88EA-3134062906E1}"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171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28B96A-A326-4F11-9992-2821221C30C3}" type="datetime1">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267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6FC396-6FB5-4080-9D18-95011189C02A}" type="datetime1">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754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2B0D0-1895-4F6F-B1DA-2C46ABF948BF}" type="datetime1">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388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2A537-E6AE-420B-A621-B9647134352F}"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0714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572C2-C704-4607-9078-9240DB045919}" type="datetime1">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730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ED1F85-58E5-4E32-8A37-C43FDBD82DE0}" type="datetime1">
              <a:rPr lang="en-US" smtClean="0"/>
              <a:t>11/30/2020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956406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2.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3785" y="1380068"/>
            <a:ext cx="4978303" cy="2616199"/>
          </a:xfrm>
        </p:spPr>
        <p:txBody>
          <a:bodyPr>
            <a:normAutofit/>
          </a:bodyPr>
          <a:lstStyle/>
          <a:p>
            <a:pPr>
              <a:lnSpc>
                <a:spcPct val="90000"/>
              </a:lnSpc>
            </a:pPr>
            <a:r>
              <a:rPr lang="en-US" sz="3300" b="1">
                <a:cs typeface="Calibri Light"/>
              </a:rPr>
              <a:t>Survey on Virtual Machine Allocation in Cloud Infrastructure  - Final Report</a:t>
            </a:r>
            <a:endParaRPr lang="en-US" sz="3300"/>
          </a:p>
        </p:txBody>
      </p:sp>
      <p:sp>
        <p:nvSpPr>
          <p:cNvPr id="3" name="Subtitle 2"/>
          <p:cNvSpPr>
            <a:spLocks noGrp="1"/>
          </p:cNvSpPr>
          <p:nvPr>
            <p:ph type="subTitle" idx="1"/>
          </p:nvPr>
        </p:nvSpPr>
        <p:spPr>
          <a:xfrm>
            <a:off x="3151575" y="3996267"/>
            <a:ext cx="4080514" cy="1139151"/>
          </a:xfrm>
        </p:spPr>
        <p:txBody>
          <a:bodyPr vert="horz" lIns="91440" tIns="45720" rIns="91440" bIns="45720" rtlCol="0">
            <a:normAutofit/>
          </a:bodyPr>
          <a:lstStyle/>
          <a:p>
            <a:pPr>
              <a:lnSpc>
                <a:spcPct val="90000"/>
              </a:lnSpc>
            </a:pPr>
            <a:r>
              <a:rPr lang="en-US" sz="1800" dirty="0">
                <a:cs typeface="Calibri"/>
              </a:rPr>
              <a:t>Ashwini </a:t>
            </a:r>
            <a:r>
              <a:rPr lang="en-US" sz="1800" dirty="0" err="1">
                <a:cs typeface="Calibri"/>
              </a:rPr>
              <a:t>Ukarde</a:t>
            </a:r>
            <a:r>
              <a:rPr lang="en-US" sz="1800" dirty="0">
                <a:cs typeface="Calibri"/>
              </a:rPr>
              <a:t> (026328001)</a:t>
            </a:r>
            <a:endParaRPr lang="en-US" sz="1800" dirty="0">
              <a:ea typeface="+mn-lt"/>
              <a:cs typeface="+mn-lt"/>
            </a:endParaRPr>
          </a:p>
          <a:p>
            <a:pPr>
              <a:lnSpc>
                <a:spcPct val="90000"/>
              </a:lnSpc>
            </a:pPr>
            <a:r>
              <a:rPr lang="en-US" sz="1800" dirty="0">
                <a:cs typeface="Calibri"/>
              </a:rPr>
              <a:t>Neha Bhoi (026627560)</a:t>
            </a:r>
            <a:endParaRPr lang="en-US" sz="1800" dirty="0">
              <a:ea typeface="+mn-lt"/>
              <a:cs typeface="+mn-lt"/>
            </a:endParaRPr>
          </a:p>
          <a:p>
            <a:pPr>
              <a:lnSpc>
                <a:spcPct val="90000"/>
              </a:lnSpc>
            </a:pPr>
            <a:r>
              <a:rPr lang="en-US" sz="1800" dirty="0" err="1">
                <a:cs typeface="Calibri"/>
              </a:rPr>
              <a:t>Saishree</a:t>
            </a:r>
            <a:r>
              <a:rPr lang="en-US" sz="1800">
                <a:cs typeface="Calibri"/>
              </a:rPr>
              <a:t> Jayakumar (026617056)</a:t>
            </a:r>
            <a:endParaRPr lang="en-US" sz="1800" dirty="0"/>
          </a:p>
        </p:txBody>
      </p:sp>
      <p:sp>
        <p:nvSpPr>
          <p:cNvPr id="9"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ud Computing">
            <a:extLst>
              <a:ext uri="{FF2B5EF4-FFF2-40B4-BE49-F238E27FC236}">
                <a16:creationId xmlns:a16="http://schemas.microsoft.com/office/drawing/2014/main" id="{3A20C92B-F91A-4373-9BB4-32CB2934EC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3801" y="1614524"/>
            <a:ext cx="3341190" cy="3341190"/>
          </a:xfrm>
          <a:prstGeom prst="rect">
            <a:avLst/>
          </a:prstGeom>
        </p:spPr>
      </p:pic>
      <p:sp>
        <p:nvSpPr>
          <p:cNvPr id="4" name="Slide Number Placeholder 3">
            <a:extLst>
              <a:ext uri="{FF2B5EF4-FFF2-40B4-BE49-F238E27FC236}">
                <a16:creationId xmlns:a16="http://schemas.microsoft.com/office/drawing/2014/main" id="{F408ED64-1497-4E50-966A-2847DD6953CA}"/>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344" name="Rectangle 90">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Freeform: Shape 9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5E106DE-E562-48F5-900D-C0C452FFABFF}"/>
              </a:ext>
            </a:extLst>
          </p:cNvPr>
          <p:cNvSpPr>
            <a:spLocks noGrp="1"/>
          </p:cNvSpPr>
          <p:nvPr>
            <p:ph type="title"/>
          </p:nvPr>
        </p:nvSpPr>
        <p:spPr>
          <a:xfrm>
            <a:off x="535021" y="685800"/>
            <a:ext cx="2639962" cy="5105400"/>
          </a:xfrm>
        </p:spPr>
        <p:txBody>
          <a:bodyPr>
            <a:normAutofit/>
          </a:bodyPr>
          <a:lstStyle/>
          <a:p>
            <a:r>
              <a:rPr lang="en-US">
                <a:solidFill>
                  <a:srgbClr val="FFFFFF"/>
                </a:solidFill>
                <a:ea typeface="+mj-lt"/>
                <a:cs typeface="+mj-lt"/>
              </a:rPr>
              <a:t>Novel Family Genetic Approach for VM Allocation </a:t>
            </a:r>
            <a:endParaRPr lang="en-US">
              <a:solidFill>
                <a:srgbClr val="FFFFFF"/>
              </a:solidFill>
              <a:cs typeface="Calibri Light"/>
            </a:endParaRPr>
          </a:p>
          <a:p>
            <a:endParaRPr lang="en-US">
              <a:solidFill>
                <a:srgbClr val="FFFFFF"/>
              </a:solidFill>
              <a:ea typeface="+mj-lt"/>
              <a:cs typeface="+mj-lt"/>
            </a:endParaRPr>
          </a:p>
          <a:p>
            <a:endParaRPr lang="en-US">
              <a:solidFill>
                <a:srgbClr val="FFFFFF"/>
              </a:solidFill>
              <a:cs typeface="Calibri Light"/>
            </a:endParaRPr>
          </a:p>
        </p:txBody>
      </p:sp>
      <p:grpSp>
        <p:nvGrpSpPr>
          <p:cNvPr id="95" name="Group 9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9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42" name="Diagram 342">
            <a:extLst>
              <a:ext uri="{FF2B5EF4-FFF2-40B4-BE49-F238E27FC236}">
                <a16:creationId xmlns:a16="http://schemas.microsoft.com/office/drawing/2014/main" id="{2A2AE603-D5E0-4D32-8057-99A1A94013DF}"/>
              </a:ext>
            </a:extLst>
          </p:cNvPr>
          <p:cNvGraphicFramePr/>
          <p:nvPr>
            <p:extLst>
              <p:ext uri="{D42A27DB-BD31-4B8C-83A1-F6EECF244321}">
                <p14:modId xmlns:p14="http://schemas.microsoft.com/office/powerpoint/2010/main" val="76006737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67BC22B-E8EC-4258-B365-1B61932F40B7}"/>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19206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AB284E-2473-4612-84F8-077F1C9985C7}"/>
              </a:ext>
            </a:extLst>
          </p:cNvPr>
          <p:cNvSpPr>
            <a:spLocks noGrp="1"/>
          </p:cNvSpPr>
          <p:nvPr>
            <p:ph type="title"/>
          </p:nvPr>
        </p:nvSpPr>
        <p:spPr>
          <a:xfrm>
            <a:off x="535021" y="685800"/>
            <a:ext cx="2639962" cy="5105400"/>
          </a:xfrm>
        </p:spPr>
        <p:txBody>
          <a:bodyPr>
            <a:normAutofit/>
          </a:bodyPr>
          <a:lstStyle/>
          <a:p>
            <a:pPr>
              <a:lnSpc>
                <a:spcPct val="90000"/>
              </a:lnSpc>
            </a:pPr>
            <a:r>
              <a:rPr lang="en-US" sz="3100">
                <a:solidFill>
                  <a:srgbClr val="FFFFFF"/>
                </a:solidFill>
                <a:latin typeface="Calibri"/>
                <a:cs typeface="Calibri"/>
              </a:rPr>
              <a:t>State of the art</a:t>
            </a:r>
            <a:br>
              <a:rPr lang="en-US" sz="3100">
                <a:solidFill>
                  <a:srgbClr val="FFFFFF"/>
                </a:solidFill>
                <a:latin typeface="Calibri"/>
                <a:cs typeface="Calibri"/>
              </a:rPr>
            </a:br>
            <a:r>
              <a:rPr lang="en-US" sz="3100">
                <a:solidFill>
                  <a:srgbClr val="FFFFFF"/>
                </a:solidFill>
                <a:ea typeface="+mj-lt"/>
                <a:cs typeface="+mj-lt"/>
              </a:rPr>
              <a:t>Novel Family Genetic Approach for VM Allocation </a:t>
            </a:r>
            <a:endParaRPr lang="en-US" sz="3100">
              <a:solidFill>
                <a:srgbClr val="FFFFFF"/>
              </a:solidFill>
              <a:latin typeface="Calibri"/>
              <a:cs typeface="Calibri"/>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02E08184-F4F0-401C-B89D-5D0EBF0669E2}"/>
              </a:ext>
            </a:extLst>
          </p:cNvPr>
          <p:cNvGraphicFramePr>
            <a:graphicFrameLocks noGrp="1"/>
          </p:cNvGraphicFramePr>
          <p:nvPr>
            <p:ph idx="1"/>
            <p:extLst>
              <p:ext uri="{D42A27DB-BD31-4B8C-83A1-F6EECF244321}">
                <p14:modId xmlns:p14="http://schemas.microsoft.com/office/powerpoint/2010/main" val="398466123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0E2D911-AEA3-4542-AFF9-7C1A4A48DBFB}"/>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345100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106DE-E562-48F5-900D-C0C452FFABFF}"/>
              </a:ext>
            </a:extLst>
          </p:cNvPr>
          <p:cNvSpPr>
            <a:spLocks noGrp="1"/>
          </p:cNvSpPr>
          <p:nvPr>
            <p:ph type="title"/>
          </p:nvPr>
        </p:nvSpPr>
        <p:spPr>
          <a:xfrm>
            <a:off x="9171392" y="1074392"/>
            <a:ext cx="2443433" cy="4377961"/>
          </a:xfrm>
        </p:spPr>
        <p:txBody>
          <a:bodyPr>
            <a:normAutofit/>
          </a:bodyPr>
          <a:lstStyle/>
          <a:p>
            <a:r>
              <a:rPr lang="en-US">
                <a:solidFill>
                  <a:srgbClr val="000000"/>
                </a:solidFill>
                <a:ea typeface="+mj-lt"/>
                <a:cs typeface="+mj-lt"/>
              </a:rPr>
              <a:t>K Means Algorithm</a:t>
            </a:r>
          </a:p>
          <a:p>
            <a:endParaRPr lang="en-US">
              <a:solidFill>
                <a:srgbClr val="000000"/>
              </a:solidFill>
              <a:ea typeface="+mj-lt"/>
              <a:cs typeface="+mj-lt"/>
            </a:endParaRPr>
          </a:p>
          <a:p>
            <a:endParaRPr lang="en-US">
              <a:solidFill>
                <a:srgbClr val="000000"/>
              </a:solidFill>
              <a:cs typeface="Calibri Light"/>
            </a:endParaRPr>
          </a:p>
        </p:txBody>
      </p:sp>
      <p:sp useBgFill="1">
        <p:nvSpPr>
          <p:cNvPr id="23" name="Freeform: Shape 11">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1" name="Group 13">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5"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6B99D70B-7C54-412F-92A1-1822A16F864B}"/>
              </a:ext>
            </a:extLst>
          </p:cNvPr>
          <p:cNvGraphicFramePr>
            <a:graphicFrameLocks noGrp="1"/>
          </p:cNvGraphicFramePr>
          <p:nvPr>
            <p:ph idx="1"/>
            <p:extLst>
              <p:ext uri="{D42A27DB-BD31-4B8C-83A1-F6EECF244321}">
                <p14:modId xmlns:p14="http://schemas.microsoft.com/office/powerpoint/2010/main" val="2659064739"/>
              </p:ext>
            </p:extLst>
          </p:nvPr>
        </p:nvGraphicFramePr>
        <p:xfrm>
          <a:off x="1299508" y="73490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D7C9357-5D63-4614-A026-54F28B4FD9DC}"/>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22150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392F9-A037-42F7-94E3-5AF9001CB5E9}"/>
              </a:ext>
            </a:extLst>
          </p:cNvPr>
          <p:cNvSpPr>
            <a:spLocks noGrp="1"/>
          </p:cNvSpPr>
          <p:nvPr>
            <p:ph type="title"/>
          </p:nvPr>
        </p:nvSpPr>
        <p:spPr>
          <a:xfrm>
            <a:off x="6580632" y="648930"/>
            <a:ext cx="4922391" cy="3347337"/>
          </a:xfrm>
        </p:spPr>
        <p:txBody>
          <a:bodyPr vert="horz" lIns="91440" tIns="45720" rIns="91440" bIns="45720" rtlCol="0" anchor="b">
            <a:normAutofit/>
          </a:bodyPr>
          <a:lstStyle/>
          <a:p>
            <a:pPr algn="r"/>
            <a:r>
              <a:rPr lang="en-US" sz="6000"/>
              <a:t>K-Means</a:t>
            </a:r>
          </a:p>
        </p:txBody>
      </p:sp>
      <p:grpSp>
        <p:nvGrpSpPr>
          <p:cNvPr id="19" name="Group 18">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8529376-D03C-48DC-9C87-E6859CA64ABE}"/>
              </a:ext>
            </a:extLst>
          </p:cNvPr>
          <p:cNvPicPr>
            <a:picLocks noGrp="1" noChangeAspect="1"/>
          </p:cNvPicPr>
          <p:nvPr>
            <p:ph idx="1"/>
          </p:nvPr>
        </p:nvPicPr>
        <p:blipFill>
          <a:blip r:embed="rId3"/>
          <a:stretch>
            <a:fillRect/>
          </a:stretch>
        </p:blipFill>
        <p:spPr>
          <a:xfrm>
            <a:off x="977550" y="1220225"/>
            <a:ext cx="4774321" cy="4129787"/>
          </a:xfrm>
          <a:prstGeom prst="rect">
            <a:avLst/>
          </a:prstGeom>
        </p:spPr>
      </p:pic>
      <p:sp>
        <p:nvSpPr>
          <p:cNvPr id="3" name="Slide Number Placeholder 2">
            <a:extLst>
              <a:ext uri="{FF2B5EF4-FFF2-40B4-BE49-F238E27FC236}">
                <a16:creationId xmlns:a16="http://schemas.microsoft.com/office/drawing/2014/main" id="{A7AC2C59-E11E-4353-92EF-BC9B2EA43493}"/>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182515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AB284E-2473-4612-84F8-077F1C9985C7}"/>
              </a:ext>
            </a:extLst>
          </p:cNvPr>
          <p:cNvSpPr>
            <a:spLocks noGrp="1"/>
          </p:cNvSpPr>
          <p:nvPr>
            <p:ph type="title"/>
          </p:nvPr>
        </p:nvSpPr>
        <p:spPr>
          <a:xfrm>
            <a:off x="535021" y="685800"/>
            <a:ext cx="2639962" cy="5105400"/>
          </a:xfrm>
        </p:spPr>
        <p:txBody>
          <a:bodyPr>
            <a:normAutofit/>
          </a:bodyPr>
          <a:lstStyle/>
          <a:p>
            <a:r>
              <a:rPr lang="en-US">
                <a:solidFill>
                  <a:srgbClr val="FFFFFF"/>
                </a:solidFill>
                <a:latin typeface="Calibri"/>
                <a:cs typeface="Calibri"/>
              </a:rPr>
              <a:t>State of the art: K-MEANS</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02E08184-F4F0-401C-B89D-5D0EBF0669E2}"/>
              </a:ext>
            </a:extLst>
          </p:cNvPr>
          <p:cNvGraphicFramePr>
            <a:graphicFrameLocks noGrp="1"/>
          </p:cNvGraphicFramePr>
          <p:nvPr>
            <p:ph idx="1"/>
            <p:extLst>
              <p:ext uri="{D42A27DB-BD31-4B8C-83A1-F6EECF244321}">
                <p14:modId xmlns:p14="http://schemas.microsoft.com/office/powerpoint/2010/main" val="127945696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A4D8224-5155-4AA7-8564-F71B44D80EB1}"/>
              </a:ext>
            </a:extLst>
          </p:cNvPr>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286996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9807-C588-4A60-9972-A4D26753AD57}"/>
              </a:ext>
            </a:extLst>
          </p:cNvPr>
          <p:cNvSpPr>
            <a:spLocks noGrp="1"/>
          </p:cNvSpPr>
          <p:nvPr>
            <p:ph type="title"/>
          </p:nvPr>
        </p:nvSpPr>
        <p:spPr>
          <a:xfrm>
            <a:off x="1760706" y="685800"/>
            <a:ext cx="9742318" cy="1752599"/>
          </a:xfrm>
        </p:spPr>
        <p:txBody>
          <a:bodyPr>
            <a:normAutofit/>
          </a:bodyPr>
          <a:lstStyle/>
          <a:p>
            <a:r>
              <a:rPr lang="en-US">
                <a:latin typeface="Calibri"/>
                <a:cs typeface="Calibri"/>
              </a:rPr>
              <a:t>Bin Packing with Variable Item Size Algorithm(VISBP)</a:t>
            </a:r>
            <a:endParaRPr lang="en-US"/>
          </a:p>
        </p:txBody>
      </p:sp>
      <p:graphicFrame>
        <p:nvGraphicFramePr>
          <p:cNvPr id="16" name="Content Placeholder 2">
            <a:extLst>
              <a:ext uri="{FF2B5EF4-FFF2-40B4-BE49-F238E27FC236}">
                <a16:creationId xmlns:a16="http://schemas.microsoft.com/office/drawing/2014/main" id="{F2292F6B-42AE-44F0-81A9-50E0BE52F603}"/>
              </a:ext>
            </a:extLst>
          </p:cNvPr>
          <p:cNvGraphicFramePr>
            <a:graphicFrameLocks noGrp="1"/>
          </p:cNvGraphicFramePr>
          <p:nvPr>
            <p:ph idx="1"/>
            <p:extLst>
              <p:ext uri="{D42A27DB-BD31-4B8C-83A1-F6EECF244321}">
                <p14:modId xmlns:p14="http://schemas.microsoft.com/office/powerpoint/2010/main" val="4244619455"/>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1C579A1-ABA0-4C9E-A005-DEA94492D9FF}"/>
              </a:ext>
            </a:extLst>
          </p:cNvPr>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37372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775C-AA72-4128-B9E3-F952BA6FCB9E}"/>
              </a:ext>
            </a:extLst>
          </p:cNvPr>
          <p:cNvSpPr>
            <a:spLocks noGrp="1"/>
          </p:cNvSpPr>
          <p:nvPr>
            <p:ph type="title"/>
          </p:nvPr>
        </p:nvSpPr>
        <p:spPr/>
        <p:txBody>
          <a:bodyPr/>
          <a:lstStyle/>
          <a:p>
            <a:r>
              <a:rPr lang="en-US">
                <a:ea typeface="+mj-lt"/>
                <a:cs typeface="+mj-lt"/>
              </a:rPr>
              <a:t>Bin Packing with Variable Item size Algorithm(VISBP) </a:t>
            </a:r>
          </a:p>
          <a:p>
            <a:endParaRPr lang="en-US">
              <a:cs typeface="Calibri Light"/>
            </a:endParaRPr>
          </a:p>
        </p:txBody>
      </p:sp>
      <p:sp>
        <p:nvSpPr>
          <p:cNvPr id="3" name="Content Placeholder 2">
            <a:extLst>
              <a:ext uri="{FF2B5EF4-FFF2-40B4-BE49-F238E27FC236}">
                <a16:creationId xmlns:a16="http://schemas.microsoft.com/office/drawing/2014/main" id="{AA181E58-EF61-49CE-A489-73CBEC361E52}"/>
              </a:ext>
            </a:extLst>
          </p:cNvPr>
          <p:cNvSpPr>
            <a:spLocks noGrp="1"/>
          </p:cNvSpPr>
          <p:nvPr>
            <p:ph sz="half" idx="1"/>
          </p:nvPr>
        </p:nvSpPr>
        <p:spPr/>
        <p:txBody>
          <a:bodyPr>
            <a:normAutofit/>
          </a:bodyPr>
          <a:lstStyle/>
          <a:p>
            <a:endParaRPr lang="en-US"/>
          </a:p>
        </p:txBody>
      </p:sp>
      <p:sp>
        <p:nvSpPr>
          <p:cNvPr id="4" name="Content Placeholder 3">
            <a:extLst>
              <a:ext uri="{FF2B5EF4-FFF2-40B4-BE49-F238E27FC236}">
                <a16:creationId xmlns:a16="http://schemas.microsoft.com/office/drawing/2014/main" id="{98E6CF1D-5166-4F53-B407-9AD2C20D8BF1}"/>
              </a:ext>
            </a:extLst>
          </p:cNvPr>
          <p:cNvSpPr>
            <a:spLocks noGrp="1"/>
          </p:cNvSpPr>
          <p:nvPr>
            <p:ph sz="half" idx="2"/>
          </p:nvPr>
        </p:nvSpPr>
        <p:spPr/>
        <p:txBody>
          <a:bodyPr vert="horz" lIns="91440" tIns="45720" rIns="91440" bIns="45720" rtlCol="0" anchor="t">
            <a:normAutofit/>
          </a:bodyPr>
          <a:lstStyle/>
          <a:p>
            <a:r>
              <a:rPr lang="en-US">
                <a:ea typeface="+mn-lt"/>
                <a:cs typeface="+mn-lt"/>
              </a:rPr>
              <a:t>Each Physical Machine runs a VMM</a:t>
            </a:r>
          </a:p>
          <a:p>
            <a:r>
              <a:rPr lang="en-US">
                <a:ea typeface="+mn-lt"/>
                <a:cs typeface="+mn-lt"/>
              </a:rPr>
              <a:t>VMM collects the usage statistics of resources on corresponding PM such as CPU utilization, memory consumption, network sends and receives, etc..</a:t>
            </a:r>
          </a:p>
          <a:p>
            <a:r>
              <a:rPr lang="en-US">
                <a:ea typeface="+mn-lt"/>
                <a:cs typeface="+mn-lt"/>
              </a:rPr>
              <a:t>Statistics are forwarded to a centralized VM scheduler,  for load balance and green computing by adjusting the mapping of VMs to PMs.</a:t>
            </a:r>
            <a:endParaRPr lang="en-US"/>
          </a:p>
        </p:txBody>
      </p:sp>
      <p:pic>
        <p:nvPicPr>
          <p:cNvPr id="6" name="Picture 4" descr="Diagram&#10;&#10;Description automatically generated">
            <a:extLst>
              <a:ext uri="{FF2B5EF4-FFF2-40B4-BE49-F238E27FC236}">
                <a16:creationId xmlns:a16="http://schemas.microsoft.com/office/drawing/2014/main" id="{2C08FE61-7511-46FF-90C4-A3BD669ADF88}"/>
              </a:ext>
            </a:extLst>
          </p:cNvPr>
          <p:cNvPicPr>
            <a:picLocks noChangeAspect="1"/>
          </p:cNvPicPr>
          <p:nvPr/>
        </p:nvPicPr>
        <p:blipFill>
          <a:blip r:embed="rId2"/>
          <a:stretch>
            <a:fillRect/>
          </a:stretch>
        </p:blipFill>
        <p:spPr>
          <a:xfrm>
            <a:off x="1550988" y="2452115"/>
            <a:ext cx="4446587" cy="3558278"/>
          </a:xfrm>
          <a:prstGeom prst="rect">
            <a:avLst/>
          </a:prstGeom>
        </p:spPr>
      </p:pic>
      <p:sp>
        <p:nvSpPr>
          <p:cNvPr id="5" name="Slide Number Placeholder 4">
            <a:extLst>
              <a:ext uri="{FF2B5EF4-FFF2-40B4-BE49-F238E27FC236}">
                <a16:creationId xmlns:a16="http://schemas.microsoft.com/office/drawing/2014/main" id="{3AE0813E-CEED-410F-85A7-511A53C9C4F1}"/>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112382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0">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69807-C588-4A60-9972-A4D26753AD57}"/>
              </a:ext>
            </a:extLst>
          </p:cNvPr>
          <p:cNvSpPr>
            <a:spLocks noGrp="1"/>
          </p:cNvSpPr>
          <p:nvPr>
            <p:ph type="title"/>
          </p:nvPr>
        </p:nvSpPr>
        <p:spPr>
          <a:xfrm>
            <a:off x="9171392" y="1074392"/>
            <a:ext cx="2443433" cy="4377961"/>
          </a:xfrm>
        </p:spPr>
        <p:txBody>
          <a:bodyPr>
            <a:normAutofit/>
          </a:bodyPr>
          <a:lstStyle/>
          <a:p>
            <a:r>
              <a:rPr lang="en-US" sz="2500">
                <a:solidFill>
                  <a:srgbClr val="000000"/>
                </a:solidFill>
                <a:latin typeface="Calibri"/>
                <a:cs typeface="Calibri"/>
              </a:rPr>
              <a:t>Bin Packing with Variable Item Size Algorithm(VISBP)</a:t>
            </a:r>
            <a:endParaRPr lang="en-US" sz="2500">
              <a:solidFill>
                <a:srgbClr val="000000"/>
              </a:solidFill>
            </a:endParaRPr>
          </a:p>
        </p:txBody>
      </p:sp>
      <p:sp useBgFill="1">
        <p:nvSpPr>
          <p:cNvPr id="22" name="Freeform: Shape 22">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4">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26"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6" name="Content Placeholder 2">
            <a:extLst>
              <a:ext uri="{FF2B5EF4-FFF2-40B4-BE49-F238E27FC236}">
                <a16:creationId xmlns:a16="http://schemas.microsoft.com/office/drawing/2014/main" id="{F2292F6B-42AE-44F0-81A9-50E0BE52F603}"/>
              </a:ext>
            </a:extLst>
          </p:cNvPr>
          <p:cNvGraphicFramePr>
            <a:graphicFrameLocks noGrp="1"/>
          </p:cNvGraphicFramePr>
          <p:nvPr>
            <p:ph idx="1"/>
            <p:extLst>
              <p:ext uri="{D42A27DB-BD31-4B8C-83A1-F6EECF244321}">
                <p14:modId xmlns:p14="http://schemas.microsoft.com/office/powerpoint/2010/main" val="1216193005"/>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3A5CE3C-8753-4610-9F02-A18D3DE41EB6}"/>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325450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AB284E-2473-4612-84F8-077F1C9985C7}"/>
              </a:ext>
            </a:extLst>
          </p:cNvPr>
          <p:cNvSpPr>
            <a:spLocks noGrp="1"/>
          </p:cNvSpPr>
          <p:nvPr>
            <p:ph type="title"/>
          </p:nvPr>
        </p:nvSpPr>
        <p:spPr>
          <a:xfrm>
            <a:off x="535021" y="685800"/>
            <a:ext cx="2639962" cy="5105400"/>
          </a:xfrm>
        </p:spPr>
        <p:txBody>
          <a:bodyPr>
            <a:normAutofit/>
          </a:bodyPr>
          <a:lstStyle/>
          <a:p>
            <a:r>
              <a:rPr lang="en-US">
                <a:solidFill>
                  <a:srgbClr val="FFFFFF"/>
                </a:solidFill>
                <a:latin typeface="Calibri"/>
                <a:cs typeface="Calibri"/>
              </a:rPr>
              <a:t>State of the art: VISBP</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02E08184-F4F0-401C-B89D-5D0EBF0669E2}"/>
              </a:ext>
            </a:extLst>
          </p:cNvPr>
          <p:cNvGraphicFramePr>
            <a:graphicFrameLocks noGrp="1"/>
          </p:cNvGraphicFramePr>
          <p:nvPr>
            <p:ph idx="1"/>
            <p:extLst>
              <p:ext uri="{D42A27DB-BD31-4B8C-83A1-F6EECF244321}">
                <p14:modId xmlns:p14="http://schemas.microsoft.com/office/powerpoint/2010/main" val="235914610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250DBE8-BE53-40D6-A5F1-2396A595FBDA}"/>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174386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5E106DE-E562-48F5-900D-C0C452FFABFF}"/>
              </a:ext>
            </a:extLst>
          </p:cNvPr>
          <p:cNvSpPr>
            <a:spLocks noGrp="1"/>
          </p:cNvSpPr>
          <p:nvPr>
            <p:ph type="title"/>
          </p:nvPr>
        </p:nvSpPr>
        <p:spPr>
          <a:xfrm>
            <a:off x="1484312" y="1284051"/>
            <a:ext cx="2812385" cy="3723836"/>
          </a:xfrm>
        </p:spPr>
        <p:txBody>
          <a:bodyPr>
            <a:normAutofit/>
          </a:bodyPr>
          <a:lstStyle/>
          <a:p>
            <a:r>
              <a:rPr lang="en-US" sz="3600">
                <a:solidFill>
                  <a:srgbClr val="000000"/>
                </a:solidFill>
                <a:latin typeface="Calibri"/>
                <a:cs typeface="Calibri"/>
              </a:rPr>
              <a:t>Reordering Grouping Genetic Algorithm</a:t>
            </a:r>
            <a:endParaRPr lang="en-US" sz="3600">
              <a:solidFill>
                <a:srgbClr val="000000"/>
              </a:solidFill>
              <a:ea typeface="+mj-lt"/>
              <a:cs typeface="+mj-lt"/>
            </a:endParaRPr>
          </a:p>
          <a:p>
            <a:endParaRPr lang="en-US" sz="3600">
              <a:solidFill>
                <a:srgbClr val="000000"/>
              </a:solidFill>
              <a:cs typeface="Calibri Light"/>
            </a:endParaRPr>
          </a:p>
        </p:txBody>
      </p:sp>
      <p:sp useBgFill="1">
        <p:nvSpPr>
          <p:cNvPr id="20"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B99D70B-7C54-412F-92A1-1822A16F864B}"/>
              </a:ext>
            </a:extLst>
          </p:cNvPr>
          <p:cNvGraphicFramePr>
            <a:graphicFrameLocks noGrp="1"/>
          </p:cNvGraphicFramePr>
          <p:nvPr>
            <p:ph idx="1"/>
            <p:extLst>
              <p:ext uri="{D42A27DB-BD31-4B8C-83A1-F6EECF244321}">
                <p14:modId xmlns:p14="http://schemas.microsoft.com/office/powerpoint/2010/main" val="1238432438"/>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FB3F0A2-1559-4B27-AEA4-091D4BFE0C58}"/>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203493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6">
            <a:extLst>
              <a:ext uri="{FF2B5EF4-FFF2-40B4-BE49-F238E27FC236}">
                <a16:creationId xmlns:a16="http://schemas.microsoft.com/office/drawing/2014/main" id="{DE47280D-9DF4-4EC0-870E-F5799F7AD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30" name="Freeform 37">
            <a:extLst>
              <a:ext uri="{FF2B5EF4-FFF2-40B4-BE49-F238E27FC236}">
                <a16:creationId xmlns:a16="http://schemas.microsoft.com/office/drawing/2014/main" id="{7ED3A13C-2CCC-4715-A54F-87795E0CE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2"/>
            <a:ext cx="8005382" cy="6857999"/>
          </a:xfrm>
          <a:custGeom>
            <a:avLst/>
            <a:gdLst>
              <a:gd name="connsiteX0" fmla="*/ 0 w 8005382"/>
              <a:gd name="connsiteY0" fmla="*/ 0 h 6857999"/>
              <a:gd name="connsiteX1" fmla="*/ 7723450 w 8005382"/>
              <a:gd name="connsiteY1" fmla="*/ 0 h 6857999"/>
              <a:gd name="connsiteX2" fmla="*/ 6859850 w 8005382"/>
              <a:gd name="connsiteY2" fmla="*/ 5223932 h 6857999"/>
              <a:gd name="connsiteX3" fmla="*/ 8005382 w 8005382"/>
              <a:gd name="connsiteY3" fmla="*/ 6857999 h 6857999"/>
              <a:gd name="connsiteX4" fmla="*/ 0 w 8005382"/>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5382" h="6857999">
                <a:moveTo>
                  <a:pt x="0" y="0"/>
                </a:moveTo>
                <a:lnTo>
                  <a:pt x="7723450" y="0"/>
                </a:lnTo>
                <a:lnTo>
                  <a:pt x="6859850" y="5223932"/>
                </a:lnTo>
                <a:lnTo>
                  <a:pt x="8005382"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38" name="Group 30">
            <a:extLst>
              <a:ext uri="{FF2B5EF4-FFF2-40B4-BE49-F238E27FC236}">
                <a16:creationId xmlns:a16="http://schemas.microsoft.com/office/drawing/2014/main" id="{FB6C0892-83F6-4C98-B806-06627C7325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42930" y="0"/>
            <a:ext cx="2436813" cy="6858001"/>
            <a:chOff x="1320800" y="0"/>
            <a:chExt cx="2436813" cy="6858001"/>
          </a:xfrm>
        </p:grpSpPr>
        <p:sp>
          <p:nvSpPr>
            <p:cNvPr id="32" name="Freeform 6">
              <a:extLst>
                <a:ext uri="{FF2B5EF4-FFF2-40B4-BE49-F238E27FC236}">
                  <a16:creationId xmlns:a16="http://schemas.microsoft.com/office/drawing/2014/main" id="{76E9889C-BAC7-429B-86C0-2D7736A39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B84616D5-1F3D-4B55-BA27-B53B56376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4" name="Freeform 8">
              <a:extLst>
                <a:ext uri="{FF2B5EF4-FFF2-40B4-BE49-F238E27FC236}">
                  <a16:creationId xmlns:a16="http://schemas.microsoft.com/office/drawing/2014/main" id="{D6883E9B-59DA-4777-AC43-55F9164D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1" name="Freeform 9">
              <a:extLst>
                <a:ext uri="{FF2B5EF4-FFF2-40B4-BE49-F238E27FC236}">
                  <a16:creationId xmlns:a16="http://schemas.microsoft.com/office/drawing/2014/main" id="{F5442FF4-005F-4930-92FB-6594E29C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648BA981-E918-4543-BE19-51E03C571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03A6AFED-BD81-4CCC-AADE-1E8923376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5B2D370-84FA-463B-83BE-FF2135A6E9FE}"/>
              </a:ext>
            </a:extLst>
          </p:cNvPr>
          <p:cNvSpPr>
            <a:spLocks noGrp="1"/>
          </p:cNvSpPr>
          <p:nvPr>
            <p:ph type="title"/>
          </p:nvPr>
        </p:nvSpPr>
        <p:spPr>
          <a:xfrm>
            <a:off x="8341910" y="1023257"/>
            <a:ext cx="3235083" cy="4767943"/>
          </a:xfrm>
          <a:effectLst/>
        </p:spPr>
        <p:txBody>
          <a:bodyPr anchor="ctr">
            <a:normAutofit/>
          </a:bodyPr>
          <a:lstStyle/>
          <a:p>
            <a:pPr algn="l"/>
            <a:r>
              <a:rPr lang="en-US">
                <a:solidFill>
                  <a:srgbClr val="000000"/>
                </a:solidFill>
                <a:ea typeface="+mj-lt"/>
                <a:cs typeface="+mj-lt"/>
              </a:rPr>
              <a:t>Table of content</a:t>
            </a:r>
            <a:endParaRPr lang="en-US">
              <a:solidFill>
                <a:srgbClr val="000000"/>
              </a:solidFill>
            </a:endParaRPr>
          </a:p>
        </p:txBody>
      </p:sp>
      <p:sp>
        <p:nvSpPr>
          <p:cNvPr id="3" name="Content Placeholder 2">
            <a:extLst>
              <a:ext uri="{FF2B5EF4-FFF2-40B4-BE49-F238E27FC236}">
                <a16:creationId xmlns:a16="http://schemas.microsoft.com/office/drawing/2014/main" id="{99D4875A-5256-487E-B1AD-B78A30011F3A}"/>
              </a:ext>
            </a:extLst>
          </p:cNvPr>
          <p:cNvSpPr>
            <a:spLocks noGrp="1"/>
          </p:cNvSpPr>
          <p:nvPr>
            <p:ph idx="1"/>
          </p:nvPr>
        </p:nvSpPr>
        <p:spPr>
          <a:xfrm>
            <a:off x="693035" y="1023257"/>
            <a:ext cx="5968515" cy="4767944"/>
          </a:xfrm>
        </p:spPr>
        <p:txBody>
          <a:bodyPr vert="horz" lIns="91440" tIns="45720" rIns="91440" bIns="45720" rtlCol="0" anchor="ctr">
            <a:normAutofit/>
          </a:bodyPr>
          <a:lstStyle/>
          <a:p>
            <a:r>
              <a:rPr lang="en-US" sz="2000">
                <a:cs typeface="Calibri"/>
              </a:rPr>
              <a:t>Introduction</a:t>
            </a:r>
          </a:p>
          <a:p>
            <a:r>
              <a:rPr lang="en-US" sz="2000">
                <a:cs typeface="Calibri"/>
              </a:rPr>
              <a:t>Algorithm</a:t>
            </a:r>
          </a:p>
          <a:p>
            <a:pPr lvl="1"/>
            <a:r>
              <a:rPr lang="en-US">
                <a:ea typeface="+mn-lt"/>
                <a:cs typeface="+mn-lt"/>
              </a:rPr>
              <a:t>Interior Search Algorithm</a:t>
            </a:r>
            <a:endParaRPr lang="en-US">
              <a:cs typeface="Calibri"/>
            </a:endParaRPr>
          </a:p>
          <a:p>
            <a:pPr lvl="1">
              <a:buClr>
                <a:srgbClr val="1287C3"/>
              </a:buClr>
            </a:pPr>
            <a:r>
              <a:rPr lang="en-US">
                <a:ea typeface="+mn-lt"/>
                <a:cs typeface="+mn-lt"/>
              </a:rPr>
              <a:t>A Novel Family Genetic Approach</a:t>
            </a:r>
          </a:p>
          <a:p>
            <a:pPr lvl="1"/>
            <a:r>
              <a:rPr lang="en-US">
                <a:ea typeface="+mn-lt"/>
                <a:cs typeface="+mn-lt"/>
              </a:rPr>
              <a:t>K Means</a:t>
            </a:r>
            <a:endParaRPr lang="en-US">
              <a:cs typeface="Calibri"/>
            </a:endParaRPr>
          </a:p>
          <a:p>
            <a:pPr lvl="1">
              <a:buClr>
                <a:srgbClr val="1287C3"/>
              </a:buClr>
            </a:pPr>
            <a:r>
              <a:rPr lang="en-US">
                <a:ea typeface="+mn-lt"/>
                <a:cs typeface="+mn-lt"/>
              </a:rPr>
              <a:t>Bin Packing with Variable Item Size Algorithm(VISBP)</a:t>
            </a:r>
          </a:p>
          <a:p>
            <a:pPr lvl="1"/>
            <a:r>
              <a:rPr lang="en-US">
                <a:ea typeface="+mn-lt"/>
                <a:cs typeface="+mn-lt"/>
              </a:rPr>
              <a:t>Bin Packing - Reordering Grouping Genetic Algorithm</a:t>
            </a:r>
            <a:endParaRPr lang="en-US">
              <a:cs typeface="Calibri"/>
            </a:endParaRPr>
          </a:p>
          <a:p>
            <a:pPr lvl="1"/>
            <a:r>
              <a:rPr lang="en-US">
                <a:ea typeface="+mn-lt"/>
                <a:cs typeface="+mn-lt"/>
              </a:rPr>
              <a:t>Hybrid Genetic Algorithm</a:t>
            </a:r>
            <a:endParaRPr lang="en-US">
              <a:cs typeface="Calibri"/>
            </a:endParaRPr>
          </a:p>
          <a:p>
            <a:r>
              <a:rPr lang="en-US" sz="2000">
                <a:cs typeface="Calibri"/>
              </a:rPr>
              <a:t>Conclusion</a:t>
            </a:r>
          </a:p>
        </p:txBody>
      </p:sp>
      <p:sp>
        <p:nvSpPr>
          <p:cNvPr id="4" name="Slide Number Placeholder 3">
            <a:extLst>
              <a:ext uri="{FF2B5EF4-FFF2-40B4-BE49-F238E27FC236}">
                <a16:creationId xmlns:a16="http://schemas.microsoft.com/office/drawing/2014/main" id="{DAE3DE9D-A07E-4A33-A6CA-EF5B1419E66B}"/>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0757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5">
            <a:extLst>
              <a:ext uri="{FF2B5EF4-FFF2-40B4-BE49-F238E27FC236}">
                <a16:creationId xmlns:a16="http://schemas.microsoft.com/office/drawing/2014/main" id="{1C78354C-C1EB-4317-9DC2-7A4AE1F13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B7F3000C-E62F-41EF-B26C-43740EDE1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8" name="Freeform 7">
              <a:extLst>
                <a:ext uri="{FF2B5EF4-FFF2-40B4-BE49-F238E27FC236}">
                  <a16:creationId xmlns:a16="http://schemas.microsoft.com/office/drawing/2014/main" id="{8B8C31FF-E28B-4902-9070-E4ED1395D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9" name="Freeform 8">
              <a:extLst>
                <a:ext uri="{FF2B5EF4-FFF2-40B4-BE49-F238E27FC236}">
                  <a16:creationId xmlns:a16="http://schemas.microsoft.com/office/drawing/2014/main" id="{168F2688-1110-4BC0-9AAC-10D74DE36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0" name="Freeform 9">
              <a:extLst>
                <a:ext uri="{FF2B5EF4-FFF2-40B4-BE49-F238E27FC236}">
                  <a16:creationId xmlns:a16="http://schemas.microsoft.com/office/drawing/2014/main" id="{5CD49FE9-A25C-4E16-8AEA-68DD419A5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 name="Freeform 10">
              <a:extLst>
                <a:ext uri="{FF2B5EF4-FFF2-40B4-BE49-F238E27FC236}">
                  <a16:creationId xmlns:a16="http://schemas.microsoft.com/office/drawing/2014/main" id="{14F1D10A-5169-4727-8DC0-69AF6E62F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CDEAD526-E7EB-4732-B1B5-8A4AE74FC4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7D876F5-AC4F-4690-B06E-64176B671873}"/>
              </a:ext>
            </a:extLst>
          </p:cNvPr>
          <p:cNvSpPr>
            <a:spLocks noGrp="1"/>
          </p:cNvSpPr>
          <p:nvPr>
            <p:ph type="title"/>
          </p:nvPr>
        </p:nvSpPr>
        <p:spPr>
          <a:xfrm>
            <a:off x="1484312" y="138113"/>
            <a:ext cx="5145907" cy="1073943"/>
          </a:xfrm>
        </p:spPr>
        <p:txBody>
          <a:bodyPr vert="horz" lIns="91440" tIns="45720" rIns="91440" bIns="45720" rtlCol="0" anchor="ctr">
            <a:normAutofit/>
          </a:bodyPr>
          <a:lstStyle/>
          <a:p>
            <a:r>
              <a:rPr lang="en-US" sz="3200" dirty="0"/>
              <a:t>Experimental Result</a:t>
            </a:r>
          </a:p>
        </p:txBody>
      </p:sp>
      <p:pic>
        <p:nvPicPr>
          <p:cNvPr id="8" name="Picture 32" descr="Table&#10;&#10;Description automatically generated">
            <a:extLst>
              <a:ext uri="{FF2B5EF4-FFF2-40B4-BE49-F238E27FC236}">
                <a16:creationId xmlns:a16="http://schemas.microsoft.com/office/drawing/2014/main" id="{8455E1A2-A125-4336-A5E6-BD4CB7CB7056}"/>
              </a:ext>
            </a:extLst>
          </p:cNvPr>
          <p:cNvPicPr>
            <a:picLocks noChangeAspect="1"/>
          </p:cNvPicPr>
          <p:nvPr/>
        </p:nvPicPr>
        <p:blipFill>
          <a:blip r:embed="rId3"/>
          <a:stretch>
            <a:fillRect/>
          </a:stretch>
        </p:blipFill>
        <p:spPr>
          <a:xfrm>
            <a:off x="5204827" y="1204919"/>
            <a:ext cx="6238663" cy="167465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5" descr="A picture containing bar chart&#10;&#10;Description automatically generated">
            <a:extLst>
              <a:ext uri="{FF2B5EF4-FFF2-40B4-BE49-F238E27FC236}">
                <a16:creationId xmlns:a16="http://schemas.microsoft.com/office/drawing/2014/main" id="{3F7CECFF-15C9-46A7-8651-E40F909C135C}"/>
              </a:ext>
            </a:extLst>
          </p:cNvPr>
          <p:cNvPicPr>
            <a:picLocks noChangeAspect="1"/>
          </p:cNvPicPr>
          <p:nvPr/>
        </p:nvPicPr>
        <p:blipFill>
          <a:blip r:embed="rId4"/>
          <a:stretch>
            <a:fillRect/>
          </a:stretch>
        </p:blipFill>
        <p:spPr>
          <a:xfrm>
            <a:off x="1430545" y="3125867"/>
            <a:ext cx="4865027" cy="351729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6" name="Picture 6" descr="Chart, line chart&#10;&#10;Description automatically generated">
            <a:extLst>
              <a:ext uri="{FF2B5EF4-FFF2-40B4-BE49-F238E27FC236}">
                <a16:creationId xmlns:a16="http://schemas.microsoft.com/office/drawing/2014/main" id="{31FDE9B3-EC5F-4F81-BC21-EC6C3CEC34B3}"/>
              </a:ext>
            </a:extLst>
          </p:cNvPr>
          <p:cNvPicPr>
            <a:picLocks noGrp="1" noChangeAspect="1"/>
          </p:cNvPicPr>
          <p:nvPr>
            <p:ph sz="half" idx="4294967295"/>
          </p:nvPr>
        </p:nvPicPr>
        <p:blipFill>
          <a:blip r:embed="rId5"/>
          <a:stretch>
            <a:fillRect/>
          </a:stretch>
        </p:blipFill>
        <p:spPr>
          <a:xfrm>
            <a:off x="6625207" y="3197304"/>
            <a:ext cx="4877815" cy="34405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Slide Number Placeholder 2">
            <a:extLst>
              <a:ext uri="{FF2B5EF4-FFF2-40B4-BE49-F238E27FC236}">
                <a16:creationId xmlns:a16="http://schemas.microsoft.com/office/drawing/2014/main" id="{D092DE82-8729-486F-A02B-C6F07F509F6C}"/>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264810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284E-2473-4612-84F8-077F1C9985C7}"/>
              </a:ext>
            </a:extLst>
          </p:cNvPr>
          <p:cNvSpPr>
            <a:spLocks noGrp="1"/>
          </p:cNvSpPr>
          <p:nvPr>
            <p:ph type="title"/>
          </p:nvPr>
        </p:nvSpPr>
        <p:spPr>
          <a:xfrm>
            <a:off x="1760706" y="685800"/>
            <a:ext cx="9742318" cy="1752599"/>
          </a:xfrm>
        </p:spPr>
        <p:txBody>
          <a:bodyPr>
            <a:normAutofit/>
          </a:bodyPr>
          <a:lstStyle/>
          <a:p>
            <a:r>
              <a:rPr lang="en-US">
                <a:latin typeface="Calibri"/>
                <a:cs typeface="Calibri"/>
              </a:rPr>
              <a:t>Reordering Grouping Genetic Algorithm</a:t>
            </a:r>
            <a:endParaRPr lang="en-US">
              <a:ea typeface="+mj-lt"/>
              <a:cs typeface="+mj-lt"/>
            </a:endParaRPr>
          </a:p>
          <a:p>
            <a:endParaRPr lang="en-US">
              <a:cs typeface="Calibri Light"/>
            </a:endParaRPr>
          </a:p>
        </p:txBody>
      </p:sp>
      <p:graphicFrame>
        <p:nvGraphicFramePr>
          <p:cNvPr id="5" name="Content Placeholder 2">
            <a:extLst>
              <a:ext uri="{FF2B5EF4-FFF2-40B4-BE49-F238E27FC236}">
                <a16:creationId xmlns:a16="http://schemas.microsoft.com/office/drawing/2014/main" id="{02E08184-F4F0-401C-B89D-5D0EBF0669E2}"/>
              </a:ext>
            </a:extLst>
          </p:cNvPr>
          <p:cNvGraphicFramePr>
            <a:graphicFrameLocks noGrp="1"/>
          </p:cNvGraphicFramePr>
          <p:nvPr>
            <p:ph idx="1"/>
            <p:extLst>
              <p:ext uri="{D42A27DB-BD31-4B8C-83A1-F6EECF244321}">
                <p14:modId xmlns:p14="http://schemas.microsoft.com/office/powerpoint/2010/main" val="3508066353"/>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5C26D4B-A631-478C-A828-6F32298D1F86}"/>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173591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AB284E-2473-4612-84F8-077F1C9985C7}"/>
              </a:ext>
            </a:extLst>
          </p:cNvPr>
          <p:cNvSpPr>
            <a:spLocks noGrp="1"/>
          </p:cNvSpPr>
          <p:nvPr>
            <p:ph type="title"/>
          </p:nvPr>
        </p:nvSpPr>
        <p:spPr>
          <a:xfrm>
            <a:off x="535021" y="685800"/>
            <a:ext cx="2639962" cy="5105400"/>
          </a:xfrm>
        </p:spPr>
        <p:txBody>
          <a:bodyPr>
            <a:normAutofit/>
          </a:bodyPr>
          <a:lstStyle/>
          <a:p>
            <a:r>
              <a:rPr lang="en-US">
                <a:solidFill>
                  <a:srgbClr val="FFFFFF"/>
                </a:solidFill>
                <a:latin typeface="Calibri"/>
                <a:cs typeface="Calibri"/>
              </a:rPr>
              <a:t>State of the art: RGGA</a:t>
            </a: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02E08184-F4F0-401C-B89D-5D0EBF0669E2}"/>
              </a:ext>
            </a:extLst>
          </p:cNvPr>
          <p:cNvGraphicFramePr>
            <a:graphicFrameLocks noGrp="1"/>
          </p:cNvGraphicFramePr>
          <p:nvPr>
            <p:ph idx="1"/>
            <p:extLst>
              <p:ext uri="{D42A27DB-BD31-4B8C-83A1-F6EECF244321}">
                <p14:modId xmlns:p14="http://schemas.microsoft.com/office/powerpoint/2010/main" val="4337279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F9EBA6F-1C4A-465F-B25E-381C63AA637C}"/>
              </a:ext>
            </a:extLst>
          </p:cNvPr>
          <p:cNvSpPr>
            <a:spLocks noGrp="1"/>
          </p:cNvSpPr>
          <p:nvPr>
            <p:ph type="sldNum" sz="quarter" idx="12"/>
          </p:nvPr>
        </p:nvSpPr>
        <p:spPr/>
        <p:txBody>
          <a:bodyPr/>
          <a:lstStyle/>
          <a:p>
            <a:fld id="{D57F1E4F-1CFF-5643-939E-217C01CDF565}" type="slidenum">
              <a:rPr lang="en-US" smtClean="0"/>
              <a:pPr/>
              <a:t>22</a:t>
            </a:fld>
            <a:endParaRPr lang="en-US"/>
          </a:p>
        </p:txBody>
      </p:sp>
    </p:spTree>
    <p:extLst>
      <p:ext uri="{BB962C8B-B14F-4D97-AF65-F5344CB8AC3E}">
        <p14:creationId xmlns:p14="http://schemas.microsoft.com/office/powerpoint/2010/main" val="50025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E684-EF30-44BF-A2D9-285128DFF4F9}"/>
              </a:ext>
            </a:extLst>
          </p:cNvPr>
          <p:cNvSpPr>
            <a:spLocks noGrp="1"/>
          </p:cNvSpPr>
          <p:nvPr>
            <p:ph type="title"/>
          </p:nvPr>
        </p:nvSpPr>
        <p:spPr>
          <a:xfrm>
            <a:off x="1484311" y="1081548"/>
            <a:ext cx="3333495" cy="1504335"/>
          </a:xfrm>
        </p:spPr>
        <p:txBody>
          <a:bodyPr>
            <a:normAutofit/>
          </a:bodyPr>
          <a:lstStyle/>
          <a:p>
            <a:r>
              <a:rPr lang="en-US" sz="2400">
                <a:latin typeface="Calibri"/>
                <a:cs typeface="Calibri"/>
              </a:rPr>
              <a:t>Hybrid Genetic Algorithm</a:t>
            </a:r>
            <a:endParaRPr lang="en-US" sz="2400">
              <a:ea typeface="+mj-lt"/>
              <a:cs typeface="+mj-lt"/>
            </a:endParaRPr>
          </a:p>
          <a:p>
            <a:endParaRPr lang="en-US" sz="2400">
              <a:cs typeface="Calibri Light"/>
            </a:endParaRPr>
          </a:p>
        </p:txBody>
      </p:sp>
      <p:sp>
        <p:nvSpPr>
          <p:cNvPr id="3" name="Content Placeholder 2">
            <a:extLst>
              <a:ext uri="{FF2B5EF4-FFF2-40B4-BE49-F238E27FC236}">
                <a16:creationId xmlns:a16="http://schemas.microsoft.com/office/drawing/2014/main" id="{589F199C-07A6-49C1-8C3A-B1A8718E7D87}"/>
              </a:ext>
            </a:extLst>
          </p:cNvPr>
          <p:cNvSpPr>
            <a:spLocks noGrp="1"/>
          </p:cNvSpPr>
          <p:nvPr>
            <p:ph idx="1"/>
          </p:nvPr>
        </p:nvSpPr>
        <p:spPr>
          <a:xfrm>
            <a:off x="1484311" y="1842369"/>
            <a:ext cx="4346016" cy="3948831"/>
          </a:xfrm>
        </p:spPr>
        <p:txBody>
          <a:bodyPr vert="horz" lIns="91440" tIns="45720" rIns="91440" bIns="45720" rtlCol="0" anchor="t">
            <a:noAutofit/>
          </a:bodyPr>
          <a:lstStyle/>
          <a:p>
            <a:pPr>
              <a:lnSpc>
                <a:spcPct val="90000"/>
              </a:lnSpc>
            </a:pPr>
            <a:r>
              <a:rPr lang="en-US" sz="1800">
                <a:ea typeface="+mn-lt"/>
                <a:cs typeface="+mn-lt"/>
              </a:rPr>
              <a:t>Energy efficient and optimized resource allocation algorithm</a:t>
            </a:r>
          </a:p>
          <a:p>
            <a:pPr>
              <a:lnSpc>
                <a:spcPct val="90000"/>
              </a:lnSpc>
            </a:pPr>
            <a:r>
              <a:rPr lang="en-US" sz="1800">
                <a:cs typeface="Calibri"/>
              </a:rPr>
              <a:t>It consider energy consumption in communication network along with energy consumption by physical machine.</a:t>
            </a:r>
            <a:endParaRPr lang="en-US" sz="1800">
              <a:ea typeface="+mn-lt"/>
              <a:cs typeface="+mn-lt"/>
            </a:endParaRPr>
          </a:p>
          <a:p>
            <a:pPr>
              <a:lnSpc>
                <a:spcPct val="90000"/>
              </a:lnSpc>
            </a:pPr>
            <a:r>
              <a:rPr lang="en-US" sz="1800">
                <a:ea typeface="+mn-lt"/>
                <a:cs typeface="+mn-lt"/>
              </a:rPr>
              <a:t>It categorize the communication between a pair of VMs into four types.</a:t>
            </a:r>
            <a:endParaRPr lang="en-US" sz="1800">
              <a:cs typeface="Calibri"/>
            </a:endParaRPr>
          </a:p>
          <a:p>
            <a:pPr>
              <a:lnSpc>
                <a:spcPct val="90000"/>
              </a:lnSpc>
            </a:pPr>
            <a:r>
              <a:rPr lang="en-US" sz="1800">
                <a:ea typeface="+mn-lt"/>
                <a:cs typeface="+mn-lt"/>
              </a:rPr>
              <a:t>It uses the repairing procedure to resolve all the constraint violations to convert the infeasible individual into a feasible one</a:t>
            </a:r>
            <a:endParaRPr lang="en-US" sz="1800">
              <a:cs typeface="Calibri"/>
            </a:endParaRPr>
          </a:p>
          <a:p>
            <a:pPr>
              <a:lnSpc>
                <a:spcPct val="90000"/>
              </a:lnSpc>
            </a:pPr>
            <a:r>
              <a:rPr lang="en-US" sz="1800">
                <a:cs typeface="Calibri"/>
              </a:rPr>
              <a:t>It uses </a:t>
            </a:r>
            <a:r>
              <a:rPr lang="en-US" sz="1800">
                <a:ea typeface="+mn-lt"/>
                <a:cs typeface="+mn-lt"/>
              </a:rPr>
              <a:t>local optimization procedure for optimize solution (Heuristic Algorithm)</a:t>
            </a:r>
          </a:p>
        </p:txBody>
      </p:sp>
      <p:pic>
        <p:nvPicPr>
          <p:cNvPr id="4" name="Picture 4" descr="Diagram, schematic&#10;&#10;Description automatically generated">
            <a:extLst>
              <a:ext uri="{FF2B5EF4-FFF2-40B4-BE49-F238E27FC236}">
                <a16:creationId xmlns:a16="http://schemas.microsoft.com/office/drawing/2014/main" id="{1E594E54-660C-4B54-8695-98E08F144833}"/>
              </a:ext>
            </a:extLst>
          </p:cNvPr>
          <p:cNvPicPr>
            <a:picLocks noChangeAspect="1"/>
          </p:cNvPicPr>
          <p:nvPr/>
        </p:nvPicPr>
        <p:blipFill rotWithShape="1">
          <a:blip r:embed="rId3"/>
          <a:srcRect t="5715" r="3" b="3"/>
          <a:stretch/>
        </p:blipFill>
        <p:spPr>
          <a:xfrm>
            <a:off x="6003156" y="1652231"/>
            <a:ext cx="5520744" cy="36629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15FC651E-DC39-4A47-B9D4-3964EDF6F034}"/>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161876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2486-BFF0-4C4F-A332-EEFD58036C50}"/>
              </a:ext>
            </a:extLst>
          </p:cNvPr>
          <p:cNvSpPr>
            <a:spLocks noGrp="1"/>
          </p:cNvSpPr>
          <p:nvPr>
            <p:ph type="title"/>
          </p:nvPr>
        </p:nvSpPr>
        <p:spPr>
          <a:xfrm>
            <a:off x="1484312" y="685800"/>
            <a:ext cx="5747778" cy="1752599"/>
          </a:xfrm>
        </p:spPr>
        <p:txBody>
          <a:bodyPr>
            <a:normAutofit/>
          </a:bodyPr>
          <a:lstStyle/>
          <a:p>
            <a:r>
              <a:rPr lang="en-US"/>
              <a:t>Experimental Results</a:t>
            </a:r>
          </a:p>
        </p:txBody>
      </p:sp>
      <p:sp>
        <p:nvSpPr>
          <p:cNvPr id="9" name="Content Placeholder 8">
            <a:extLst>
              <a:ext uri="{FF2B5EF4-FFF2-40B4-BE49-F238E27FC236}">
                <a16:creationId xmlns:a16="http://schemas.microsoft.com/office/drawing/2014/main" id="{530428C4-DD85-4849-B35A-4E83E51A1351}"/>
              </a:ext>
            </a:extLst>
          </p:cNvPr>
          <p:cNvSpPr>
            <a:spLocks noGrp="1"/>
          </p:cNvSpPr>
          <p:nvPr>
            <p:ph idx="1"/>
          </p:nvPr>
        </p:nvSpPr>
        <p:spPr>
          <a:xfrm>
            <a:off x="1484311" y="2666999"/>
            <a:ext cx="5747778" cy="3124201"/>
          </a:xfrm>
        </p:spPr>
        <p:txBody>
          <a:bodyPr>
            <a:normAutofit/>
          </a:bodyPr>
          <a:lstStyle/>
          <a:p>
            <a:r>
              <a:rPr lang="en-US"/>
              <a:t>Total energy consumption of the HGA is 27.36%-43.90% less than that of the original GA</a:t>
            </a:r>
            <a:endParaRPr lang="en-US">
              <a:ea typeface="+mn-lt"/>
              <a:cs typeface="+mn-lt"/>
            </a:endParaRPr>
          </a:p>
          <a:p>
            <a:pPr>
              <a:buClr>
                <a:srgbClr val="1287C3"/>
              </a:buClr>
            </a:pPr>
            <a:r>
              <a:rPr lang="en-US"/>
              <a:t>Mean computation time of the HGA  reduces by 73.30%-88.61%</a:t>
            </a:r>
            <a:endParaRPr lang="en-US">
              <a:ea typeface="+mn-lt"/>
              <a:cs typeface="+mn-lt"/>
            </a:endParaRPr>
          </a:p>
          <a:p>
            <a:pPr>
              <a:buClr>
                <a:srgbClr val="1287C3"/>
              </a:buClr>
            </a:pPr>
            <a:endParaRPr lang="en-US"/>
          </a:p>
        </p:txBody>
      </p:sp>
      <p:pic>
        <p:nvPicPr>
          <p:cNvPr id="5" name="Picture 5" descr="Chart, line chart&#10;&#10;Description automatically generated">
            <a:extLst>
              <a:ext uri="{FF2B5EF4-FFF2-40B4-BE49-F238E27FC236}">
                <a16:creationId xmlns:a16="http://schemas.microsoft.com/office/drawing/2014/main" id="{8B02479D-9B90-4F49-9E75-D84C78D38EC5}"/>
              </a:ext>
            </a:extLst>
          </p:cNvPr>
          <p:cNvPicPr>
            <a:picLocks noChangeAspect="1"/>
          </p:cNvPicPr>
          <p:nvPr/>
        </p:nvPicPr>
        <p:blipFill>
          <a:blip r:embed="rId3"/>
          <a:stretch>
            <a:fillRect/>
          </a:stretch>
        </p:blipFill>
        <p:spPr>
          <a:xfrm>
            <a:off x="7127254" y="3538503"/>
            <a:ext cx="4170426" cy="312726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4" descr="Table&#10;&#10;Description automatically generated">
            <a:extLst>
              <a:ext uri="{FF2B5EF4-FFF2-40B4-BE49-F238E27FC236}">
                <a16:creationId xmlns:a16="http://schemas.microsoft.com/office/drawing/2014/main" id="{2E124D18-440C-4CFE-B86D-6D4AC8780191}"/>
              </a:ext>
            </a:extLst>
          </p:cNvPr>
          <p:cNvPicPr>
            <a:picLocks noChangeAspect="1"/>
          </p:cNvPicPr>
          <p:nvPr/>
        </p:nvPicPr>
        <p:blipFill>
          <a:blip r:embed="rId4"/>
          <a:stretch>
            <a:fillRect/>
          </a:stretch>
        </p:blipFill>
        <p:spPr>
          <a:xfrm>
            <a:off x="7362444" y="947997"/>
            <a:ext cx="4176297" cy="23601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Slide Number Placeholder 2">
            <a:extLst>
              <a:ext uri="{FF2B5EF4-FFF2-40B4-BE49-F238E27FC236}">
                <a16:creationId xmlns:a16="http://schemas.microsoft.com/office/drawing/2014/main" id="{41261E68-AF7C-48CF-B817-CEE362B3527D}"/>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3262528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FEC33E5-58C3-487E-8812-3D481CBE84B9}"/>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latin typeface="Calibri"/>
                <a:cs typeface="Calibri"/>
              </a:rPr>
              <a:t>Hybrid Genetic Algorithm</a:t>
            </a:r>
            <a:endParaRPr lang="en-US" sz="3200">
              <a:solidFill>
                <a:schemeClr val="tx2"/>
              </a:solidFill>
              <a:cs typeface="Calibri Light"/>
            </a:endParaRPr>
          </a:p>
        </p:txBody>
      </p:sp>
      <p:sp>
        <p:nvSpPr>
          <p:cNvPr id="3" name="Content Placeholder 2">
            <a:extLst>
              <a:ext uri="{FF2B5EF4-FFF2-40B4-BE49-F238E27FC236}">
                <a16:creationId xmlns:a16="http://schemas.microsoft.com/office/drawing/2014/main" id="{C886D358-7DAA-4E69-BA81-E67658B31D73}"/>
              </a:ext>
            </a:extLst>
          </p:cNvPr>
          <p:cNvSpPr>
            <a:spLocks noGrp="1"/>
          </p:cNvSpPr>
          <p:nvPr>
            <p:ph idx="1"/>
          </p:nvPr>
        </p:nvSpPr>
        <p:spPr>
          <a:xfrm>
            <a:off x="5149032" y="1072609"/>
            <a:ext cx="6383207" cy="4522647"/>
          </a:xfrm>
        </p:spPr>
        <p:txBody>
          <a:bodyPr vert="horz" lIns="91440" tIns="45720" rIns="91440" bIns="45720" rtlCol="0" anchor="ctr">
            <a:normAutofit/>
          </a:bodyPr>
          <a:lstStyle/>
          <a:p>
            <a:r>
              <a:rPr lang="en-US">
                <a:cs typeface="Calibri"/>
              </a:rPr>
              <a:t>Problem : </a:t>
            </a:r>
            <a:r>
              <a:rPr lang="en-US">
                <a:ea typeface="+mn-lt"/>
                <a:cs typeface="+mn-lt"/>
              </a:rPr>
              <a:t>The incorporated repairing and local optimization procedure will result in the increase in the computation workload of the HGA</a:t>
            </a:r>
            <a:endParaRPr lang="en-US"/>
          </a:p>
          <a:p>
            <a:r>
              <a:rPr lang="en-US">
                <a:cs typeface="Calibri"/>
              </a:rPr>
              <a:t>Solution: </a:t>
            </a:r>
            <a:r>
              <a:rPr lang="en-US">
                <a:ea typeface="+mn-lt"/>
                <a:cs typeface="+mn-lt"/>
              </a:rPr>
              <a:t>The HGA converges much quicker than the original GA in terms of the number of generations. Thus, the computation time of the HGA is shorter than that of the GA.</a:t>
            </a:r>
            <a:endParaRPr lang="en-US">
              <a:cs typeface="Calibri"/>
            </a:endParaRPr>
          </a:p>
        </p:txBody>
      </p:sp>
      <p:sp>
        <p:nvSpPr>
          <p:cNvPr id="4" name="Slide Number Placeholder 3">
            <a:extLst>
              <a:ext uri="{FF2B5EF4-FFF2-40B4-BE49-F238E27FC236}">
                <a16:creationId xmlns:a16="http://schemas.microsoft.com/office/drawing/2014/main" id="{497A05BA-4BB2-4D3D-98E3-97A147FA11E5}"/>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4268191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FEC33E5-58C3-487E-8812-3D481CBE84B9}"/>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latin typeface="Calibri"/>
                <a:cs typeface="Calibri"/>
              </a:rPr>
              <a:t>State of the art: HGA</a:t>
            </a:r>
          </a:p>
        </p:txBody>
      </p:sp>
      <p:grpSp>
        <p:nvGrpSpPr>
          <p:cNvPr id="21"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C886D358-7DAA-4E69-BA81-E67658B31D73}"/>
              </a:ext>
            </a:extLst>
          </p:cNvPr>
          <p:cNvSpPr>
            <a:spLocks noGrp="1"/>
          </p:cNvSpPr>
          <p:nvPr>
            <p:ph idx="1"/>
          </p:nvPr>
        </p:nvSpPr>
        <p:spPr>
          <a:xfrm>
            <a:off x="5117106" y="685801"/>
            <a:ext cx="6385918" cy="5105400"/>
          </a:xfrm>
        </p:spPr>
        <p:txBody>
          <a:bodyPr vert="horz" lIns="91440" tIns="45720" rIns="91440" bIns="45720" rtlCol="0" anchor="ctr">
            <a:noAutofit/>
          </a:bodyPr>
          <a:lstStyle/>
          <a:p>
            <a:r>
              <a:rPr lang="en-US" sz="2000" dirty="0">
                <a:ea typeface="+mn-lt"/>
                <a:cs typeface="+mn-lt"/>
              </a:rPr>
              <a:t>Based on: Genetic Algorithm and Heuristic Algorithm.</a:t>
            </a:r>
          </a:p>
          <a:p>
            <a:r>
              <a:rPr lang="en-US" sz="2000" dirty="0">
                <a:ea typeface="+mn-lt"/>
                <a:cs typeface="+mn-lt"/>
              </a:rPr>
              <a:t>Resources Considered: CPU, Memory and Network.</a:t>
            </a:r>
          </a:p>
          <a:p>
            <a:r>
              <a:rPr lang="en-US" sz="2000" dirty="0">
                <a:cs typeface="Calibri"/>
              </a:rPr>
              <a:t>Strength:</a:t>
            </a:r>
            <a:r>
              <a:rPr lang="en-US" sz="2000" dirty="0">
                <a:ea typeface="+mn-lt"/>
                <a:cs typeface="+mn-lt"/>
              </a:rPr>
              <a:t> Energy efficiency of communication net-work and Optimal Solution.</a:t>
            </a:r>
          </a:p>
          <a:p>
            <a:r>
              <a:rPr lang="en-US" sz="2000" dirty="0">
                <a:ea typeface="+mn-lt"/>
                <a:cs typeface="+mn-lt"/>
              </a:rPr>
              <a:t>Weakness</a:t>
            </a:r>
            <a:r>
              <a:rPr lang="en-US" sz="2000" dirty="0">
                <a:cs typeface="Calibri"/>
              </a:rPr>
              <a:t>:</a:t>
            </a:r>
            <a:r>
              <a:rPr lang="en-US" sz="2000" dirty="0">
                <a:ea typeface="+mn-lt"/>
                <a:cs typeface="+mn-lt"/>
              </a:rPr>
              <a:t> Needs a data structure to represent a placement of </a:t>
            </a:r>
            <a:r>
              <a:rPr lang="en-US" sz="2000" dirty="0">
                <a:cs typeface="Calibri"/>
              </a:rPr>
              <a:t>VMs.</a:t>
            </a:r>
            <a:r>
              <a:rPr lang="en-US" sz="2000" dirty="0">
                <a:ea typeface="+mn-lt"/>
                <a:cs typeface="+mn-lt"/>
              </a:rPr>
              <a:t> The</a:t>
            </a:r>
            <a:r>
              <a:rPr lang="en-US" sz="2000" dirty="0">
                <a:cs typeface="Calibri"/>
              </a:rPr>
              <a:t> </a:t>
            </a:r>
            <a:r>
              <a:rPr lang="en-US" sz="2000" dirty="0">
                <a:ea typeface="+mn-lt"/>
                <a:cs typeface="+mn-lt"/>
              </a:rPr>
              <a:t>incorporated repairing and local optimization procedure will result in the increase in the computation workload</a:t>
            </a:r>
          </a:p>
          <a:p>
            <a:r>
              <a:rPr lang="en-US" sz="2000" dirty="0">
                <a:ea typeface="+mn-lt"/>
                <a:cs typeface="+mn-lt"/>
              </a:rPr>
              <a:t>Performance better than</a:t>
            </a:r>
            <a:r>
              <a:rPr lang="en-US" sz="2000" dirty="0">
                <a:cs typeface="Calibri"/>
              </a:rPr>
              <a:t>:</a:t>
            </a:r>
            <a:r>
              <a:rPr lang="en-US" sz="2000" dirty="0">
                <a:ea typeface="+mn-lt"/>
                <a:cs typeface="+mn-lt"/>
              </a:rPr>
              <a:t> Original Genetic Algorithm</a:t>
            </a:r>
          </a:p>
        </p:txBody>
      </p:sp>
      <p:sp>
        <p:nvSpPr>
          <p:cNvPr id="4" name="Slide Number Placeholder 3">
            <a:extLst>
              <a:ext uri="{FF2B5EF4-FFF2-40B4-BE49-F238E27FC236}">
                <a16:creationId xmlns:a16="http://schemas.microsoft.com/office/drawing/2014/main" id="{DE216446-2C4C-4487-A11A-80AD8C321826}"/>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120228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7EC6A78-F0B6-4A1D-9911-94AC34BA9EE6}"/>
              </a:ext>
            </a:extLst>
          </p:cNvPr>
          <p:cNvSpPr>
            <a:spLocks noGrp="1"/>
          </p:cNvSpPr>
          <p:nvPr>
            <p:ph type="title"/>
          </p:nvPr>
        </p:nvSpPr>
        <p:spPr>
          <a:xfrm>
            <a:off x="535021" y="685800"/>
            <a:ext cx="2639962" cy="5105400"/>
          </a:xfrm>
        </p:spPr>
        <p:txBody>
          <a:bodyPr>
            <a:normAutofit/>
          </a:bodyPr>
          <a:lstStyle/>
          <a:p>
            <a:r>
              <a:rPr lang="en-US">
                <a:solidFill>
                  <a:srgbClr val="FFFFFF"/>
                </a:solidFill>
                <a:cs typeface="Calibri Light"/>
              </a:rPr>
              <a:t>Conclusion</a:t>
            </a:r>
            <a:endParaRPr lang="en-US">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88C28FC0-2269-46F7-B826-E5E260BD89D9}"/>
              </a:ext>
            </a:extLst>
          </p:cNvPr>
          <p:cNvGraphicFramePr>
            <a:graphicFrameLocks noGrp="1"/>
          </p:cNvGraphicFramePr>
          <p:nvPr>
            <p:ph idx="1"/>
            <p:extLst>
              <p:ext uri="{D42A27DB-BD31-4B8C-83A1-F6EECF244321}">
                <p14:modId xmlns:p14="http://schemas.microsoft.com/office/powerpoint/2010/main" val="5688985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E1D01BD-53A9-41DB-B5B2-C2825DADD3EC}"/>
              </a:ext>
            </a:extLst>
          </p:cNvPr>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val="3015978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E59F-CF02-434E-B602-24345B399E2A}"/>
              </a:ext>
            </a:extLst>
          </p:cNvPr>
          <p:cNvSpPr>
            <a:spLocks noGrp="1"/>
          </p:cNvSpPr>
          <p:nvPr>
            <p:ph type="title"/>
          </p:nvPr>
        </p:nvSpPr>
        <p:spPr>
          <a:xfrm>
            <a:off x="1484311" y="685800"/>
            <a:ext cx="10018713" cy="1191883"/>
          </a:xfrm>
        </p:spPr>
        <p:txBody>
          <a:bodyPr/>
          <a:lstStyle/>
          <a:p>
            <a:r>
              <a:rPr lang="en-US"/>
              <a:t>Future Work</a:t>
            </a:r>
          </a:p>
        </p:txBody>
      </p:sp>
      <p:sp>
        <p:nvSpPr>
          <p:cNvPr id="3" name="Content Placeholder 2">
            <a:extLst>
              <a:ext uri="{FF2B5EF4-FFF2-40B4-BE49-F238E27FC236}">
                <a16:creationId xmlns:a16="http://schemas.microsoft.com/office/drawing/2014/main" id="{CBAFE4FE-059C-4AC8-B840-B6DCD0C42FE8}"/>
              </a:ext>
            </a:extLst>
          </p:cNvPr>
          <p:cNvSpPr>
            <a:spLocks noGrp="1"/>
          </p:cNvSpPr>
          <p:nvPr>
            <p:ph idx="1"/>
          </p:nvPr>
        </p:nvSpPr>
        <p:spPr>
          <a:xfrm>
            <a:off x="1613706" y="2178169"/>
            <a:ext cx="10018713" cy="3124201"/>
          </a:xfrm>
        </p:spPr>
        <p:txBody>
          <a:bodyPr/>
          <a:lstStyle/>
          <a:p>
            <a:pPr marL="0" indent="0" algn="just">
              <a:buNone/>
            </a:pPr>
            <a:r>
              <a:rPr lang="en-US">
                <a:ea typeface="+mn-lt"/>
                <a:cs typeface="+mn-lt"/>
              </a:rPr>
              <a:t>From our analysis we realized that the algorithms have room for improvements. In the future scope we would try to prototype and experiment using the possible solutions we specified and analyze whether it gives better results</a:t>
            </a:r>
            <a:endParaRPr lang="en-US"/>
          </a:p>
        </p:txBody>
      </p:sp>
      <p:sp>
        <p:nvSpPr>
          <p:cNvPr id="4" name="Slide Number Placeholder 3">
            <a:extLst>
              <a:ext uri="{FF2B5EF4-FFF2-40B4-BE49-F238E27FC236}">
                <a16:creationId xmlns:a16="http://schemas.microsoft.com/office/drawing/2014/main" id="{0D77544A-669B-4E80-959D-54EB30F85A9B}"/>
              </a:ext>
            </a:extLst>
          </p:cNvPr>
          <p:cNvSpPr>
            <a:spLocks noGrp="1"/>
          </p:cNvSpPr>
          <p:nvPr>
            <p:ph type="sldNum" sz="quarter" idx="12"/>
          </p:nvPr>
        </p:nvSpPr>
        <p:spPr/>
        <p:txBody>
          <a:bodyPr/>
          <a:lstStyle/>
          <a:p>
            <a:fld id="{D57F1E4F-1CFF-5643-939E-217C01CDF565}" type="slidenum">
              <a:rPr lang="en-US" smtClean="0"/>
              <a:pPr/>
              <a:t>28</a:t>
            </a:fld>
            <a:endParaRPr lang="en-US"/>
          </a:p>
        </p:txBody>
      </p:sp>
    </p:spTree>
    <p:extLst>
      <p:ext uri="{BB962C8B-B14F-4D97-AF65-F5344CB8AC3E}">
        <p14:creationId xmlns:p14="http://schemas.microsoft.com/office/powerpoint/2010/main" val="339936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65978A8-5490-4EC2-BE05-FA7AA92BF1E0}"/>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cs typeface="Calibri Light"/>
              </a:rPr>
              <a:t>References</a:t>
            </a:r>
            <a:endParaRPr lang="en-US" sz="3200">
              <a:solidFill>
                <a:schemeClr val="tx2"/>
              </a:solidFill>
            </a:endParaRPr>
          </a:p>
        </p:txBody>
      </p:sp>
      <p:sp>
        <p:nvSpPr>
          <p:cNvPr id="3" name="Content Placeholder 2">
            <a:extLst>
              <a:ext uri="{FF2B5EF4-FFF2-40B4-BE49-F238E27FC236}">
                <a16:creationId xmlns:a16="http://schemas.microsoft.com/office/drawing/2014/main" id="{D6D2CF6F-9FB0-4771-BD5E-2237C8E4A390}"/>
              </a:ext>
            </a:extLst>
          </p:cNvPr>
          <p:cNvSpPr>
            <a:spLocks noGrp="1"/>
          </p:cNvSpPr>
          <p:nvPr>
            <p:ph idx="1"/>
          </p:nvPr>
        </p:nvSpPr>
        <p:spPr>
          <a:xfrm>
            <a:off x="5149032" y="1072609"/>
            <a:ext cx="6383207" cy="4522647"/>
          </a:xfrm>
        </p:spPr>
        <p:txBody>
          <a:bodyPr vert="horz" lIns="91440" tIns="45720" rIns="91440" bIns="45720" rtlCol="0" anchor="ctr">
            <a:normAutofit/>
          </a:bodyPr>
          <a:lstStyle/>
          <a:p>
            <a:pPr>
              <a:lnSpc>
                <a:spcPct val="90000"/>
              </a:lnSpc>
            </a:pPr>
            <a:r>
              <a:rPr lang="en-US" sz="1300">
                <a:ea typeface="+mn-lt"/>
                <a:cs typeface="+mn-lt"/>
              </a:rPr>
              <a:t>A Hybrid Genetic Algorithm for the Energy-efficient Virtual Machine Placement Problem in Data Centers by Maolin Tang and Shenchen Pan, 2014 Springer </a:t>
            </a:r>
            <a:endParaRPr lang="en-US" sz="1300">
              <a:cs typeface="Calibri" panose="020F0502020204030204"/>
            </a:endParaRPr>
          </a:p>
          <a:p>
            <a:pPr>
              <a:lnSpc>
                <a:spcPct val="90000"/>
              </a:lnSpc>
            </a:pPr>
            <a:r>
              <a:rPr lang="en-US" sz="1300">
                <a:ea typeface="+mn-lt"/>
                <a:cs typeface="+mn-lt"/>
              </a:rPr>
              <a:t>D. Wilcox, A. McNabb and K. Seppi, "Solving virtual machine packing with a Reordering Grouping Genetic Algorithm," 2011 IEEE Congress of Evolutionary Computation (CEC), New Orleans, LA, 2011, pp. 362-369, doi: 10.1109/CEC.2011.5949641. </a:t>
            </a:r>
            <a:endParaRPr lang="en-US" sz="1300">
              <a:cs typeface="Calibri" panose="020F0502020204030204"/>
            </a:endParaRPr>
          </a:p>
          <a:p>
            <a:pPr>
              <a:lnSpc>
                <a:spcPct val="90000"/>
              </a:lnSpc>
            </a:pPr>
            <a:r>
              <a:rPr lang="en-US" sz="1300">
                <a:ea typeface="+mn-lt"/>
                <a:cs typeface="+mn-lt"/>
              </a:rPr>
              <a:t>Mohammed Joda Usman, Abdul Samad, Ismail, Hassan Chizari and Ahmed Aliyu, "Energy-Efficient virtual machine allocation technique using interior search algorithm for cloud datacenter", 2017 6th ICT International Student Project Conference (ICT-ISPC) </a:t>
            </a:r>
            <a:endParaRPr lang="en-US" sz="1300">
              <a:cs typeface="Calibri" panose="020F0502020204030204"/>
            </a:endParaRPr>
          </a:p>
          <a:p>
            <a:pPr>
              <a:lnSpc>
                <a:spcPct val="90000"/>
              </a:lnSpc>
            </a:pPr>
            <a:r>
              <a:rPr lang="en-US" sz="1300">
                <a:ea typeface="+mn-lt"/>
                <a:cs typeface="+mn-lt"/>
              </a:rPr>
              <a:t>Christina Terese Joseph, Chandrasekaran K, Robin Cyriac, " A Novel Family Genetic Approach for Virtual Machine Allocation", International Conference on Information and Communication Technologies (ICICT 2014)</a:t>
            </a:r>
          </a:p>
          <a:p>
            <a:pPr>
              <a:lnSpc>
                <a:spcPct val="90000"/>
              </a:lnSpc>
            </a:pPr>
            <a:r>
              <a:rPr lang="en-US" sz="1300">
                <a:ea typeface="+mn-lt"/>
                <a:cs typeface="+mn-lt"/>
              </a:rPr>
              <a:t>B. Adrian and L. Heryawan, "Analysis of K-means algorithm for VM allocation in cloud computing," </a:t>
            </a:r>
            <a:r>
              <a:rPr lang="en-US" sz="1300" i="1">
                <a:ea typeface="+mn-lt"/>
                <a:cs typeface="+mn-lt"/>
              </a:rPr>
              <a:t>2015 International Conference on Data and Software Engineering (ICoDSE)</a:t>
            </a:r>
            <a:r>
              <a:rPr lang="en-US" sz="1300">
                <a:ea typeface="+mn-lt"/>
                <a:cs typeface="+mn-lt"/>
              </a:rPr>
              <a:t>, Yogyakarta, 2015, pp. 48-53, doi: 10.1109/ICODSE.2015.7436970.</a:t>
            </a:r>
          </a:p>
          <a:p>
            <a:pPr>
              <a:lnSpc>
                <a:spcPct val="90000"/>
              </a:lnSpc>
            </a:pPr>
            <a:r>
              <a:rPr lang="en-US" sz="1300">
                <a:ea typeface="+mn-lt"/>
                <a:cs typeface="+mn-lt"/>
              </a:rPr>
              <a:t>W. Song, Z. Xiao, Q. Chen and H. Luo, "Adaptive Resource Provisioning for the Cloud Using Online Bin Packing," in </a:t>
            </a:r>
            <a:r>
              <a:rPr lang="en-US" sz="1300" i="1">
                <a:ea typeface="+mn-lt"/>
                <a:cs typeface="+mn-lt"/>
              </a:rPr>
              <a:t>IEEE Transactions on Computers</a:t>
            </a:r>
            <a:r>
              <a:rPr lang="en-US" sz="1300">
                <a:ea typeface="+mn-lt"/>
                <a:cs typeface="+mn-lt"/>
              </a:rPr>
              <a:t>, vol. 63, no. 11, pp. 2647-2660, Nov. 2014, doi: 10.1109/TC.2013.148.</a:t>
            </a:r>
            <a:br>
              <a:rPr lang="en-US" sz="1300"/>
            </a:br>
            <a:endParaRPr lang="en-US" sz="1300">
              <a:cs typeface="Calibri"/>
            </a:endParaRPr>
          </a:p>
        </p:txBody>
      </p:sp>
      <p:sp>
        <p:nvSpPr>
          <p:cNvPr id="4" name="Slide Number Placeholder 3">
            <a:extLst>
              <a:ext uri="{FF2B5EF4-FFF2-40B4-BE49-F238E27FC236}">
                <a16:creationId xmlns:a16="http://schemas.microsoft.com/office/drawing/2014/main" id="{70DF8A60-F3CC-4EF2-95A8-C22E625033BC}"/>
              </a:ext>
            </a:extLst>
          </p:cNvPr>
          <p:cNvSpPr>
            <a:spLocks noGrp="1"/>
          </p:cNvSpPr>
          <p:nvPr>
            <p:ph type="sldNum" sz="quarter" idx="12"/>
          </p:nvPr>
        </p:nvSpPr>
        <p:spPr/>
        <p:txBody>
          <a:bodyPr/>
          <a:lstStyle/>
          <a:p>
            <a:fld id="{D57F1E4F-1CFF-5643-939E-217C01CDF565}" type="slidenum">
              <a:rPr lang="en-US" smtClean="0"/>
              <a:pPr/>
              <a:t>29</a:t>
            </a:fld>
            <a:endParaRPr lang="en-US"/>
          </a:p>
        </p:txBody>
      </p:sp>
    </p:spTree>
    <p:extLst>
      <p:ext uri="{BB962C8B-B14F-4D97-AF65-F5344CB8AC3E}">
        <p14:creationId xmlns:p14="http://schemas.microsoft.com/office/powerpoint/2010/main" val="425758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496112" y="685801"/>
            <a:ext cx="2743200" cy="5105400"/>
          </a:xfrm>
        </p:spPr>
        <p:txBody>
          <a:bodyPr>
            <a:normAutofit/>
          </a:bodyPr>
          <a:lstStyle/>
          <a:p>
            <a:pPr algn="l"/>
            <a:r>
              <a:rPr lang="en-US" sz="3200">
                <a:solidFill>
                  <a:srgbClr val="FFFFFF"/>
                </a:solidFill>
                <a:cs typeface="Calibri Light"/>
              </a:rPr>
              <a:t>Introduction</a:t>
            </a:r>
            <a:endParaRPr lang="en-US" sz="32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Subtitle 2"/>
          <p:cNvSpPr>
            <a:spLocks noGrp="1"/>
          </p:cNvSpPr>
          <p:nvPr>
            <p:ph idx="1"/>
          </p:nvPr>
        </p:nvSpPr>
        <p:spPr>
          <a:xfrm>
            <a:off x="5117106" y="685801"/>
            <a:ext cx="6385918" cy="5105400"/>
          </a:xfrm>
        </p:spPr>
        <p:txBody>
          <a:bodyPr>
            <a:normAutofit/>
          </a:bodyPr>
          <a:lstStyle/>
          <a:p>
            <a:r>
              <a:rPr lang="en-US" sz="2800">
                <a:cs typeface="Calibri"/>
              </a:rPr>
              <a:t>What is VM Allocation?</a:t>
            </a:r>
          </a:p>
          <a:p>
            <a:r>
              <a:rPr lang="en-US" sz="2800">
                <a:cs typeface="Calibri"/>
              </a:rPr>
              <a:t>Why is it important?</a:t>
            </a:r>
          </a:p>
          <a:p>
            <a:r>
              <a:rPr lang="en-US" sz="2800">
                <a:cs typeface="Calibri"/>
              </a:rPr>
              <a:t>What factors need to be considered?</a:t>
            </a:r>
          </a:p>
        </p:txBody>
      </p:sp>
      <p:sp>
        <p:nvSpPr>
          <p:cNvPr id="4" name="Slide Number Placeholder 3">
            <a:extLst>
              <a:ext uri="{FF2B5EF4-FFF2-40B4-BE49-F238E27FC236}">
                <a16:creationId xmlns:a16="http://schemas.microsoft.com/office/drawing/2014/main" id="{03DF1E9C-9973-4B5A-961A-9FD5E6590BE3}"/>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283381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CE7B2B1-7433-45E4-9737-1FA8799D09CB}"/>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algn="r"/>
            <a:r>
              <a:rPr lang="en-US" sz="6000"/>
              <a:t>Thank You!</a:t>
            </a:r>
          </a:p>
        </p:txBody>
      </p:sp>
      <p:sp>
        <p:nvSpPr>
          <p:cNvPr id="17"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CC611FBA-FBA6-49C1-818E-F7944E2929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3801" y="1614524"/>
            <a:ext cx="3341190" cy="3341190"/>
          </a:xfrm>
          <a:prstGeom prst="rect">
            <a:avLst/>
          </a:prstGeom>
        </p:spPr>
      </p:pic>
      <p:sp>
        <p:nvSpPr>
          <p:cNvPr id="3" name="Slide Number Placeholder 2">
            <a:extLst>
              <a:ext uri="{FF2B5EF4-FFF2-40B4-BE49-F238E27FC236}">
                <a16:creationId xmlns:a16="http://schemas.microsoft.com/office/drawing/2014/main" id="{06BA98A6-5205-4740-9B51-AE885C5A935F}"/>
              </a:ext>
            </a:extLst>
          </p:cNvPr>
          <p:cNvSpPr>
            <a:spLocks noGrp="1"/>
          </p:cNvSpPr>
          <p:nvPr>
            <p:ph type="sldNum" sz="quarter" idx="12"/>
          </p:nvPr>
        </p:nvSpPr>
        <p:spPr/>
        <p:txBody>
          <a:bodyPr/>
          <a:lstStyle/>
          <a:p>
            <a:fld id="{D57F1E4F-1CFF-5643-939E-217C01CDF565}" type="slidenum">
              <a:rPr lang="en-US" smtClean="0"/>
              <a:pPr/>
              <a:t>30</a:t>
            </a:fld>
            <a:endParaRPr lang="en-US"/>
          </a:p>
        </p:txBody>
      </p:sp>
    </p:spTree>
    <p:extLst>
      <p:ext uri="{BB962C8B-B14F-4D97-AF65-F5344CB8AC3E}">
        <p14:creationId xmlns:p14="http://schemas.microsoft.com/office/powerpoint/2010/main" val="321116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06DE-E562-48F5-900D-C0C452FFABFF}"/>
              </a:ext>
            </a:extLst>
          </p:cNvPr>
          <p:cNvSpPr>
            <a:spLocks noGrp="1"/>
          </p:cNvSpPr>
          <p:nvPr>
            <p:ph type="title"/>
          </p:nvPr>
        </p:nvSpPr>
        <p:spPr>
          <a:xfrm>
            <a:off x="1760706" y="685800"/>
            <a:ext cx="9742318" cy="1752599"/>
          </a:xfrm>
        </p:spPr>
        <p:txBody>
          <a:bodyPr>
            <a:normAutofit/>
          </a:bodyPr>
          <a:lstStyle/>
          <a:p>
            <a:r>
              <a:rPr lang="en-US">
                <a:ea typeface="+mj-lt"/>
                <a:cs typeface="+mj-lt"/>
              </a:rPr>
              <a:t>Interior Search Algorithm</a:t>
            </a:r>
          </a:p>
          <a:p>
            <a:endParaRPr lang="en-US">
              <a:ea typeface="+mj-lt"/>
              <a:cs typeface="+mj-lt"/>
            </a:endParaRPr>
          </a:p>
          <a:p>
            <a:endParaRPr lang="en-US">
              <a:cs typeface="Calibri Light"/>
            </a:endParaRPr>
          </a:p>
        </p:txBody>
      </p:sp>
      <p:graphicFrame>
        <p:nvGraphicFramePr>
          <p:cNvPr id="342" name="Diagram 342">
            <a:extLst>
              <a:ext uri="{FF2B5EF4-FFF2-40B4-BE49-F238E27FC236}">
                <a16:creationId xmlns:a16="http://schemas.microsoft.com/office/drawing/2014/main" id="{2A2AE603-D5E0-4D32-8057-99A1A94013DF}"/>
              </a:ext>
            </a:extLst>
          </p:cNvPr>
          <p:cNvGraphicFramePr/>
          <p:nvPr>
            <p:extLst>
              <p:ext uri="{D42A27DB-BD31-4B8C-83A1-F6EECF244321}">
                <p14:modId xmlns:p14="http://schemas.microsoft.com/office/powerpoint/2010/main" val="3465391664"/>
              </p:ext>
            </p:extLst>
          </p:nvPr>
        </p:nvGraphicFramePr>
        <p:xfrm>
          <a:off x="1760705" y="1803166"/>
          <a:ext cx="9957979" cy="3988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0351889-ECE5-48AC-AD26-67C7B3BD0242}"/>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334375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2" name="Picture 12" descr="Chart, bar chart&#10;&#10;Description automatically generated">
            <a:extLst>
              <a:ext uri="{FF2B5EF4-FFF2-40B4-BE49-F238E27FC236}">
                <a16:creationId xmlns:a16="http://schemas.microsoft.com/office/drawing/2014/main" id="{2F68A372-2EF4-4CC9-85EE-956871B94A8D}"/>
              </a:ext>
            </a:extLst>
          </p:cNvPr>
          <p:cNvPicPr>
            <a:picLocks noChangeAspect="1"/>
          </p:cNvPicPr>
          <p:nvPr/>
        </p:nvPicPr>
        <p:blipFill>
          <a:blip r:embed="rId3"/>
          <a:stretch>
            <a:fillRect/>
          </a:stretch>
        </p:blipFill>
        <p:spPr>
          <a:xfrm>
            <a:off x="1328665" y="2260144"/>
            <a:ext cx="3959211" cy="205878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graphicFrame>
        <p:nvGraphicFramePr>
          <p:cNvPr id="342" name="Diagram 342">
            <a:extLst>
              <a:ext uri="{FF2B5EF4-FFF2-40B4-BE49-F238E27FC236}">
                <a16:creationId xmlns:a16="http://schemas.microsoft.com/office/drawing/2014/main" id="{2A2AE603-D5E0-4D32-8057-99A1A94013DF}"/>
              </a:ext>
            </a:extLst>
          </p:cNvPr>
          <p:cNvGraphicFramePr/>
          <p:nvPr>
            <p:extLst>
              <p:ext uri="{D42A27DB-BD31-4B8C-83A1-F6EECF244321}">
                <p14:modId xmlns:p14="http://schemas.microsoft.com/office/powerpoint/2010/main" val="2932714360"/>
              </p:ext>
            </p:extLst>
          </p:nvPr>
        </p:nvGraphicFramePr>
        <p:xfrm>
          <a:off x="5556261" y="1660585"/>
          <a:ext cx="6291818" cy="41306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55C21292-016F-4C49-937B-8AA0D04D696D}"/>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249588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4AB284E-2473-4612-84F8-077F1C9985C7}"/>
              </a:ext>
            </a:extLst>
          </p:cNvPr>
          <p:cNvSpPr>
            <a:spLocks noGrp="1"/>
          </p:cNvSpPr>
          <p:nvPr>
            <p:ph type="title"/>
          </p:nvPr>
        </p:nvSpPr>
        <p:spPr>
          <a:xfrm>
            <a:off x="1484312" y="1284051"/>
            <a:ext cx="2812385" cy="3723836"/>
          </a:xfrm>
        </p:spPr>
        <p:txBody>
          <a:bodyPr>
            <a:normAutofit/>
          </a:bodyPr>
          <a:lstStyle/>
          <a:p>
            <a:r>
              <a:rPr lang="en-US" sz="3600">
                <a:solidFill>
                  <a:srgbClr val="000000"/>
                </a:solidFill>
                <a:latin typeface="Corbel"/>
                <a:cs typeface="Calibri"/>
              </a:rPr>
              <a:t>State of the art</a:t>
            </a:r>
            <a:br>
              <a:rPr lang="en-US" sz="3600">
                <a:latin typeface="Corbel"/>
                <a:cs typeface="Calibri"/>
              </a:rPr>
            </a:br>
            <a:r>
              <a:rPr lang="en-US" sz="3600">
                <a:solidFill>
                  <a:srgbClr val="000000"/>
                </a:solidFill>
                <a:latin typeface="Corbel"/>
                <a:cs typeface="Calibri"/>
              </a:rPr>
              <a:t>Interior Search Algorithm </a:t>
            </a:r>
            <a:endParaRPr lang="en-US" sz="3600">
              <a:solidFill>
                <a:srgbClr val="000000"/>
              </a:solidFill>
              <a:latin typeface="Corbel"/>
            </a:endParaRPr>
          </a:p>
        </p:txBody>
      </p:sp>
      <p:sp useBgFill="1">
        <p:nvSpPr>
          <p:cNvPr id="8"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E08184-F4F0-401C-B89D-5D0EBF0669E2}"/>
              </a:ext>
            </a:extLst>
          </p:cNvPr>
          <p:cNvGraphicFramePr>
            <a:graphicFrameLocks noGrp="1"/>
          </p:cNvGraphicFramePr>
          <p:nvPr>
            <p:ph idx="1"/>
            <p:extLst>
              <p:ext uri="{D42A27DB-BD31-4B8C-83A1-F6EECF244321}">
                <p14:modId xmlns:p14="http://schemas.microsoft.com/office/powerpoint/2010/main" val="296189217"/>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4F7687E-1F58-4D07-A337-2F63BE82D1AA}"/>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7508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5E106DE-E562-48F5-900D-C0C452FFABFF}"/>
              </a:ext>
            </a:extLst>
          </p:cNvPr>
          <p:cNvSpPr>
            <a:spLocks noGrp="1"/>
          </p:cNvSpPr>
          <p:nvPr>
            <p:ph type="title"/>
          </p:nvPr>
        </p:nvSpPr>
        <p:spPr>
          <a:xfrm>
            <a:off x="535021" y="685800"/>
            <a:ext cx="2639962" cy="5105400"/>
          </a:xfrm>
        </p:spPr>
        <p:txBody>
          <a:bodyPr>
            <a:normAutofit/>
          </a:bodyPr>
          <a:lstStyle/>
          <a:p>
            <a:r>
              <a:rPr lang="en-US">
                <a:solidFill>
                  <a:srgbClr val="FFFFFF"/>
                </a:solidFill>
                <a:ea typeface="+mj-lt"/>
                <a:cs typeface="+mj-lt"/>
              </a:rPr>
              <a:t>Novel Family Genetic Approach for VM Allocation </a:t>
            </a:r>
            <a:endParaRPr lang="en-US">
              <a:solidFill>
                <a:srgbClr val="FFFFFF"/>
              </a:solidFill>
              <a:cs typeface="Calibri Light"/>
            </a:endParaRPr>
          </a:p>
          <a:p>
            <a:endParaRPr lang="en-US">
              <a:solidFill>
                <a:srgbClr val="FFFFFF"/>
              </a:solidFill>
              <a:ea typeface="+mj-lt"/>
              <a:cs typeface="+mj-lt"/>
            </a:endParaRPr>
          </a:p>
          <a:p>
            <a:endParaRPr lang="en-US">
              <a:solidFill>
                <a:srgbClr val="FFFFFF"/>
              </a:solidFill>
              <a:cs typeface="Calibri Light"/>
            </a:endParaRPr>
          </a:p>
        </p:txBody>
      </p:sp>
      <p:grpSp>
        <p:nvGrpSpPr>
          <p:cNvPr id="95" name="Group 9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9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42" name="Diagram 342">
            <a:extLst>
              <a:ext uri="{FF2B5EF4-FFF2-40B4-BE49-F238E27FC236}">
                <a16:creationId xmlns:a16="http://schemas.microsoft.com/office/drawing/2014/main" id="{2A2AE603-D5E0-4D32-8057-99A1A94013DF}"/>
              </a:ext>
            </a:extLst>
          </p:cNvPr>
          <p:cNvGraphicFramePr/>
          <p:nvPr>
            <p:extLst>
              <p:ext uri="{D42A27DB-BD31-4B8C-83A1-F6EECF244321}">
                <p14:modId xmlns:p14="http://schemas.microsoft.com/office/powerpoint/2010/main" val="347367911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53BD3F6-1DFC-4A99-9314-3683F63F6EE3}"/>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8838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06DE-E562-48F5-900D-C0C452FFABFF}"/>
              </a:ext>
            </a:extLst>
          </p:cNvPr>
          <p:cNvSpPr>
            <a:spLocks noGrp="1"/>
          </p:cNvSpPr>
          <p:nvPr>
            <p:ph type="title"/>
          </p:nvPr>
        </p:nvSpPr>
        <p:spPr>
          <a:xfrm>
            <a:off x="841247" y="662832"/>
            <a:ext cx="10515593" cy="646322"/>
          </a:xfrm>
        </p:spPr>
        <p:txBody>
          <a:bodyPr vert="horz" lIns="91440" tIns="45720" rIns="91440" bIns="45720" rtlCol="0" anchor="ctr">
            <a:normAutofit fontScale="90000"/>
          </a:bodyPr>
          <a:lstStyle/>
          <a:p>
            <a:endParaRPr lang="en-US" sz="4400"/>
          </a:p>
          <a:p>
            <a:endParaRPr lang="en-US" sz="4400"/>
          </a:p>
          <a:p>
            <a:endParaRPr lang="en-US" sz="4400"/>
          </a:p>
        </p:txBody>
      </p:sp>
      <p:pic>
        <p:nvPicPr>
          <p:cNvPr id="52" name="Picture 53" descr="Diagram&#10;&#10;Description automatically generated">
            <a:extLst>
              <a:ext uri="{FF2B5EF4-FFF2-40B4-BE49-F238E27FC236}">
                <a16:creationId xmlns:a16="http://schemas.microsoft.com/office/drawing/2014/main" id="{ACBA5C41-A8A2-4C00-BB36-F71F3FC5B4B8}"/>
              </a:ext>
            </a:extLst>
          </p:cNvPr>
          <p:cNvPicPr>
            <a:picLocks noChangeAspect="1"/>
          </p:cNvPicPr>
          <p:nvPr/>
        </p:nvPicPr>
        <p:blipFill rotWithShape="1">
          <a:blip r:embed="rId2"/>
          <a:srcRect l="5755" r="-3" b="-3"/>
          <a:stretch/>
        </p:blipFill>
        <p:spPr>
          <a:xfrm>
            <a:off x="1640695" y="2248859"/>
            <a:ext cx="5417509" cy="3634541"/>
          </a:xfrm>
          <a:prstGeom prst="rect">
            <a:avLst/>
          </a:prstGeom>
        </p:spPr>
      </p:pic>
      <p:sp>
        <p:nvSpPr>
          <p:cNvPr id="10" name="TextBox 9">
            <a:extLst>
              <a:ext uri="{FF2B5EF4-FFF2-40B4-BE49-F238E27FC236}">
                <a16:creationId xmlns:a16="http://schemas.microsoft.com/office/drawing/2014/main" id="{94E74876-9B39-4624-A1B1-855127973BDE}"/>
              </a:ext>
            </a:extLst>
          </p:cNvPr>
          <p:cNvSpPr txBox="1"/>
          <p:nvPr/>
        </p:nvSpPr>
        <p:spPr>
          <a:xfrm>
            <a:off x="7533314" y="1578664"/>
            <a:ext cx="3823525" cy="474488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342900">
              <a:lnSpc>
                <a:spcPct val="90000"/>
              </a:lnSpc>
              <a:spcAft>
                <a:spcPts val="600"/>
              </a:spcAft>
              <a:buFont typeface="Arial"/>
              <a:buChar char="•"/>
            </a:pPr>
            <a:r>
              <a:rPr lang="en-US" sz="1900"/>
              <a:t>FGA is a promising variant of Genetic Algorithm with adaptive parameters</a:t>
            </a:r>
            <a:endParaRPr lang="en-US" sz="1900">
              <a:cs typeface="Calibri" panose="020F0502020204030204"/>
            </a:endParaRPr>
          </a:p>
          <a:p>
            <a:pPr marL="457200" indent="-342900">
              <a:lnSpc>
                <a:spcPct val="90000"/>
              </a:lnSpc>
              <a:spcAft>
                <a:spcPts val="600"/>
              </a:spcAft>
              <a:buFont typeface="Arial"/>
              <a:buChar char="•"/>
            </a:pPr>
            <a:r>
              <a:rPr lang="en-US" sz="1900"/>
              <a:t>Divides the entire processing among the various families that run in parallel in the module</a:t>
            </a:r>
            <a:endParaRPr lang="en-US" sz="1900">
              <a:cs typeface="Calibri" panose="020F0502020204030204"/>
            </a:endParaRPr>
          </a:p>
          <a:p>
            <a:pPr marL="457200" indent="-342900">
              <a:lnSpc>
                <a:spcPct val="90000"/>
              </a:lnSpc>
              <a:spcAft>
                <a:spcPts val="600"/>
              </a:spcAft>
              <a:buFont typeface="Arial"/>
              <a:buChar char="•"/>
            </a:pPr>
            <a:r>
              <a:rPr lang="en-US" sz="1900"/>
              <a:t>Uses self-adjusting mutation with Population Differentia</a:t>
            </a:r>
            <a:endParaRPr lang="en-US" sz="1900">
              <a:cs typeface="Calibri" panose="020F0502020204030204"/>
            </a:endParaRPr>
          </a:p>
          <a:p>
            <a:pPr marL="457200" indent="-342900">
              <a:lnSpc>
                <a:spcPct val="90000"/>
              </a:lnSpc>
              <a:spcAft>
                <a:spcPts val="600"/>
              </a:spcAft>
              <a:buFont typeface="Arial"/>
              <a:buChar char="•"/>
            </a:pPr>
            <a:r>
              <a:rPr lang="en-US" sz="1900"/>
              <a:t>Performs crossover and mutation on each family to achieve a better individual</a:t>
            </a:r>
            <a:endParaRPr lang="en-US" sz="1900">
              <a:cs typeface="Calibri" panose="020F0502020204030204"/>
            </a:endParaRPr>
          </a:p>
          <a:p>
            <a:pPr marL="457200" indent="-342900">
              <a:lnSpc>
                <a:spcPct val="90000"/>
              </a:lnSpc>
              <a:spcAft>
                <a:spcPts val="600"/>
              </a:spcAft>
              <a:buFont typeface="Arial"/>
              <a:buChar char="•"/>
            </a:pPr>
            <a:r>
              <a:rPr lang="en-US" sz="1900">
                <a:cs typeface="Calibri" panose="020F0502020204030204"/>
              </a:rPr>
              <a:t>Uses fitness function (CPU, Memory and Bandwidth)</a:t>
            </a:r>
          </a:p>
          <a:p>
            <a:pPr marL="457200" indent="-342900">
              <a:lnSpc>
                <a:spcPct val="90000"/>
              </a:lnSpc>
              <a:spcAft>
                <a:spcPts val="600"/>
              </a:spcAft>
              <a:buFont typeface="Arial" panose="020B0604020202020204" pitchFamily="34" charset="0"/>
              <a:buChar char="•"/>
            </a:pPr>
            <a:endParaRPr lang="en-US" sz="1900">
              <a:cs typeface="Calibri" panose="020F0502020204030204"/>
            </a:endParaRPr>
          </a:p>
        </p:txBody>
      </p:sp>
      <p:sp>
        <p:nvSpPr>
          <p:cNvPr id="55" name="TextBox 54">
            <a:extLst>
              <a:ext uri="{FF2B5EF4-FFF2-40B4-BE49-F238E27FC236}">
                <a16:creationId xmlns:a16="http://schemas.microsoft.com/office/drawing/2014/main" id="{9E3C53EF-3990-4EED-BEAC-58A7B3130D56}"/>
              </a:ext>
            </a:extLst>
          </p:cNvPr>
          <p:cNvSpPr txBox="1"/>
          <p:nvPr/>
        </p:nvSpPr>
        <p:spPr>
          <a:xfrm>
            <a:off x="2428875" y="585560"/>
            <a:ext cx="73297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cs typeface="Calibri"/>
              </a:rPr>
              <a:t>Family Genetic Approach</a:t>
            </a:r>
            <a:endParaRPr lang="en-US"/>
          </a:p>
        </p:txBody>
      </p:sp>
      <p:sp>
        <p:nvSpPr>
          <p:cNvPr id="3" name="Slide Number Placeholder 2">
            <a:extLst>
              <a:ext uri="{FF2B5EF4-FFF2-40B4-BE49-F238E27FC236}">
                <a16:creationId xmlns:a16="http://schemas.microsoft.com/office/drawing/2014/main" id="{6841A62D-5271-49E6-A343-7B5E18EFD64E}"/>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124969267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0F6FE37-2D81-42D5-9864-FB8D9359D066}"/>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a:t>Experimental Results</a:t>
            </a:r>
          </a:p>
        </p:txBody>
      </p:sp>
      <p:sp>
        <p:nvSpPr>
          <p:cNvPr id="4" name="Text Placeholder 3">
            <a:extLst>
              <a:ext uri="{FF2B5EF4-FFF2-40B4-BE49-F238E27FC236}">
                <a16:creationId xmlns:a16="http://schemas.microsoft.com/office/drawing/2014/main" id="{BB8157A1-89CF-4D76-99BF-EAA85BC6884A}"/>
              </a:ext>
            </a:extLst>
          </p:cNvPr>
          <p:cNvSpPr>
            <a:spLocks noGrp="1"/>
          </p:cNvSpPr>
          <p:nvPr>
            <p:ph type="body" sz="half" idx="2"/>
          </p:nvPr>
        </p:nvSpPr>
        <p:spPr>
          <a:xfrm>
            <a:off x="1484311" y="2666999"/>
            <a:ext cx="3333496" cy="3124201"/>
          </a:xfrm>
        </p:spPr>
        <p:txBody>
          <a:bodyPr vert="horz" lIns="91440" tIns="45720" rIns="91440" bIns="45720" rtlCol="0" anchor="t">
            <a:noAutofit/>
          </a:bodyPr>
          <a:lstStyle/>
          <a:p>
            <a:pPr algn="l">
              <a:buFont typeface="Arial"/>
              <a:buChar char="•"/>
            </a:pPr>
            <a:r>
              <a:rPr lang="en-US" sz="2000"/>
              <a:t>Energy Consumption: 4 – 9 times better than all the other algorithms</a:t>
            </a:r>
          </a:p>
          <a:p>
            <a:pPr algn="l">
              <a:buFont typeface="Arial"/>
              <a:buChar char="•"/>
            </a:pPr>
            <a:r>
              <a:rPr lang="en-US" sz="2000"/>
              <a:t>VM Migrations: 3 – 5 times less migrations than other algorithms</a:t>
            </a:r>
          </a:p>
          <a:p>
            <a:pPr algn="l">
              <a:buFont typeface="Arial"/>
              <a:buChar char="•"/>
            </a:pPr>
            <a:r>
              <a:rPr lang="en-US" sz="2000"/>
              <a:t>SLA Time: At least 3 times faster than other algorithms</a:t>
            </a:r>
          </a:p>
        </p:txBody>
      </p:sp>
      <p:pic>
        <p:nvPicPr>
          <p:cNvPr id="3" name="Picture 5" descr="A picture containing implement, pencil&#10;&#10;Description automatically generated">
            <a:extLst>
              <a:ext uri="{FF2B5EF4-FFF2-40B4-BE49-F238E27FC236}">
                <a16:creationId xmlns:a16="http://schemas.microsoft.com/office/drawing/2014/main" id="{C7AE2836-88A0-4947-98A2-D82EB67BBD76}"/>
              </a:ext>
            </a:extLst>
          </p:cNvPr>
          <p:cNvPicPr>
            <a:picLocks noGrp="1" noChangeAspect="1"/>
          </p:cNvPicPr>
          <p:nvPr>
            <p:ph idx="1"/>
          </p:nvPr>
        </p:nvPicPr>
        <p:blipFill>
          <a:blip r:embed="rId3"/>
          <a:stretch>
            <a:fillRect/>
          </a:stretch>
        </p:blipFill>
        <p:spPr>
          <a:xfrm>
            <a:off x="5262033" y="1168400"/>
            <a:ext cx="6240990" cy="408784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Slide Number Placeholder 4">
            <a:extLst>
              <a:ext uri="{FF2B5EF4-FFF2-40B4-BE49-F238E27FC236}">
                <a16:creationId xmlns:a16="http://schemas.microsoft.com/office/drawing/2014/main" id="{3C19BE74-4149-42B9-810D-CB93F12A81C8}"/>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3522895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1628</Words>
  <Application>Microsoft Office PowerPoint</Application>
  <PresentationFormat>Widescreen</PresentationFormat>
  <Paragraphs>204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Corbel</vt:lpstr>
      <vt:lpstr>Parallax</vt:lpstr>
      <vt:lpstr>Survey on Virtual Machine Allocation in Cloud Infrastructure  - Final Report</vt:lpstr>
      <vt:lpstr>Table of content</vt:lpstr>
      <vt:lpstr>Introduction</vt:lpstr>
      <vt:lpstr>Interior Search Algorithm  </vt:lpstr>
      <vt:lpstr>PowerPoint Presentation</vt:lpstr>
      <vt:lpstr>State of the art Interior Search Algorithm </vt:lpstr>
      <vt:lpstr>Novel Family Genetic Approach for VM Allocation   </vt:lpstr>
      <vt:lpstr>  </vt:lpstr>
      <vt:lpstr>Experimental Results</vt:lpstr>
      <vt:lpstr>Novel Family Genetic Approach for VM Allocation   </vt:lpstr>
      <vt:lpstr>State of the art Novel Family Genetic Approach for VM Allocation </vt:lpstr>
      <vt:lpstr>K Means Algorithm  </vt:lpstr>
      <vt:lpstr>K-Means</vt:lpstr>
      <vt:lpstr>State of the art: K-MEANS</vt:lpstr>
      <vt:lpstr>Bin Packing with Variable Item Size Algorithm(VISBP)</vt:lpstr>
      <vt:lpstr>Bin Packing with Variable Item size Algorithm(VISBP)  </vt:lpstr>
      <vt:lpstr>Bin Packing with Variable Item Size Algorithm(VISBP)</vt:lpstr>
      <vt:lpstr>State of the art: VISBP</vt:lpstr>
      <vt:lpstr>Reordering Grouping Genetic Algorithm </vt:lpstr>
      <vt:lpstr>Experimental Result</vt:lpstr>
      <vt:lpstr>Reordering Grouping Genetic Algorithm </vt:lpstr>
      <vt:lpstr>State of the art: RGGA</vt:lpstr>
      <vt:lpstr>Hybrid Genetic Algorithm </vt:lpstr>
      <vt:lpstr>Experimental Results</vt:lpstr>
      <vt:lpstr>Hybrid Genetic Algorithm</vt:lpstr>
      <vt:lpstr>State of the art: HGA</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Neha Bhoi</cp:lastModifiedBy>
  <cp:revision>39</cp:revision>
  <dcterms:created xsi:type="dcterms:W3CDTF">2020-11-18T21:38:43Z</dcterms:created>
  <dcterms:modified xsi:type="dcterms:W3CDTF">2020-11-30T21:29:43Z</dcterms:modified>
</cp:coreProperties>
</file>