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1A1C2-3CF2-02E0-4763-292FAAEFD492}" v="342" dt="2020-11-12T02:35:03.329"/>
    <p1510:client id="{1FEBE2BA-7C36-8BA3-5A47-274C52DA59A5}" v="345" dt="2020-11-10T09:05:13.154"/>
    <p1510:client id="{3CF61A81-52BE-CA01-5EC8-9D541E4D8246}" v="147" dt="2020-11-11T02:45:41.056"/>
    <p1510:client id="{536D9F08-3305-9BB1-ECCF-84B9B7EF43EF}" v="165" dt="2020-11-12T02:50:18.330"/>
    <p1510:client id="{9A669B94-9AEB-9C32-30BF-E60E0557EB08}" v="4" dt="2020-11-10T04:34:07.603"/>
    <p1510:client id="{C0EBCD7C-3E63-4947-B992-A4869934F21D}" v="377" dt="2020-11-10T04:27:15.935"/>
    <p1510:client id="{D47E8E39-E67A-619B-44A4-2D19654623A0}" v="46" dt="2020-11-12T01:41:41.382"/>
    <p1510:client id="{E88F692F-C77F-F92B-F8C6-BC9E1991BF7D}" v="513" dt="2020-11-10T23:54:50.624"/>
    <p1510:client id="{EAD0CAF0-FEA0-8F92-9ECF-6861781D39A7}" v="19" dt="2020-11-10T22:26:17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ea typeface="+mj-lt"/>
                <a:cs typeface="+mj-lt"/>
              </a:rPr>
              <a:t>Survey on Virtual Machine Allocation in Cloud Infrastructure  - Progress Report </a:t>
            </a:r>
            <a:endParaRPr lang="en-US" sz="44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Ashwini </a:t>
            </a:r>
            <a:r>
              <a:rPr lang="en-US" err="1">
                <a:ea typeface="+mn-lt"/>
                <a:cs typeface="+mn-lt"/>
              </a:rPr>
              <a:t>Ukarde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Neha Bhoi</a:t>
            </a:r>
          </a:p>
          <a:p>
            <a:r>
              <a:rPr lang="en-US">
                <a:ea typeface="+mn-lt"/>
                <a:cs typeface="+mn-lt"/>
              </a:rPr>
              <a:t> Saishree Jayakumar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0B64-E9C3-4206-8CDA-7BEA4C67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Table of content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C8AD-C767-4ABE-BE6D-7A74E415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Introduction</a:t>
            </a:r>
          </a:p>
          <a:p>
            <a:r>
              <a:rPr lang="en-US">
                <a:ea typeface="+mn-lt"/>
                <a:cs typeface="+mn-lt"/>
              </a:rPr>
              <a:t>Interior Search Algorithms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K means</a:t>
            </a:r>
          </a:p>
          <a:p>
            <a:r>
              <a:rPr lang="en-US">
                <a:cs typeface="Calibri"/>
              </a:rPr>
              <a:t>Reordering Grouping Genetic Algorithm</a:t>
            </a:r>
          </a:p>
          <a:p>
            <a:r>
              <a:rPr lang="en-US">
                <a:cs typeface="Calibri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45898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74F6-E356-49CC-9119-03A0CCD2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DA2F-1270-46DC-BC9E-3FBE8BB7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Virtual Machine Allocation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Virtual machine allocation problem is one of the challenges in cloud computing environments.</a:t>
            </a:r>
          </a:p>
          <a:p>
            <a:pPr lvl="1"/>
            <a:r>
              <a:rPr lang="en-US" dirty="0">
                <a:ea typeface="+mn-lt"/>
                <a:cs typeface="+mn-lt"/>
              </a:rPr>
              <a:t>In this environment, each virtual machine is mapped onto the physical host in accordance with the available resource on the host machine</a:t>
            </a:r>
          </a:p>
          <a:p>
            <a:pPr lvl="1"/>
            <a:r>
              <a:rPr lang="en-US" dirty="0">
                <a:ea typeface="+mn-lt"/>
                <a:cs typeface="+mn-lt"/>
              </a:rPr>
              <a:t>we have taken some algorithms for consideration under different aspects </a:t>
            </a:r>
            <a:r>
              <a:rPr lang="en-US">
                <a:ea typeface="+mn-lt"/>
                <a:cs typeface="+mn-lt"/>
              </a:rPr>
              <a:t>specializing in energy, time efficiency and resource allocation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18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04E7D-CFA8-4F95-8018-11BA04D7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Interior Search Algorithm (ISA)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E9F0-B199-4D35-A952-304BDEA9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Importance of Energy Efficiency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Working of Interior Search Algorithm (ISA) 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Performance of ISA compared with other traditional algorithms</a:t>
            </a: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Challenges</a:t>
            </a:r>
          </a:p>
        </p:txBody>
      </p:sp>
      <p:pic>
        <p:nvPicPr>
          <p:cNvPr id="4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37D22D9-D331-4D11-8C30-049548A8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2" y="1582238"/>
            <a:ext cx="5239657" cy="2939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B38DF6-0BA8-4054-92A1-6EBDE4854101}"/>
              </a:ext>
            </a:extLst>
          </p:cNvPr>
          <p:cNvSpPr txBox="1"/>
          <p:nvPr/>
        </p:nvSpPr>
        <p:spPr>
          <a:xfrm>
            <a:off x="8183248" y="4521668"/>
            <a:ext cx="275771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Saves 30% of energy compared with BFD and GA</a:t>
            </a:r>
          </a:p>
        </p:txBody>
      </p:sp>
    </p:spTree>
    <p:extLst>
      <p:ext uri="{BB962C8B-B14F-4D97-AF65-F5344CB8AC3E}">
        <p14:creationId xmlns:p14="http://schemas.microsoft.com/office/powerpoint/2010/main" val="319153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3E10-3EB1-4643-B514-8D939729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K-means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B798-ABE2-4EED-8E2E-ACF80F27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 Time efficient algorithm</a:t>
            </a: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 K-means algorithm uses clustering technique.</a:t>
            </a:r>
            <a:endParaRPr lang="en-US">
              <a:cs typeface="Calibri"/>
            </a:endParaRPr>
          </a:p>
          <a:p>
            <a:pPr lvl="2"/>
            <a:r>
              <a:rPr lang="en-US">
                <a:ea typeface="+mn-lt"/>
                <a:cs typeface="+mn-lt"/>
              </a:rPr>
              <a:t>Clustering - Divide the large dataset into small groups having similar characteristics</a:t>
            </a:r>
          </a:p>
          <a:p>
            <a:pPr lvl="2"/>
            <a:r>
              <a:rPr lang="en-US">
                <a:ea typeface="+mn-lt"/>
                <a:cs typeface="+mn-lt"/>
              </a:rPr>
              <a:t>Number of clusters determined dynamically according to number of data centers to number of hosts</a:t>
            </a:r>
            <a:endParaRPr lang="en-US">
              <a:cs typeface="Calibri"/>
            </a:endParaRPr>
          </a:p>
          <a:p>
            <a:pPr lvl="2"/>
            <a:r>
              <a:rPr lang="en-US">
                <a:ea typeface="+mn-lt"/>
                <a:cs typeface="+mn-lt"/>
              </a:rPr>
              <a:t>Depending upon the number of hosts, number of K clusters in a datacenter are determined</a:t>
            </a:r>
          </a:p>
          <a:p>
            <a:pPr lvl="1"/>
            <a:r>
              <a:rPr lang="en-US">
                <a:cs typeface="Calibri"/>
              </a:rPr>
              <a:t>Result: -  </a:t>
            </a:r>
          </a:p>
          <a:p>
            <a:pPr lvl="4"/>
            <a:r>
              <a:rPr lang="en-US">
                <a:cs typeface="Calibri"/>
              </a:rPr>
              <a:t>Idle time less compared to traditional FIFO</a:t>
            </a:r>
          </a:p>
          <a:p>
            <a:pPr lvl="4"/>
            <a:r>
              <a:rPr lang="en-US">
                <a:cs typeface="Calibri"/>
              </a:rPr>
              <a:t>Better CPU Utilization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78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04E7D-CFA8-4F95-8018-11BA04D7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Reordering Grouping Genetic Algorithm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E9F0-B199-4D35-A952-304BDEA91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447" y="2799889"/>
            <a:ext cx="4933490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Genetic Algorithm</a:t>
            </a:r>
          </a:p>
          <a:p>
            <a:r>
              <a:rPr lang="en-US" sz="2200">
                <a:solidFill>
                  <a:srgbClr val="FFFFFF"/>
                </a:solidFill>
                <a:cs typeface="Calibri"/>
              </a:rPr>
              <a:t>Needs D</a:t>
            </a:r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eterministic Load</a:t>
            </a:r>
            <a:endParaRPr lang="en-US" sz="2200" i="1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200">
                <a:solidFill>
                  <a:srgbClr val="FFFFFF"/>
                </a:solidFill>
                <a:cs typeface="Calibri"/>
              </a:rPr>
              <a:t>Energy Efficient</a:t>
            </a:r>
          </a:p>
          <a:p>
            <a:r>
              <a:rPr lang="en-US" sz="2200">
                <a:solidFill>
                  <a:srgbClr val="FFFFFF"/>
                </a:solidFill>
                <a:cs typeface="Calibri"/>
              </a:rPr>
              <a:t>Requires less time to solve the problem</a:t>
            </a:r>
          </a:p>
          <a:p>
            <a:r>
              <a:rPr lang="en-US" sz="2200">
                <a:solidFill>
                  <a:srgbClr val="FFFFFF"/>
                </a:solidFill>
                <a:cs typeface="Calibri"/>
              </a:rPr>
              <a:t>Based on bin packing problem </a:t>
            </a:r>
          </a:p>
          <a:p>
            <a:endParaRPr lang="en-US" sz="2200" i="1">
              <a:solidFill>
                <a:srgbClr val="FFFFFF"/>
              </a:solidFill>
              <a:cs typeface="Calibri"/>
            </a:endParaRPr>
          </a:p>
        </p:txBody>
      </p:sp>
      <p:pic>
        <p:nvPicPr>
          <p:cNvPr id="9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9BA0A9F-1CBA-41B5-9567-6DDDFF5F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746" y="347472"/>
            <a:ext cx="4215319" cy="2971800"/>
          </a:xfrm>
          <a:prstGeom prst="rect">
            <a:avLst/>
          </a:prstGeom>
        </p:spPr>
      </p:pic>
      <p:pic>
        <p:nvPicPr>
          <p:cNvPr id="8" name="Picture 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8251B06-977E-40F7-9C95-76B6B0E9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37" y="3566160"/>
            <a:ext cx="445213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4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E1BF-01DA-415D-9222-3C9F98DE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BC56-A62D-4B0A-9CFA-118EF4CEA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- Deep dive to understand the exact working of the algorithm. Read more papers. </a:t>
            </a:r>
          </a:p>
          <a:p>
            <a:pPr>
              <a:buFontTx/>
              <a:buChar char="-"/>
            </a:pPr>
            <a:r>
              <a:rPr lang="en-US" dirty="0">
                <a:cs typeface="Calibri"/>
              </a:rPr>
              <a:t>Analysis of remaining 3 algorithms.</a:t>
            </a:r>
          </a:p>
          <a:p>
            <a:pPr lvl="1">
              <a:buFontTx/>
              <a:buChar char="-"/>
            </a:pPr>
            <a:r>
              <a:rPr lang="en-US" dirty="0">
                <a:cs typeface="Calibri"/>
              </a:rPr>
              <a:t>Mixed Integer Program</a:t>
            </a:r>
          </a:p>
          <a:p>
            <a:pPr lvl="1">
              <a:buFontTx/>
              <a:buChar char="-"/>
            </a:pPr>
            <a:r>
              <a:rPr lang="en-US" dirty="0">
                <a:cs typeface="Calibri"/>
              </a:rPr>
              <a:t>A Novel Family Genetic Approach</a:t>
            </a:r>
          </a:p>
          <a:p>
            <a:pPr lvl="1">
              <a:buFontTx/>
              <a:buChar char="-"/>
            </a:pPr>
            <a:r>
              <a:rPr lang="en-US" dirty="0">
                <a:cs typeface="Calibri"/>
              </a:rPr>
              <a:t>Hybrid Genetic Algorithm</a:t>
            </a:r>
          </a:p>
          <a:p>
            <a:pPr>
              <a:buFontTx/>
              <a:buChar char="-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15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257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Survey on Virtual Machine Allocation in Cloud Infrastructure  - Progress Report </vt:lpstr>
      <vt:lpstr>Table of content</vt:lpstr>
      <vt:lpstr>Introduction</vt:lpstr>
      <vt:lpstr>Interior Search Algorithm (ISA)</vt:lpstr>
      <vt:lpstr>K-means Algorithm</vt:lpstr>
      <vt:lpstr>Reordering Grouping Genetic Algorithm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Neha Bhoi</cp:lastModifiedBy>
  <cp:revision>124</cp:revision>
  <dcterms:created xsi:type="dcterms:W3CDTF">2020-11-10T02:02:39Z</dcterms:created>
  <dcterms:modified xsi:type="dcterms:W3CDTF">2020-11-13T02:16:50Z</dcterms:modified>
</cp:coreProperties>
</file>