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sldIdLst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2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923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769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4751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518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407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98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1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7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9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analytic project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AC18-E678-924C-8932-78F414FA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6417"/>
          </a:xfrm>
        </p:spPr>
        <p:txBody>
          <a:bodyPr/>
          <a:lstStyle/>
          <a:p>
            <a:r>
              <a:rPr lang="en-IN" dirty="0"/>
              <a:t>Objective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6540-7CA9-2F0A-3EDA-1ED612C5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73021"/>
            <a:ext cx="10058400" cy="5159828"/>
          </a:xfrm>
        </p:spPr>
        <p:txBody>
          <a:bodyPr>
            <a:normAutofit/>
          </a:bodyPr>
          <a:lstStyle/>
          <a:p>
            <a:r>
              <a:rPr lang="en-IN" sz="2400" dirty="0"/>
              <a:t>Qu.1 – calculate the monthly sales of the store and identify which month had the highest sales and which months the lowest sales.</a:t>
            </a:r>
          </a:p>
          <a:p>
            <a:r>
              <a:rPr lang="en-IN" sz="2400" dirty="0"/>
              <a:t>Qu.2- Analyse sales based on product category and determine which category have highest and lowest sales </a:t>
            </a:r>
          </a:p>
          <a:p>
            <a:r>
              <a:rPr lang="en-IN" sz="2400" dirty="0"/>
              <a:t>Qu.3 The sales analysis need to be done based on sub-category </a:t>
            </a:r>
          </a:p>
          <a:p>
            <a:r>
              <a:rPr lang="en-IN" sz="2400" dirty="0"/>
              <a:t>Qu.4 Analyse the monthly profit from sales and determine which months had the highest profit </a:t>
            </a:r>
          </a:p>
          <a:p>
            <a:r>
              <a:rPr lang="en-IN" sz="2400" dirty="0"/>
              <a:t>Qu.5 Analyse the profit by category and sub-category </a:t>
            </a:r>
          </a:p>
          <a:p>
            <a:r>
              <a:rPr lang="en-IN" sz="2400" dirty="0"/>
              <a:t>Qu.6 Analyse the sales and profit customer segment</a:t>
            </a:r>
          </a:p>
          <a:p>
            <a:r>
              <a:rPr lang="en-IN" sz="2400" dirty="0"/>
              <a:t>Qu.7 Analyse the sales to profit ratio.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185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B708-7848-04E8-9741-5423C754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4906"/>
          </a:xfrm>
        </p:spPr>
        <p:txBody>
          <a:bodyPr/>
          <a:lstStyle/>
          <a:p>
            <a:r>
              <a:rPr lang="en-IN" dirty="0"/>
              <a:t>Summery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286E-A379-D975-D61A-FB6BC9CA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87624"/>
            <a:ext cx="10900759" cy="535701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By analyse the data using </a:t>
            </a:r>
            <a:r>
              <a:rPr lang="en-IN" dirty="0" err="1"/>
              <a:t>numpy</a:t>
            </a:r>
            <a:r>
              <a:rPr lang="en-IN" dirty="0"/>
              <a:t>, pandas ,</a:t>
            </a:r>
            <a:r>
              <a:rPr lang="en-IN" dirty="0" err="1"/>
              <a:t>matplotlib,seaborn</a:t>
            </a:r>
            <a:r>
              <a:rPr lang="en-IN" dirty="0"/>
              <a:t> . We find the objective of project </a:t>
            </a:r>
          </a:p>
          <a:p>
            <a:r>
              <a:rPr lang="en-IN" dirty="0"/>
              <a:t>1- Analysing by monthly sale we find out  march has highest sales and </a:t>
            </a:r>
            <a:r>
              <a:rPr lang="en-IN" dirty="0" err="1"/>
              <a:t>feb.</a:t>
            </a:r>
            <a:r>
              <a:rPr lang="en-IN" dirty="0"/>
              <a:t> has lowest sales  </a:t>
            </a:r>
          </a:p>
          <a:p>
            <a:r>
              <a:rPr lang="en-IN" sz="2000" dirty="0"/>
              <a:t>2-Analysing sales based on product category we find out technology has highest sales and office supplies has lowest sales</a:t>
            </a:r>
          </a:p>
          <a:p>
            <a:r>
              <a:rPr lang="en-IN" sz="2000" dirty="0"/>
              <a:t>Analysing sales based on product Sub-category we find out phone has highest sales and fasteners  has lowest sales</a:t>
            </a:r>
          </a:p>
          <a:p>
            <a:r>
              <a:rPr lang="en-IN" sz="2000" dirty="0"/>
              <a:t>Analysing the monthly profit from sales we find out December has highest profit and April has lowest sales</a:t>
            </a:r>
          </a:p>
          <a:p>
            <a:r>
              <a:rPr lang="en-IN" sz="2000" dirty="0"/>
              <a:t>Analysing the  profit from product category  we find out Technology has highest profit and Furniture has lowest profit</a:t>
            </a:r>
          </a:p>
          <a:p>
            <a:r>
              <a:rPr lang="en-IN" sz="2000" dirty="0"/>
              <a:t>Analysing the  profit  from  customer segment we find out Consumer has highest profit and Home office has lowest profit</a:t>
            </a:r>
          </a:p>
          <a:p>
            <a:r>
              <a:rPr lang="en-IN" sz="2000" dirty="0"/>
              <a:t>Analysing the  sales  from  customer segment we find out Corporate has highest sales and </a:t>
            </a:r>
            <a:r>
              <a:rPr lang="en-IN" dirty="0"/>
              <a:t>Consumers </a:t>
            </a:r>
            <a:r>
              <a:rPr lang="en-IN" sz="2000" dirty="0"/>
              <a:t>has lowest sales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688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261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E-Commerce</vt:lpstr>
      <vt:lpstr>Objective of project </vt:lpstr>
      <vt:lpstr>Summery of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chaurasiya</dc:creator>
  <cp:lastModifiedBy>neha chaurasiya</cp:lastModifiedBy>
  <cp:revision>1</cp:revision>
  <dcterms:created xsi:type="dcterms:W3CDTF">2025-05-14T05:29:03Z</dcterms:created>
  <dcterms:modified xsi:type="dcterms:W3CDTF">2025-05-14T06:46:27Z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