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73" r:id="rId5"/>
    <p:sldId id="257" r:id="rId6"/>
    <p:sldId id="269" r:id="rId7"/>
    <p:sldId id="270" r:id="rId8"/>
    <p:sldId id="260" r:id="rId9"/>
    <p:sldId id="263" r:id="rId10"/>
    <p:sldId id="262" r:id="rId11"/>
    <p:sldId id="264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26A9-5393-4E85-9468-EA8B6A3A2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2373-19FF-4FB6-95C8-01910705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14E4-1CC0-4FDA-A207-B2616A7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7A1D-5C63-4F3F-8114-C1BDB62E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260E-F1B7-45D4-9B62-2A348FF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8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FA8C-6CAF-4ECF-94DC-069D286D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FEFBA-C681-4272-9826-F15388F9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56DB-BE05-402C-A905-4EB31F5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E1E8-98D2-49C9-9560-7317F5B8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D894-584B-4BC3-A36D-684AA11F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1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83F8F-E733-4697-9E57-CCDFE3137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237C-7621-45A7-ADD7-01EFADDA4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296D-1C6D-414D-AE82-3B02E617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D09C-97D7-49CB-A0A0-3F8D8823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4EB0-C13A-4EEB-8E26-22234737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7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06A8-F3B9-402B-82D4-951BED62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2E35-40A2-4B64-B1E3-325BAD77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04DB-8DF9-432C-AC6A-F3FA18D4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4321-4485-42F9-8BBD-8007ED1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7521-9954-444B-9499-69663591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4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F405-0214-454C-8679-A11A8446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9A96-F9AB-4524-9E59-CF396E5E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968F-1D4E-4EF9-9794-4128DD52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943E-6785-49A1-839F-ACA896A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87B3E-D229-422F-A6C9-8A2E360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6BB9-28DC-4334-A0ED-CD43A96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483F-5917-4B36-8ADF-F380D193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E598C-D67D-45DC-AFC1-75CA768F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BC26-39A5-4F66-B271-0135C1E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0E78-3606-4C3C-B2B8-F3B79769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7CDB-E128-4ABC-B99B-4ABFCEFD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AA1-7EEF-40D9-8CAA-424197AF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61D8-A7F7-43C2-A9A5-5B1AC426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3296E-21A4-4041-BC18-95F94AA9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9D6F0-BE25-472C-A5D1-0391BF33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06854-0441-4ECE-903A-298F12E6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C281E-17E5-44D0-8B11-5BCBF7C8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FBDE8-413C-4DD5-9BC0-F279B669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2C2EF-8884-4997-9AC4-A6A8B7F1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262-10F3-40E7-85EF-1AFA9502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23189-B1BF-488A-A8CB-F37F9017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F0B2-1C18-44A2-A150-58B0E45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029C-0996-4BC1-9340-5E8F219B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AD705-D877-46D0-80E3-9A1D424B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0CEB7-E0EB-443A-898E-E80EB8B9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7B6D7-34A9-4F22-9D01-4AA0C161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145-D399-4AD7-90E8-61AA828F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A5F1-B843-491D-BD6F-EB6B9668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6C9B-39C0-4A90-9062-2AE3BB904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00387-E2D7-4178-BC45-06AE569E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AAC10-7103-494F-9239-20EAA023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8975-22D9-47EF-ADD2-9205C8A2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F766-7645-42FF-BBF2-41505191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D1794-E494-4812-BB91-547C27DED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B655-AD14-49CB-95F1-5FDF39F9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3320-E83F-4A5C-9686-AAD3AD61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60A3-D452-4017-BA70-64B6FC7E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7D6D-0043-4647-8AF5-91FD3374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23AED-51E4-4DA9-9D57-1F0E8076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ACEB-F888-4652-8BCF-4F3A5435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1539-42EB-410D-AB52-297CA2B5F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19BE-458E-482A-8425-9DAAB855CE3F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8008-7D0A-4370-A422-F306BA3F1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8AC6-2889-4E33-9BC2-F247E727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7B9B-42F6-4A79-8FA1-59E1DD76C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3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681C1-63AA-4C75-8D85-F5B62AA6FACB}"/>
              </a:ext>
            </a:extLst>
          </p:cNvPr>
          <p:cNvSpPr/>
          <p:nvPr/>
        </p:nvSpPr>
        <p:spPr>
          <a:xfrm>
            <a:off x="93785" y="283005"/>
            <a:ext cx="5545015" cy="769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EDA On Hotel Booking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FE8A1-9CE9-47B7-9C57-5CF5BD2383A8}"/>
              </a:ext>
            </a:extLst>
          </p:cNvPr>
          <p:cNvSpPr/>
          <p:nvPr/>
        </p:nvSpPr>
        <p:spPr>
          <a:xfrm>
            <a:off x="0" y="5575609"/>
            <a:ext cx="10234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By: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en-IN" sz="1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Devmorari                                                                                                              Abhishek </a:t>
            </a:r>
            <a:r>
              <a:rPr lang="en-IN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Wavhal</a:t>
            </a: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Sandhya Rami                                                                                                                      </a:t>
            </a: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Nirmala Bohra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F819-AADB-408B-9180-ECDB00F2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90" y="71718"/>
            <a:ext cx="5722374" cy="923364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           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Parking Space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B1A79D-A78F-442F-B8B4-76BB8BC6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77" y="1234894"/>
            <a:ext cx="6299200" cy="40342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1C87-00F0-4498-BD68-FD71F1AE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5508958"/>
            <a:ext cx="10456607" cy="127732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data shows number of car parking spaces booked in Resort in more compared to City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can plan to provide additional facilities in resort hotels like small garage, Electric car charging station, Automatic Car wash system and monetize them for additional revenue.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5960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9D4A-05CF-4A9E-A405-84A044A8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062" y="80683"/>
            <a:ext cx="6729046" cy="622702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        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preference by guest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3B32AF-E0F6-47AB-826C-D0CCDB651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9" y="844061"/>
            <a:ext cx="9067455" cy="3786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5ECD9-79B3-4B5E-8604-15F2899D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9528" y="4771291"/>
            <a:ext cx="9067455" cy="1430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data shows that guest prefer BB Type Meal most, Hotel management can look into input cost of ingredients required to prepare BB Type meal to maximize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are least interested in others option, Hotel management can analyze to remove the same from their menu in order to reduce their food inventory.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0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FCD3-6593-4F77-8B59-A5E79CD4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892" y="365125"/>
            <a:ext cx="3470031" cy="924413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3CC2-BE15-4DBB-81B0-A6D1F5CA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analysis of the hotel reservation dataset underscores the complexity of the hospitality industry and the multifaceted challenges faced by hoteliers in maximizing revenue and guest satisfaction.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reveals  City hotels, which attract a larger volume of bookings but grapple with a notable cancellation rate, and Resort hotels, which cater to a smaller market share but have potential for growth through strategic enhancements</a:t>
            </a:r>
            <a:r>
              <a:rPr lang="en-US" sz="2000" dirty="0"/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presented data of hotel booking from July 2015- August 2017 and we are going to present our key findings and our suggestions to hotel management to increase their revenue and profit margins</a:t>
            </a:r>
            <a:r>
              <a:rPr lang="en-US" sz="2000" dirty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2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BE38-A8FE-45DC-8A4D-96787B1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8" y="2321169"/>
            <a:ext cx="7280031" cy="1934308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5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9E1-65EC-4F14-9C9B-C94DACCF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619" y="1"/>
            <a:ext cx="5235678" cy="988141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        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058C-64F5-4CFE-A814-3D9C89AF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9368"/>
            <a:ext cx="12192000" cy="56486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contains 1,19,390 observation for a city hotel and resort hotel.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observation represents a hotel booking between July 2015 to August 2017.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detailed records of hotel reservations, capturing various aspects such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Time: Time between the booking date and arrival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Details: Information about adults, children, and babies per reservation.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Duration: Number of weekend nights and weekday nights.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Details: Including meal plans, room types, booking changes, and special                 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 and Distribution Channel: How the reservation was made and through which channel.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 Status: Current status of the reservation (e.g., canceled, checked out).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Financials: Average Daily Rate (ADR) and required car parking spaces.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149D1-9F83-46E8-9849-A89EC4F1A0E5}"/>
              </a:ext>
            </a:extLst>
          </p:cNvPr>
          <p:cNvSpPr/>
          <p:nvPr/>
        </p:nvSpPr>
        <p:spPr>
          <a:xfrm>
            <a:off x="838200" y="213633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735-88D8-4848-9B27-E38F7022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5" y="84884"/>
            <a:ext cx="4220308" cy="1192307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85D8-DA8B-49DD-8339-F0B8235E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1386349"/>
            <a:ext cx="11946193" cy="479061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Explore and analyze the data to discover important factors that govern the bookings.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Your Business Objective.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visualize the data on bookings of City Hotel and Resort Hotel to gain insights on the different factors that affect the booking and ADR.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75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1483-7258-2DB5-A02A-3C685A97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088" y="112889"/>
            <a:ext cx="5858933" cy="993422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 Process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B34F-8338-3FCB-6160-436E8DBE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10515600" cy="4912607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Children Column 4 Error Remove(1,19,386)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People = Adults + Children + Babies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 Column “NULL”  Value  Apply Filter than Remove 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Male Type Column “Undefined” Value to Replace With “Other”.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Channel Column “Undefined” Value to Replace With “Other”.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 Column “NULL” Value to Replace With “Other”.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Column “NULL” Value to Replace With “Other”.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Duplicates .</a:t>
            </a:r>
            <a:endParaRPr lang="en-IN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Booking ID.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4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99D5-5D02-4C7F-95F0-0C1401C8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84" y="125507"/>
            <a:ext cx="5401670" cy="735106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Details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275981-3829-41D0-81CC-3412EAAB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4" y="4070973"/>
            <a:ext cx="5594556" cy="2282935"/>
          </a:xfrm>
        </p:spPr>
        <p:txBody>
          <a:bodyPr>
            <a:normAutofit fontScale="92500" lnSpcReduction="10000"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61.13% preferred city hotel and 38.87% preferred to book a resort hotel.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Hotel can identify additional services to attract more guests and enhance revenue.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Resort Hotel can explore strategies to attract more customers and can also learn from the amenities offered by City Hotel to draw in clientele. Indeed, the insights gained contribute to a positive business impact.</a:t>
            </a:r>
          </a:p>
          <a:p>
            <a:pPr lvl="1" algn="just"/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EBE788-636D-44FD-B44C-824634A81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6" y="959061"/>
            <a:ext cx="4741333" cy="311191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BAA73D-033C-4A40-AF6E-73588DED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4559" y="4169421"/>
            <a:ext cx="5101982" cy="13990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hotel has faced approx. 53k cancellations, while Resort hotel has faced 34k cancellations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City hotel's high number of bookings.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018620-6E4E-4B01-A62B-908CF1931E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59" y="959061"/>
            <a:ext cx="5101982" cy="3111911"/>
          </a:xfrm>
        </p:spPr>
      </p:pic>
    </p:spTree>
    <p:extLst>
      <p:ext uri="{BB962C8B-B14F-4D97-AF65-F5344CB8AC3E}">
        <p14:creationId xmlns:p14="http://schemas.microsoft.com/office/powerpoint/2010/main" val="27186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47FC-8737-4396-87A1-AFEFA1E0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652" y="233083"/>
            <a:ext cx="6046838" cy="806823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By Country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AACDB-75E6-432B-8F35-BA1E29583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1165123"/>
            <a:ext cx="11231086" cy="4413431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4886C40-7F95-3882-F15C-A3B5AE2CFB84}"/>
              </a:ext>
            </a:extLst>
          </p:cNvPr>
          <p:cNvSpPr>
            <a:spLocks noChangeArrowheads="1"/>
          </p:cNvSpPr>
          <p:nvPr/>
        </p:nvSpPr>
        <p:spPr bwMode="auto">
          <a:xfrm rot="16583171" flipV="1">
            <a:off x="3563814" y="726440"/>
            <a:ext cx="54746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978A42B-66AA-C13C-A553-1DD9F989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9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5D4EBC-8F9B-CF7F-9156-FC083C5F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548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125FF0-3DCD-D3F5-04EB-24DAB9167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5959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48A88-7A49-597C-0360-FF355405F0D3}"/>
              </a:ext>
            </a:extLst>
          </p:cNvPr>
          <p:cNvSpPr txBox="1"/>
          <p:nvPr/>
        </p:nvSpPr>
        <p:spPr>
          <a:xfrm>
            <a:off x="3048000" y="2250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E7B0D-CE38-0B0C-4FBE-CFECE755134F}"/>
              </a:ext>
            </a:extLst>
          </p:cNvPr>
          <p:cNvSpPr txBox="1"/>
          <p:nvPr/>
        </p:nvSpPr>
        <p:spPr>
          <a:xfrm>
            <a:off x="715108" y="2092177"/>
            <a:ext cx="1123108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graph, it is evident that Portugal has the highest number of people present.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C98A-1F11-49D4-9926-7C1B32B9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1" y="203761"/>
            <a:ext cx="6368555" cy="729409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 Per Month &amp; Year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69ACC-75E5-44C9-9B5D-BF4C831E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225" y="5368412"/>
            <a:ext cx="6695769" cy="14895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wise ADR report shows maximum revenue generated in August Month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ADR in November-January Month-Management can plan some scheme to increase revenue.</a:t>
            </a:r>
          </a:p>
          <a:p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0AE4FB-9451-4ED4-9D53-C99E6A9C6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1135626"/>
            <a:ext cx="6695769" cy="42327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BB817-EE70-4016-A8CB-2F37738B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29947" y="4724401"/>
            <a:ext cx="4640827" cy="11488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wise ADR report shows maximum revenue is generated in year 2016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4AC652-FE8A-4AD7-87F1-74D07A36F1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14" y="1135626"/>
            <a:ext cx="4875360" cy="3200400"/>
          </a:xfrm>
        </p:spPr>
      </p:pic>
    </p:spTree>
    <p:extLst>
      <p:ext uri="{BB962C8B-B14F-4D97-AF65-F5344CB8AC3E}">
        <p14:creationId xmlns:p14="http://schemas.microsoft.com/office/powerpoint/2010/main" val="400745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11E4-4304-44CA-A069-F6F0FF35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3" y="107576"/>
            <a:ext cx="7502768" cy="865818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 room type by guest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D50293-970F-404B-9C06-B296F1D0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160927"/>
            <a:ext cx="10368986" cy="43697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32D69-1EC6-4722-BB12-F4E12B87F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697071"/>
            <a:ext cx="10368986" cy="895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data shows ‘A-Type’ room Is more preferred by guests so we should increase number of ‘A-Type’ room in hotels.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0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62E1-3D49-4E67-AE95-FEE02F84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3" y="80683"/>
            <a:ext cx="9188245" cy="753036"/>
          </a:xfr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booking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0A38BE-9B80-4DF1-8633-6F58F15F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5" y="1001152"/>
            <a:ext cx="9866670" cy="4470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4A8F-71CD-4C59-9E6C-7E07FD28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374" y="5633884"/>
            <a:ext cx="9866669" cy="9103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data shows that transient customers are most inconsistence in their decisions while group bookings have very less changes.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92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751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                                About The Dataset   </vt:lpstr>
      <vt:lpstr>Objective </vt:lpstr>
      <vt:lpstr>Data Clean Process</vt:lpstr>
      <vt:lpstr>Booking Details</vt:lpstr>
      <vt:lpstr>Booking By Country</vt:lpstr>
      <vt:lpstr>ADR Per Month &amp; Year</vt:lpstr>
      <vt:lpstr>Preferred room type by guest</vt:lpstr>
      <vt:lpstr>Consistency of booking</vt:lpstr>
      <vt:lpstr>            Car Parking Space</vt:lpstr>
      <vt:lpstr>         Food preference by guest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chauhan</dc:creator>
  <cp:lastModifiedBy>neha devmorari</cp:lastModifiedBy>
  <cp:revision>28</cp:revision>
  <dcterms:created xsi:type="dcterms:W3CDTF">2024-04-17T06:55:57Z</dcterms:created>
  <dcterms:modified xsi:type="dcterms:W3CDTF">2024-04-18T14:28:36Z</dcterms:modified>
</cp:coreProperties>
</file>