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4660"/>
  </p:normalViewPr>
  <p:slideViewPr>
    <p:cSldViewPr snapToGrid="0">
      <p:cViewPr>
        <p:scale>
          <a:sx n="90" d="100"/>
          <a:sy n="90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F2F1-4B9C-4992-84C6-1AE35F2B0BA0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3833-71F8-41A7-A94E-A63378BF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8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F2F1-4B9C-4992-84C6-1AE35F2B0BA0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3833-71F8-41A7-A94E-A63378BF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F2F1-4B9C-4992-84C6-1AE35F2B0BA0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3833-71F8-41A7-A94E-A63378BF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5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F2F1-4B9C-4992-84C6-1AE35F2B0BA0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3833-71F8-41A7-A94E-A63378BF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7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F2F1-4B9C-4992-84C6-1AE35F2B0BA0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3833-71F8-41A7-A94E-A63378BF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7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F2F1-4B9C-4992-84C6-1AE35F2B0BA0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3833-71F8-41A7-A94E-A63378BF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7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F2F1-4B9C-4992-84C6-1AE35F2B0BA0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3833-71F8-41A7-A94E-A63378BF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6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F2F1-4B9C-4992-84C6-1AE35F2B0BA0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3833-71F8-41A7-A94E-A63378BF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F2F1-4B9C-4992-84C6-1AE35F2B0BA0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3833-71F8-41A7-A94E-A63378BF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3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F2F1-4B9C-4992-84C6-1AE35F2B0BA0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3833-71F8-41A7-A94E-A63378BF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7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F2F1-4B9C-4992-84C6-1AE35F2B0BA0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3833-71F8-41A7-A94E-A63378BF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3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EF2F1-4B9C-4992-84C6-1AE35F2B0BA0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3833-71F8-41A7-A94E-A63378BF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1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petOnly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 5100 Application Engineering and Development Project</a:t>
            </a:r>
            <a:endParaRPr lang="en-US" dirty="0"/>
          </a:p>
          <a:p>
            <a:r>
              <a:rPr lang="en-US" sz="1800" dirty="0" smtClean="0"/>
              <a:t>Neha Ghate</a:t>
            </a:r>
          </a:p>
          <a:p>
            <a:r>
              <a:rPr lang="en-US" sz="1800" dirty="0" smtClean="0"/>
              <a:t>NUID : 001617639 | ghate.n@husky.neu.edu</a:t>
            </a:r>
            <a:endParaRPr lang="en-US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Data Stats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6" r="588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Details about users in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Detailed info about pet owners under that enterprise.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7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you!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2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792" y="875763"/>
            <a:ext cx="4450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Perpetua" panose="02020502060401020303" pitchFamily="18" charset="0"/>
              </a:rPr>
              <a:t>Problem Statement:</a:t>
            </a:r>
            <a:endParaRPr lang="en-US" sz="4000" b="1" dirty="0">
              <a:latin typeface="Perpetua" panose="02020502060401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3791" y="1592825"/>
            <a:ext cx="10779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Perpetua" panose="02020502060401020303" pitchFamily="18" charset="0"/>
              </a:rPr>
              <a:t>Building a connect between Pet Owners and different independent organizations providing services to the Pets.</a:t>
            </a:r>
            <a:endParaRPr lang="en-US" sz="3600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5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Problem solution:</a:t>
            </a:r>
            <a:endParaRPr lang="en-US" sz="48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5" b="364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Perpetua" panose="02020502060401020303" pitchFamily="18" charset="0"/>
              </a:rPr>
              <a:t>A connection that bridges  the gap between the pet owners and the independent organizations providing services to Pets.</a:t>
            </a:r>
            <a:endParaRPr lang="en-US" sz="2800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1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702" y="18030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Model 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98" y="0"/>
            <a:ext cx="4613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Perpetua" panose="02020502060401020303" pitchFamily="18" charset="0"/>
              </a:rPr>
              <a:t>Key Roles:</a:t>
            </a:r>
            <a:endParaRPr lang="en-US" sz="5400" dirty="0">
              <a:latin typeface="Perpetua" panose="02020502060401020303" pitchFamily="18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Perpetua" panose="02020502060401020303" pitchFamily="18" charset="0"/>
              </a:rPr>
              <a:t>petOnly Admin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Perpetua" panose="02020502060401020303" pitchFamily="18" charset="0"/>
              </a:rPr>
              <a:t>Pet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Perpetua" panose="02020502060401020303" pitchFamily="18" charset="0"/>
              </a:rPr>
              <a:t>Pet Adoption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Perpetua" panose="02020502060401020303" pitchFamily="18" charset="0"/>
              </a:rPr>
              <a:t>Pet Groomer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Perpetua" panose="02020502060401020303" pitchFamily="18" charset="0"/>
              </a:rPr>
              <a:t>V</a:t>
            </a:r>
            <a:r>
              <a:rPr lang="en-US" sz="2800" dirty="0" smtClean="0">
                <a:latin typeface="Perpetua" panose="02020502060401020303" pitchFamily="18" charset="0"/>
              </a:rPr>
              <a:t>eterinarian Role</a:t>
            </a:r>
          </a:p>
          <a:p>
            <a:endParaRPr lang="en-US" sz="2800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Key Features:</a:t>
            </a:r>
          </a:p>
          <a:p>
            <a:pPr marL="285750" lvl="0" indent="-285750"/>
            <a:r>
              <a:rPr lang="en-US" sz="1600" dirty="0">
                <a:solidFill>
                  <a:prstClr val="black"/>
                </a:solidFill>
              </a:rPr>
              <a:t>Internet Of things with Sensors</a:t>
            </a:r>
          </a:p>
          <a:p>
            <a:pPr marL="285750" lvl="0" indent="-285750"/>
            <a:r>
              <a:rPr lang="en-US" sz="1600" dirty="0">
                <a:solidFill>
                  <a:prstClr val="black"/>
                </a:solidFill>
              </a:rPr>
              <a:t>Ecosystem </a:t>
            </a:r>
            <a:r>
              <a:rPr lang="en-US" sz="1600" dirty="0" smtClean="0">
                <a:solidFill>
                  <a:prstClr val="black"/>
                </a:solidFill>
              </a:rPr>
              <a:t>Model</a:t>
            </a:r>
          </a:p>
          <a:p>
            <a:pPr marL="285750" lvl="0" indent="-285750"/>
            <a:r>
              <a:rPr lang="en-US" sz="1600" dirty="0" smtClean="0">
                <a:solidFill>
                  <a:prstClr val="black"/>
                </a:solidFill>
              </a:rPr>
              <a:t>Db40 Implementation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3200" dirty="0" smtClean="0">
                <a:solidFill>
                  <a:prstClr val="black"/>
                </a:solidFill>
              </a:rPr>
              <a:t>Extra Features:</a:t>
            </a:r>
            <a:endParaRPr lang="en-US" sz="1600" dirty="0" smtClean="0">
              <a:solidFill>
                <a:prstClr val="black"/>
              </a:solidFill>
            </a:endParaRPr>
          </a:p>
          <a:p>
            <a:pPr marL="285750" lvl="0" indent="-285750"/>
            <a:r>
              <a:rPr lang="en-US" sz="1600" dirty="0" smtClean="0">
                <a:solidFill>
                  <a:prstClr val="black"/>
                </a:solidFill>
              </a:rPr>
              <a:t>Loggers</a:t>
            </a:r>
            <a:endParaRPr lang="en-US" sz="1600" dirty="0">
              <a:solidFill>
                <a:prstClr val="black"/>
              </a:solidFill>
            </a:endParaRPr>
          </a:p>
          <a:p>
            <a:pPr marL="285750" lvl="0" indent="-285750"/>
            <a:r>
              <a:rPr lang="en-US" sz="1600" dirty="0">
                <a:solidFill>
                  <a:prstClr val="black"/>
                </a:solidFill>
              </a:rPr>
              <a:t>Email Integration</a:t>
            </a:r>
          </a:p>
          <a:p>
            <a:pPr marL="285750" lvl="0" indent="-285750"/>
            <a:r>
              <a:rPr lang="en-US" sz="1600" dirty="0">
                <a:solidFill>
                  <a:prstClr val="black"/>
                </a:solidFill>
              </a:rPr>
              <a:t>Image Upload</a:t>
            </a:r>
          </a:p>
          <a:p>
            <a:pPr marL="285750" lvl="0" indent="-285750"/>
            <a:r>
              <a:rPr lang="en-US" sz="1600" dirty="0">
                <a:solidFill>
                  <a:prstClr val="black"/>
                </a:solidFill>
              </a:rPr>
              <a:t>Charts using </a:t>
            </a:r>
            <a:r>
              <a:rPr lang="en-US" sz="1600" dirty="0" err="1">
                <a:solidFill>
                  <a:prstClr val="black"/>
                </a:solidFill>
              </a:rPr>
              <a:t>Jfreecharts</a:t>
            </a:r>
            <a:endParaRPr lang="en-US" sz="1600" dirty="0">
              <a:solidFill>
                <a:prstClr val="black"/>
              </a:solidFill>
            </a:endParaRPr>
          </a:p>
          <a:p>
            <a:pPr marL="285750" lvl="0" indent="-285750"/>
            <a:r>
              <a:rPr lang="en-US" sz="1600" dirty="0">
                <a:solidFill>
                  <a:prstClr val="black"/>
                </a:solidFill>
              </a:rPr>
              <a:t>External Date and Time Picker</a:t>
            </a:r>
          </a:p>
          <a:p>
            <a:pPr marL="285750" lvl="0" indent="-285750"/>
            <a:r>
              <a:rPr lang="en-US" sz="1600" dirty="0">
                <a:solidFill>
                  <a:prstClr val="black"/>
                </a:solidFill>
              </a:rPr>
              <a:t>Google Maps Integration using </a:t>
            </a:r>
            <a:r>
              <a:rPr lang="en-US" sz="1600" dirty="0" err="1">
                <a:solidFill>
                  <a:prstClr val="black"/>
                </a:solidFill>
              </a:rPr>
              <a:t>jxBrowser</a:t>
            </a:r>
            <a:endParaRPr lang="en-US" sz="1600" dirty="0">
              <a:solidFill>
                <a:prstClr val="black"/>
              </a:solidFill>
            </a:endParaRPr>
          </a:p>
          <a:p>
            <a:pPr marL="285750" lvl="0" indent="-285750"/>
            <a:r>
              <a:rPr lang="en-US" sz="1600" dirty="0">
                <a:solidFill>
                  <a:prstClr val="black"/>
                </a:solidFill>
              </a:rPr>
              <a:t>Scheduling for IoT automation</a:t>
            </a:r>
          </a:p>
          <a:p>
            <a:pPr marL="285750" lvl="0" indent="-285750"/>
            <a:r>
              <a:rPr lang="en-US" sz="1600" dirty="0">
                <a:solidFill>
                  <a:prstClr val="black"/>
                </a:solidFill>
              </a:rPr>
              <a:t>SMS integration using TROPO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6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 owner dashboard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1" r="13581"/>
          <a:stretch>
            <a:fillRect/>
          </a:stretch>
        </p:blipFill>
        <p:spPr>
          <a:xfrm>
            <a:off x="5183187" y="987425"/>
            <a:ext cx="6491361" cy="48736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Statistics about owners various requests.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Work Panel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0" r="1177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Maps showing user locations.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4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Time picker using </a:t>
            </a:r>
            <a:r>
              <a:rPr lang="en-US" dirty="0" err="1" smtClean="0"/>
              <a:t>ext</a:t>
            </a:r>
            <a:r>
              <a:rPr lang="en-US" dirty="0" smtClean="0"/>
              <a:t> jar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5" r="348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functionalities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Buttons like Now and Today.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Picker.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9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172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Perpetua</vt:lpstr>
      <vt:lpstr>Office Theme</vt:lpstr>
      <vt:lpstr>petOnly </vt:lpstr>
      <vt:lpstr>PowerPoint Presentation</vt:lpstr>
      <vt:lpstr>Problem solution:</vt:lpstr>
      <vt:lpstr>PowerPoint Presentation</vt:lpstr>
      <vt:lpstr>Key Roles:</vt:lpstr>
      <vt:lpstr>PowerPoint Presentation</vt:lpstr>
      <vt:lpstr>Pet owner dashboard</vt:lpstr>
      <vt:lpstr>Admin Work Panel</vt:lpstr>
      <vt:lpstr>Date Time picker using ext jar</vt:lpstr>
      <vt:lpstr>Admin Data Stats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Ghate</dc:creator>
  <cp:lastModifiedBy>Neha Ghate</cp:lastModifiedBy>
  <cp:revision>15</cp:revision>
  <dcterms:created xsi:type="dcterms:W3CDTF">2015-12-10T09:07:46Z</dcterms:created>
  <dcterms:modified xsi:type="dcterms:W3CDTF">2015-12-11T04:26:23Z</dcterms:modified>
</cp:coreProperties>
</file>