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59" r:id="rId6"/>
    <p:sldId id="269" r:id="rId7"/>
    <p:sldId id="260" r:id="rId8"/>
    <p:sldId id="268" r:id="rId9"/>
    <p:sldId id="266" r:id="rId10"/>
    <p:sldId id="262" r:id="rId11"/>
    <p:sldId id="270" r:id="rId12"/>
    <p:sldId id="271" r:id="rId13"/>
    <p:sldId id="263" r:id="rId14"/>
    <p:sldId id="272" r:id="rId15"/>
    <p:sldId id="273" r:id="rId16"/>
    <p:sldId id="27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ECDAC7-8DD4-438C-964C-5DE9B11FE2D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976FD5-49FA-47F1-88FB-B2641014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health_and_science/future_tense/2016/04/biomedicine_facing_a_worse_replication_crisis_than_the_one_plaguing_psychology.html" TargetMode="External"/><Relationship Id="rId2" Type="http://schemas.openxmlformats.org/officeDocument/2006/relationships/hyperlink" Target="http://www.vox.com/2016/4/19/11458024/snyder-michigan-flint-wa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" TargetMode="External"/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ox.com/" TargetMode="External"/><Relationship Id="rId4" Type="http://schemas.openxmlformats.org/officeDocument/2006/relationships/hyperlink" Target="http://www.foxnew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ate.com/articles/health_and_science/future_tense/2016/04/biomedicine_facing_a_worse_replication_crisis_than_the_one_plaguing_psycholog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7327" y="4385732"/>
            <a:ext cx="6872798" cy="1405467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 Leandra Menezes, Neha </a:t>
            </a:r>
            <a:r>
              <a:rPr lang="en-US" dirty="0" err="1" smtClean="0"/>
              <a:t>Ghate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Programming in </a:t>
            </a:r>
            <a:r>
              <a:rPr lang="en-US" sz="4800" dirty="0" err="1" smtClean="0"/>
              <a:t>scala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Crawler</a:t>
            </a:r>
          </a:p>
          <a:p>
            <a:r>
              <a:rPr lang="en-US" sz="2400" dirty="0" smtClean="0"/>
              <a:t>Filtering Data</a:t>
            </a:r>
          </a:p>
          <a:p>
            <a:r>
              <a:rPr lang="en-US" sz="2400" dirty="0" smtClean="0"/>
              <a:t>Storing in text file and retrieving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91822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Scala Tests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No of </a:t>
            </a:r>
            <a:r>
              <a:rPr lang="en-US" sz="2400" dirty="0"/>
              <a:t>S</a:t>
            </a:r>
            <a:r>
              <a:rPr lang="en-US" sz="2400" dirty="0" smtClean="0"/>
              <a:t>cala Tests written: </a:t>
            </a:r>
            <a:r>
              <a:rPr lang="en-US" sz="2400" dirty="0" smtClean="0"/>
              <a:t>11</a:t>
            </a:r>
            <a:endParaRPr lang="en-US" sz="2400" dirty="0" smtClean="0"/>
          </a:p>
          <a:p>
            <a:r>
              <a:rPr lang="en-US" sz="2400" dirty="0" smtClean="0"/>
              <a:t>Scala tests written on: </a:t>
            </a:r>
            <a:r>
              <a:rPr lang="en-US" sz="2400" dirty="0" err="1" smtClean="0"/>
              <a:t>Webcrawler</a:t>
            </a:r>
            <a:r>
              <a:rPr lang="en-US" sz="2400" dirty="0" smtClean="0"/>
              <a:t>, </a:t>
            </a:r>
            <a:r>
              <a:rPr lang="en-US" sz="2400" dirty="0" err="1" smtClean="0"/>
              <a:t>FilterNewsURL</a:t>
            </a:r>
            <a:r>
              <a:rPr lang="en-US" sz="2400" dirty="0" smtClean="0"/>
              <a:t> and </a:t>
            </a:r>
            <a:r>
              <a:rPr lang="en-US" sz="2400" dirty="0" err="1" smtClean="0"/>
              <a:t>LinkParser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55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10736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Working of the project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978794" y="2538770"/>
            <a:ext cx="1996226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5596" y="3001795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Crawler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1014" y="2538770"/>
            <a:ext cx="2228045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4597" y="2538770"/>
            <a:ext cx="2253803" cy="1492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7757" y="2907695"/>
            <a:ext cx="194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newsURLS</a:t>
            </a:r>
            <a:r>
              <a:rPr lang="en-US" dirty="0" smtClean="0">
                <a:solidFill>
                  <a:schemeClr val="bg1"/>
                </a:solidFill>
              </a:rPr>
              <a:t> ( Crawled news </a:t>
            </a:r>
            <a:r>
              <a:rPr lang="en-US" dirty="0" err="1" smtClean="0">
                <a:solidFill>
                  <a:schemeClr val="bg1"/>
                </a:solidFill>
              </a:rPr>
              <a:t>urls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7628" y="2666743"/>
            <a:ext cx="190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cleanedNewsURLS</a:t>
            </a:r>
            <a:r>
              <a:rPr lang="en-US" dirty="0" smtClean="0">
                <a:solidFill>
                  <a:schemeClr val="bg1"/>
                </a:solidFill>
              </a:rPr>
              <a:t> (filtered with 2016, distinct, </a:t>
            </a:r>
            <a:r>
              <a:rPr lang="en-US" dirty="0" err="1" smtClean="0">
                <a:solidFill>
                  <a:schemeClr val="bg1"/>
                </a:solidFill>
              </a:rPr>
              <a:t>stopwords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5020" y="3230860"/>
            <a:ext cx="143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39059" y="3263125"/>
            <a:ext cx="1165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8794" y="4999061"/>
            <a:ext cx="1978517" cy="141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1014" y="4971245"/>
            <a:ext cx="2228045" cy="1455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07628" y="4971245"/>
            <a:ext cx="2150772" cy="141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92762" y="5178622"/>
            <a:ext cx="184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some news to the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7757" y="5253519"/>
            <a:ext cx="181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interested URL from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0462" y="5253519"/>
            <a:ext cx="166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Display relevant news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8983014" y="4203484"/>
            <a:ext cx="0" cy="7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  <a:endCxn id="18" idx="3"/>
          </p:cNvCxnSpPr>
          <p:nvPr/>
        </p:nvCxnSpPr>
        <p:spPr>
          <a:xfrm flipH="1">
            <a:off x="6639059" y="5679583"/>
            <a:ext cx="1268569" cy="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17" idx="3"/>
          </p:cNvCxnSpPr>
          <p:nvPr/>
        </p:nvCxnSpPr>
        <p:spPr>
          <a:xfrm flipH="1">
            <a:off x="2957311" y="5698902"/>
            <a:ext cx="1453703" cy="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7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Acceptance Criteria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Generated 1700+ lines of URLS.</a:t>
            </a:r>
            <a:endParaRPr lang="en-US" sz="2800" dirty="0" smtClean="0"/>
          </a:p>
          <a:p>
            <a:r>
              <a:rPr lang="en-US" sz="2800" dirty="0" smtClean="0"/>
              <a:t>Users will be shown news recommendation on his likes and dislikes ( trying to achieve a prediction rate of 0.60</a:t>
            </a:r>
            <a:r>
              <a:rPr lang="en-US" sz="2800" dirty="0" smtClean="0"/>
              <a:t>.)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deadline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 completed: </a:t>
            </a:r>
          </a:p>
          <a:p>
            <a:r>
              <a:rPr lang="en-US" dirty="0" smtClean="0"/>
              <a:t>Web crawler news URL</a:t>
            </a:r>
          </a:p>
          <a:p>
            <a:r>
              <a:rPr lang="en-US" dirty="0" smtClean="0"/>
              <a:t>Filtering Data</a:t>
            </a:r>
          </a:p>
          <a:p>
            <a:r>
              <a:rPr lang="en-US" dirty="0" smtClean="0"/>
              <a:t>Showing relevant URLS to the 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Tasks not completed</a:t>
            </a:r>
          </a:p>
          <a:p>
            <a:r>
              <a:rPr lang="en-US" dirty="0" smtClean="0"/>
              <a:t>Developing UI</a:t>
            </a:r>
          </a:p>
          <a:p>
            <a:r>
              <a:rPr lang="en-US" dirty="0" smtClean="0"/>
              <a:t>Multiuser application</a:t>
            </a:r>
          </a:p>
          <a:p>
            <a:r>
              <a:rPr lang="en-US" dirty="0" smtClean="0"/>
              <a:t>Generating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crawled </a:t>
            </a:r>
            <a:r>
              <a:rPr lang="en-US" dirty="0" err="1" smtClean="0"/>
              <a:t>urls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2141537"/>
            <a:ext cx="10481197" cy="4562739"/>
          </a:xfrm>
        </p:spPr>
      </p:pic>
    </p:spTree>
    <p:extLst>
      <p:ext uri="{BB962C8B-B14F-4D97-AF65-F5344CB8AC3E}">
        <p14:creationId xmlns:p14="http://schemas.microsoft.com/office/powerpoint/2010/main" val="220710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meaningful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2141537"/>
            <a:ext cx="11558448" cy="4172133"/>
          </a:xfrm>
        </p:spPr>
      </p:pic>
    </p:spTree>
    <p:extLst>
      <p:ext uri="{BB962C8B-B14F-4D97-AF65-F5344CB8AC3E}">
        <p14:creationId xmlns:p14="http://schemas.microsoft.com/office/powerpoint/2010/main" val="30613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30" y="2757578"/>
            <a:ext cx="10131425" cy="14562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67" y="2550017"/>
            <a:ext cx="10131425" cy="1456267"/>
          </a:xfrm>
        </p:spPr>
        <p:txBody>
          <a:bodyPr>
            <a:noAutofit/>
          </a:bodyPr>
          <a:lstStyle/>
          <a:p>
            <a:r>
              <a:rPr lang="en-US" sz="4800" dirty="0"/>
              <a:t>Are you ready </a:t>
            </a:r>
            <a:r>
              <a:rPr lang="en-US" sz="4800"/>
              <a:t>to </a:t>
            </a:r>
            <a:r>
              <a:rPr lang="en-US" sz="4800" smtClean="0"/>
              <a:t>read </a:t>
            </a:r>
            <a:r>
              <a:rPr lang="en-US" sz="4800" dirty="0"/>
              <a:t>RELEVANT NEWS </a:t>
            </a:r>
            <a:r>
              <a:rPr lang="en-US" sz="4800" dirty="0" smtClean="0"/>
              <a:t>?</a:t>
            </a:r>
            <a:br>
              <a:rPr lang="en-US" sz="4800" dirty="0" smtClean="0"/>
            </a:br>
            <a:r>
              <a:rPr lang="en-US" sz="2400" dirty="0"/>
              <a:t>Here is how News Analytics can help you</a:t>
            </a:r>
            <a:br>
              <a:rPr lang="en-US" sz="24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9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Goals of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563044" cy="418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News analytics refers to making analysis of the daily news to categorize into some insightful data. Being</a:t>
            </a:r>
          </a:p>
          <a:p>
            <a:pPr marL="0" indent="0">
              <a:buNone/>
            </a:pPr>
            <a:r>
              <a:rPr lang="en-US" dirty="0" smtClean="0"/>
              <a:t>able to express news stories as numbers permits the manipulation of everyday information in a statistical </a:t>
            </a:r>
          </a:p>
          <a:p>
            <a:pPr marL="0" indent="0">
              <a:buNone/>
            </a:pPr>
            <a:r>
              <a:rPr lang="en-US" dirty="0" smtClean="0"/>
              <a:t>way that allows computers not only to make decisions once made only by humans, but to do so more </a:t>
            </a:r>
          </a:p>
          <a:p>
            <a:pPr marL="0" indent="0">
              <a:buNone/>
            </a:pPr>
            <a:r>
              <a:rPr lang="en-US" dirty="0" smtClean="0"/>
              <a:t>efficiently. We intend to use Spark, clustering algorithms to reach the result. This project aims to:</a:t>
            </a:r>
          </a:p>
          <a:p>
            <a:endParaRPr lang="en-US" dirty="0" smtClean="0"/>
          </a:p>
          <a:p>
            <a:r>
              <a:rPr lang="en-US" dirty="0" smtClean="0"/>
              <a:t>Develop UI for news portal </a:t>
            </a:r>
          </a:p>
          <a:p>
            <a:r>
              <a:rPr lang="en-US" dirty="0" smtClean="0"/>
              <a:t>Track and analyze news with interactive real time visualizations. </a:t>
            </a:r>
          </a:p>
          <a:p>
            <a:r>
              <a:rPr lang="en-US" dirty="0" smtClean="0"/>
              <a:t>Filter and display news analytics based on different criteria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Spot hidden patterns and trends in masses of news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Key Milestones in the project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Research on finding out news patterns</a:t>
            </a:r>
          </a:p>
          <a:p>
            <a:r>
              <a:rPr lang="en-US" dirty="0" smtClean="0"/>
              <a:t>Step 1: Develop WebCrawler </a:t>
            </a:r>
            <a:endParaRPr lang="en-US" dirty="0"/>
          </a:p>
          <a:p>
            <a:r>
              <a:rPr lang="en-US" dirty="0" smtClean="0"/>
              <a:t>Step 2: Filtering data generated </a:t>
            </a:r>
          </a:p>
          <a:p>
            <a:r>
              <a:rPr lang="en-US" dirty="0" smtClean="0"/>
              <a:t>Step 3:  Separating data into words, text and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Step 4: Saving in a text file with filtered – relevant, distinct, </a:t>
            </a:r>
            <a:r>
              <a:rPr lang="en-US" dirty="0" err="1" smtClean="0"/>
              <a:t>stopwords</a:t>
            </a:r>
            <a:r>
              <a:rPr lang="en-US" dirty="0" smtClean="0"/>
              <a:t> removed</a:t>
            </a:r>
          </a:p>
          <a:p>
            <a:r>
              <a:rPr lang="en-US" dirty="0" smtClean="0"/>
              <a:t>Step 5: Displaying news to the user allowing him to select his interested news</a:t>
            </a:r>
          </a:p>
          <a:p>
            <a:r>
              <a:rPr lang="en-US" dirty="0" smtClean="0"/>
              <a:t>Step 6: Finding out the word generated from the interested news and showing the user news </a:t>
            </a:r>
            <a:r>
              <a:rPr lang="en-US" dirty="0" err="1" smtClean="0"/>
              <a:t>urls</a:t>
            </a:r>
            <a:r>
              <a:rPr lang="en-US" dirty="0" smtClean="0"/>
              <a:t> with the word contained in it</a:t>
            </a:r>
          </a:p>
          <a:p>
            <a:r>
              <a:rPr lang="en-US" dirty="0" smtClean="0"/>
              <a:t>Step 7: Developing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tools were used?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 : IntelliJ</a:t>
            </a:r>
          </a:p>
          <a:p>
            <a:r>
              <a:rPr lang="en-US" sz="2800" dirty="0" smtClean="0"/>
              <a:t>Tools : Spark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2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Research on finding news patterns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research done by us most of the </a:t>
            </a:r>
            <a:r>
              <a:rPr lang="en-US" dirty="0" err="1" smtClean="0"/>
              <a:t>urls</a:t>
            </a:r>
            <a:r>
              <a:rPr lang="en-US" dirty="0" smtClean="0"/>
              <a:t>  are of the following forms: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www.vox.com/2016/4/19/11458024/snyder-michigan-flint-water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www.slate.com/articles/health_and_science/future_tense/2016/04/biomedicine_facing_a_worse_replication_crisis_than_the_one_plaguing_psychology.html</a:t>
            </a:r>
            <a:endParaRPr lang="en-US" dirty="0" smtClean="0"/>
          </a:p>
          <a:p>
            <a:r>
              <a:rPr lang="en-US" dirty="0" smtClean="0"/>
              <a:t>As you can see the </a:t>
            </a:r>
            <a:r>
              <a:rPr lang="en-US" dirty="0" smtClean="0"/>
              <a:t>URL</a:t>
            </a:r>
            <a:r>
              <a:rPr lang="en-US" dirty="0" smtClean="0"/>
              <a:t> </a:t>
            </a:r>
            <a:r>
              <a:rPr lang="en-US" dirty="0" smtClean="0"/>
              <a:t>contains 2016 which indicates they are the </a:t>
            </a:r>
            <a:r>
              <a:rPr lang="en-US" dirty="0" smtClean="0"/>
              <a:t>news articles</a:t>
            </a:r>
            <a:endParaRPr lang="en-US" dirty="0" smtClean="0"/>
          </a:p>
          <a:p>
            <a:r>
              <a:rPr lang="en-US" dirty="0" smtClean="0"/>
              <a:t>Also the </a:t>
            </a:r>
            <a:r>
              <a:rPr lang="en-US" dirty="0" smtClean="0"/>
              <a:t>articles </a:t>
            </a:r>
            <a:r>
              <a:rPr lang="en-US" dirty="0" smtClean="0"/>
              <a:t>is separated by (_ or - )</a:t>
            </a:r>
          </a:p>
          <a:p>
            <a:r>
              <a:rPr lang="en-US" dirty="0" smtClean="0"/>
              <a:t>Hence filtering is to be done based on the above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5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How did we generate data</a:t>
            </a:r>
            <a:r>
              <a:rPr lang="en-US" sz="5300" dirty="0" smtClean="0"/>
              <a:t>?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Used Web crawler to collect URLS from various News portals</a:t>
            </a:r>
          </a:p>
          <a:p>
            <a:r>
              <a:rPr lang="en-US" sz="2400" dirty="0" smtClean="0"/>
              <a:t>Some of the news </a:t>
            </a:r>
            <a:r>
              <a:rPr lang="en-US" sz="2400" dirty="0" smtClean="0"/>
              <a:t>portals used: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2"/>
              </a:rPr>
              <a:t>http://www.nytimes.com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3"/>
              </a:rPr>
              <a:t>https://www.washingtonpost.com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://www.foxnews.com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hlinkClick r:id="rId5"/>
              </a:rPr>
              <a:t>http://www.vox.com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was data filtered?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out </a:t>
            </a:r>
            <a:r>
              <a:rPr lang="en-US" dirty="0" smtClean="0"/>
              <a:t>URL</a:t>
            </a:r>
            <a:r>
              <a:rPr lang="en-US" dirty="0" smtClean="0"/>
              <a:t> </a:t>
            </a:r>
            <a:r>
              <a:rPr lang="en-US" dirty="0" smtClean="0"/>
              <a:t>which contain 2016 </a:t>
            </a:r>
          </a:p>
          <a:p>
            <a:r>
              <a:rPr lang="en-US" dirty="0" smtClean="0"/>
              <a:t>Split the </a:t>
            </a:r>
            <a:r>
              <a:rPr lang="en-US" dirty="0"/>
              <a:t>URL </a:t>
            </a:r>
            <a:r>
              <a:rPr lang="en-US" dirty="0" smtClean="0"/>
              <a:t>based </a:t>
            </a:r>
            <a:r>
              <a:rPr lang="en-US" dirty="0" err="1" smtClean="0"/>
              <a:t>based</a:t>
            </a:r>
            <a:r>
              <a:rPr lang="en-US" dirty="0" smtClean="0"/>
              <a:t> on word, text and </a:t>
            </a:r>
            <a:r>
              <a:rPr lang="en-US" dirty="0"/>
              <a:t>URL </a:t>
            </a: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 Consider the following </a:t>
            </a:r>
            <a:r>
              <a:rPr lang="en-US" dirty="0"/>
              <a:t>URL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www.slate.com/articles/health_and_science/future_tense/2016/04/biomedicine_facing_a_worse_replication_crisis_than_the_one_plaguing_psychology.html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Word: Biomedicine, facing, worse, replication, plaguing, psychology</a:t>
            </a:r>
          </a:p>
          <a:p>
            <a:pPr marL="0" indent="0">
              <a:buNone/>
            </a:pPr>
            <a:r>
              <a:rPr lang="en-US" dirty="0" smtClean="0"/>
              <a:t>Text: biomedicine_facing_a_worse_replication_crisis_than_the_one_plaguing_psychology</a:t>
            </a:r>
          </a:p>
          <a:p>
            <a:pPr marL="0" indent="0">
              <a:buNone/>
            </a:pPr>
            <a:r>
              <a:rPr lang="en-US" dirty="0" smtClean="0"/>
              <a:t>URL: </a:t>
            </a:r>
            <a:r>
              <a:rPr lang="en-US" dirty="0"/>
              <a:t>http://www.slate.com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data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Crawler generated </a:t>
            </a:r>
            <a:r>
              <a:rPr lang="en-US" sz="2400" dirty="0" smtClean="0"/>
              <a:t>around :</a:t>
            </a:r>
          </a:p>
          <a:p>
            <a:r>
              <a:rPr lang="en-US" sz="2400" dirty="0" smtClean="0"/>
              <a:t>Filtered Data with news articles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9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2985</TotalTime>
  <Words>508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News Analytics</vt:lpstr>
      <vt:lpstr>Are you ready to read RELEVANT NEWS ? Here is how News Analytics can help you  </vt:lpstr>
      <vt:lpstr>Goals of the project</vt:lpstr>
      <vt:lpstr>Key Milestones in the project</vt:lpstr>
      <vt:lpstr>What tools were used?</vt:lpstr>
      <vt:lpstr>Research on finding news patterns</vt:lpstr>
      <vt:lpstr>How did we generate data? </vt:lpstr>
      <vt:lpstr>How was data filtered?</vt:lpstr>
      <vt:lpstr>Amount of data generated</vt:lpstr>
      <vt:lpstr>Programming in scala</vt:lpstr>
      <vt:lpstr>Scala Tests</vt:lpstr>
      <vt:lpstr>Working of the project</vt:lpstr>
      <vt:lpstr>Acceptance Criteria</vt:lpstr>
      <vt:lpstr>Meeting the deadline</vt:lpstr>
      <vt:lpstr>Web crawled urls</vt:lpstr>
      <vt:lpstr>Cleaned meaningful data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Analytics</dc:title>
  <dc:creator>Leandra Menezes</dc:creator>
  <cp:lastModifiedBy>Neha Ghate</cp:lastModifiedBy>
  <cp:revision>59</cp:revision>
  <dcterms:created xsi:type="dcterms:W3CDTF">2016-03-14T21:18:03Z</dcterms:created>
  <dcterms:modified xsi:type="dcterms:W3CDTF">2016-04-19T22:23:01Z</dcterms:modified>
</cp:coreProperties>
</file>