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DAC7-8DD4-438C-964C-5DE9B11FE2D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7327" y="4385732"/>
            <a:ext cx="6872798" cy="1405467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 Leandra Menezes, Neha </a:t>
            </a:r>
            <a:r>
              <a:rPr lang="en-US" dirty="0" err="1" smtClean="0"/>
              <a:t>Ghate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Goals of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63044" cy="418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News analytics refers to making analysis of the daily news to categorize into some insightful data. Being</a:t>
            </a:r>
          </a:p>
          <a:p>
            <a:pPr marL="0" indent="0">
              <a:buNone/>
            </a:pPr>
            <a:r>
              <a:rPr lang="en-US" sz="1600" dirty="0" smtClean="0"/>
              <a:t>able to express news stories as numbers permits the manipulation of everyday information in a statistical </a:t>
            </a:r>
          </a:p>
          <a:p>
            <a:pPr marL="0" indent="0">
              <a:buNone/>
            </a:pPr>
            <a:r>
              <a:rPr lang="en-US" sz="1600" dirty="0" smtClean="0"/>
              <a:t>way that allows computers not only to make decisions once made only by humans, but to do so more </a:t>
            </a:r>
          </a:p>
          <a:p>
            <a:pPr marL="0" indent="0">
              <a:buNone/>
            </a:pPr>
            <a:r>
              <a:rPr lang="en-US" sz="1600" dirty="0" smtClean="0"/>
              <a:t>efficiently. We intend to use Spark, clustering algorithms to reach the result. This project aims to:</a:t>
            </a:r>
          </a:p>
          <a:p>
            <a:endParaRPr lang="en-US" sz="1600" dirty="0" smtClean="0"/>
          </a:p>
          <a:p>
            <a:r>
              <a:rPr lang="en-US" sz="1600" dirty="0" smtClean="0"/>
              <a:t>Develop UI for news portal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Track and analyze news with interactive real time visualizations. </a:t>
            </a:r>
          </a:p>
          <a:p>
            <a:endParaRPr lang="en-US" sz="1600" dirty="0" smtClean="0"/>
          </a:p>
          <a:p>
            <a:r>
              <a:rPr lang="en-US" sz="1600" dirty="0" smtClean="0"/>
              <a:t>Filter and display news analytics based on different criteria.</a:t>
            </a:r>
          </a:p>
          <a:p>
            <a:endParaRPr lang="en-US" sz="1600" dirty="0" smtClean="0"/>
          </a:p>
          <a:p>
            <a:r>
              <a:rPr lang="en-US" sz="1600" dirty="0" smtClean="0"/>
              <a:t>Spot hidden patterns and trends in masses of news information.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9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Methodology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Tools : Spark </a:t>
            </a:r>
            <a:r>
              <a:rPr lang="en-US" sz="2800" dirty="0" err="1" smtClean="0"/>
              <a:t>MLlib</a:t>
            </a:r>
            <a:endParaRPr lang="en-US" sz="2800" dirty="0" smtClean="0"/>
          </a:p>
          <a:p>
            <a:r>
              <a:rPr lang="en-US" sz="2800" dirty="0"/>
              <a:t>Algorithm: Clustering algorithms K </a:t>
            </a:r>
            <a:r>
              <a:rPr lang="en-US" sz="2800" dirty="0" smtClean="0"/>
              <a:t>Means</a:t>
            </a:r>
          </a:p>
          <a:p>
            <a:r>
              <a:rPr lang="en-US" sz="2800" dirty="0" smtClean="0"/>
              <a:t>Front – end technologies: Bootstrap,HTML5,CSS3</a:t>
            </a:r>
          </a:p>
          <a:p>
            <a:r>
              <a:rPr lang="en-US" sz="2800" dirty="0"/>
              <a:t>Database (</a:t>
            </a:r>
            <a:r>
              <a:rPr lang="en-US" sz="2800" dirty="0" smtClean="0"/>
              <a:t>MongoDB/ </a:t>
            </a:r>
            <a:r>
              <a:rPr lang="en-US" sz="2800" dirty="0"/>
              <a:t>Cassandra)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2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Sources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Generated by web crawling different </a:t>
            </a:r>
            <a:r>
              <a:rPr lang="en-US" sz="2800" dirty="0" smtClean="0"/>
              <a:t>News websites</a:t>
            </a:r>
            <a:r>
              <a:rPr lang="en-US" sz="2800" dirty="0"/>
              <a:t> </a:t>
            </a:r>
            <a:r>
              <a:rPr lang="en-US" sz="2800" dirty="0" smtClean="0"/>
              <a:t>or using dataset </a:t>
            </a:r>
            <a:r>
              <a:rPr lang="en-US" sz="2800" dirty="0"/>
              <a:t>from http://research.signalmedia.co/newsir16/signal-dataset.html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Milestones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 smtClean="0"/>
              <a:t>Stage 1 </a:t>
            </a:r>
            <a:r>
              <a:rPr lang="en-US" sz="2800" dirty="0"/>
              <a:t>: </a:t>
            </a:r>
            <a:r>
              <a:rPr lang="en-US" sz="2800" dirty="0" smtClean="0"/>
              <a:t>													31 </a:t>
            </a:r>
            <a:r>
              <a:rPr lang="en-US" sz="2800" dirty="0"/>
              <a:t>March </a:t>
            </a:r>
            <a:r>
              <a:rPr lang="en-US" sz="2800" dirty="0" smtClean="0"/>
              <a:t>2016</a:t>
            </a:r>
          </a:p>
          <a:p>
            <a:pPr marL="0" indent="0">
              <a:buNone/>
            </a:pPr>
            <a:r>
              <a:rPr lang="en-US" sz="2800" dirty="0" smtClean="0"/>
              <a:t>    a) Collecting Web crawler Data 			    </a:t>
            </a:r>
          </a:p>
          <a:p>
            <a:pPr marL="0" indent="0">
              <a:buNone/>
            </a:pPr>
            <a:r>
              <a:rPr lang="en-US" sz="2800" dirty="0" smtClean="0"/>
              <a:t>    b) Developing UI for news portal</a:t>
            </a:r>
            <a:endParaRPr lang="en-US" sz="2200" dirty="0" smtClean="0"/>
          </a:p>
          <a:p>
            <a:r>
              <a:rPr lang="en-US" sz="2800" dirty="0" smtClean="0"/>
              <a:t>Stage 2:													8 April 2016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a) Parse JSON data to compute percentage of words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b) Derive data from user likes and dislikes and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insert in to NoSQL database</a:t>
            </a:r>
          </a:p>
          <a:p>
            <a:r>
              <a:rPr lang="en-US" sz="2800" dirty="0" smtClean="0"/>
              <a:t>Stage 3: 													13 April 2016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a) Applying Clustering Algorithms</a:t>
            </a:r>
          </a:p>
          <a:p>
            <a:pPr marL="0" indent="0">
              <a:buNone/>
            </a:pPr>
            <a:r>
              <a:rPr lang="en-US" sz="2800" dirty="0" smtClean="0"/>
              <a:t>     b) Display news recommendations for user on his portal </a:t>
            </a:r>
          </a:p>
          <a:p>
            <a:r>
              <a:rPr lang="en-US" sz="2800" dirty="0" smtClean="0"/>
              <a:t>Stage 4:</a:t>
            </a:r>
            <a:r>
              <a:rPr lang="en-US" sz="2800" dirty="0"/>
              <a:t>													18 April 2016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a) Display graphs for news popularity			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Programming in </a:t>
            </a:r>
            <a:r>
              <a:rPr lang="en-US" sz="4800" dirty="0" err="1" smtClean="0"/>
              <a:t>scala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Web Crawler</a:t>
            </a:r>
          </a:p>
          <a:p>
            <a:r>
              <a:rPr lang="en-US" sz="2800" dirty="0" smtClean="0"/>
              <a:t>Parse news data(JSON format)</a:t>
            </a:r>
          </a:p>
          <a:p>
            <a:r>
              <a:rPr lang="en-US" sz="2800" dirty="0" smtClean="0"/>
              <a:t>Separate news into words to compute percentage of words in news.</a:t>
            </a:r>
          </a:p>
          <a:p>
            <a:r>
              <a:rPr lang="en-US" sz="2800" dirty="0" smtClean="0"/>
              <a:t>Spark </a:t>
            </a:r>
            <a:r>
              <a:rPr lang="en-US" sz="2800" dirty="0" err="1" smtClean="0"/>
              <a:t>MLlib</a:t>
            </a:r>
            <a:r>
              <a:rPr lang="en-US" sz="2800" dirty="0" smtClean="0"/>
              <a:t> processing in Scala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Parse JSON data approx. 1GB using SCALA.</a:t>
            </a:r>
          </a:p>
          <a:p>
            <a:r>
              <a:rPr lang="en-US" sz="2800" dirty="0" smtClean="0"/>
              <a:t>Users will be shown news recommendation on his likes and </a:t>
            </a:r>
            <a:r>
              <a:rPr lang="en-US" sz="2800" dirty="0" smtClean="0"/>
              <a:t>dislikes ( trying to achieve a prediction rate of 0.60.)</a:t>
            </a:r>
            <a:endParaRPr lang="en-US" sz="2800" dirty="0" smtClean="0"/>
          </a:p>
          <a:p>
            <a:r>
              <a:rPr lang="en-US" sz="2800" dirty="0" smtClean="0"/>
              <a:t>News popularity chart will be shown for analytics.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30" y="2757578"/>
            <a:ext cx="10131425" cy="14562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2806</TotalTime>
  <Words>239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News Analytics</vt:lpstr>
      <vt:lpstr>Goals of the project</vt:lpstr>
      <vt:lpstr>Methodology</vt:lpstr>
      <vt:lpstr>Data Sources</vt:lpstr>
      <vt:lpstr>Milestones</vt:lpstr>
      <vt:lpstr>Programming in scala</vt:lpstr>
      <vt:lpstr>Acceptance Criteria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Analytics</dc:title>
  <dc:creator>Leandra Menezes</dc:creator>
  <cp:lastModifiedBy>Leandra Menezes</cp:lastModifiedBy>
  <cp:revision>39</cp:revision>
  <dcterms:created xsi:type="dcterms:W3CDTF">2016-03-14T21:18:03Z</dcterms:created>
  <dcterms:modified xsi:type="dcterms:W3CDTF">2016-03-29T21:45:28Z</dcterms:modified>
</cp:coreProperties>
</file>