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59" r:id="rId6"/>
    <p:sldId id="269" r:id="rId7"/>
    <p:sldId id="260" r:id="rId8"/>
    <p:sldId id="268" r:id="rId9"/>
    <p:sldId id="266" r:id="rId10"/>
    <p:sldId id="262" r:id="rId11"/>
    <p:sldId id="270" r:id="rId12"/>
    <p:sldId id="271" r:id="rId13"/>
    <p:sldId id="263" r:id="rId14"/>
    <p:sldId id="272" r:id="rId15"/>
    <p:sldId id="275" r:id="rId16"/>
    <p:sldId id="273" r:id="rId17"/>
    <p:sldId id="274" r:id="rId18"/>
    <p:sldId id="281" r:id="rId19"/>
    <p:sldId id="276" r:id="rId20"/>
    <p:sldId id="277" r:id="rId21"/>
    <p:sldId id="278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" TargetMode="External"/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x.com/" TargetMode="External"/><Relationship Id="rId4" Type="http://schemas.openxmlformats.org/officeDocument/2006/relationships/hyperlink" Target="http://www.foxnew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7327" y="4385732"/>
            <a:ext cx="6872798" cy="1405467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 Leandra Menezes, Neha </a:t>
            </a:r>
            <a:r>
              <a:rPr lang="en-US" dirty="0" err="1" smtClean="0"/>
              <a:t>Ghate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Programming in </a:t>
            </a:r>
            <a:r>
              <a:rPr lang="en-US" sz="4800" dirty="0" err="1" smtClean="0"/>
              <a:t>scala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(Well, everything !)</a:t>
            </a:r>
          </a:p>
          <a:p>
            <a:r>
              <a:rPr lang="en-US" sz="2400" dirty="0" smtClean="0"/>
              <a:t>Web Crawler</a:t>
            </a:r>
          </a:p>
          <a:p>
            <a:r>
              <a:rPr lang="en-US" sz="2400" dirty="0" smtClean="0"/>
              <a:t>Filtering Data</a:t>
            </a:r>
          </a:p>
          <a:p>
            <a:r>
              <a:rPr lang="en-US" sz="2400" dirty="0" smtClean="0"/>
              <a:t>Storing in text file and retrieving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91822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Scala Tests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No of </a:t>
            </a:r>
            <a:r>
              <a:rPr lang="en-US" sz="2400" dirty="0"/>
              <a:t>S</a:t>
            </a:r>
            <a:r>
              <a:rPr lang="en-US" sz="2400" dirty="0" smtClean="0"/>
              <a:t>cala Tests written: 11</a:t>
            </a:r>
          </a:p>
          <a:p>
            <a:r>
              <a:rPr lang="en-US" sz="2400" dirty="0" smtClean="0"/>
              <a:t>Scala tests written on: </a:t>
            </a:r>
            <a:r>
              <a:rPr lang="en-US" sz="2400" dirty="0" err="1" smtClean="0"/>
              <a:t>Webcrawler</a:t>
            </a:r>
            <a:r>
              <a:rPr lang="en-US" sz="2400" dirty="0" smtClean="0"/>
              <a:t>, </a:t>
            </a:r>
            <a:r>
              <a:rPr lang="en-US" sz="2400" dirty="0" err="1" smtClean="0"/>
              <a:t>FilterNewsURL</a:t>
            </a:r>
            <a:r>
              <a:rPr lang="en-US" sz="2400" dirty="0" smtClean="0"/>
              <a:t> and </a:t>
            </a:r>
            <a:r>
              <a:rPr lang="en-US" sz="2400" dirty="0" err="1" smtClean="0"/>
              <a:t>LinkCleaner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0736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Working of the project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978794" y="2538770"/>
            <a:ext cx="1996226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5596" y="3001795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Crawler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1014" y="2538770"/>
            <a:ext cx="2228045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4597" y="2538770"/>
            <a:ext cx="2253803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7757" y="2907695"/>
            <a:ext cx="194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newsURLs</a:t>
            </a:r>
            <a:r>
              <a:rPr lang="en-US" dirty="0" smtClean="0">
                <a:solidFill>
                  <a:schemeClr val="bg1"/>
                </a:solidFill>
              </a:rPr>
              <a:t> ( Crawled news URLs)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7628" y="2666743"/>
            <a:ext cx="190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cleanedNewsURLs</a:t>
            </a:r>
            <a:r>
              <a:rPr lang="en-US" dirty="0" smtClean="0">
                <a:solidFill>
                  <a:schemeClr val="bg1"/>
                </a:solidFill>
              </a:rPr>
              <a:t> (filtered with 2016, distinct, stop words)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5020" y="3230860"/>
            <a:ext cx="143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39059" y="3263125"/>
            <a:ext cx="1165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8794" y="4999061"/>
            <a:ext cx="1978517" cy="1416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1014" y="4971245"/>
            <a:ext cx="2228045" cy="14553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07628" y="4971245"/>
            <a:ext cx="2150772" cy="1416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92762" y="5178622"/>
            <a:ext cx="184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some news to the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7757" y="5253519"/>
            <a:ext cx="181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interested URL from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462" y="5253519"/>
            <a:ext cx="16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relevant news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017626" y="4074449"/>
            <a:ext cx="0" cy="92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  <a:endCxn id="18" idx="3"/>
          </p:cNvCxnSpPr>
          <p:nvPr/>
        </p:nvCxnSpPr>
        <p:spPr>
          <a:xfrm flipH="1">
            <a:off x="6639059" y="5679583"/>
            <a:ext cx="1268569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7" idx="3"/>
          </p:cNvCxnSpPr>
          <p:nvPr/>
        </p:nvCxnSpPr>
        <p:spPr>
          <a:xfrm flipH="1">
            <a:off x="2957311" y="5698902"/>
            <a:ext cx="1453703" cy="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16189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Generated </a:t>
            </a:r>
            <a:r>
              <a:rPr lang="en-US" sz="2800" dirty="0" smtClean="0"/>
              <a:t>4386 </a:t>
            </a:r>
            <a:r>
              <a:rPr lang="en-US" sz="2800" dirty="0" smtClean="0"/>
              <a:t>lines of URLS.</a:t>
            </a:r>
          </a:p>
          <a:p>
            <a:r>
              <a:rPr lang="en-US" sz="2800" dirty="0" smtClean="0"/>
              <a:t>Users will be shown news recommendation on his likes and dislikes ( trying to achieve a prediction rate of </a:t>
            </a:r>
            <a:r>
              <a:rPr lang="en-US" sz="2800" dirty="0" smtClean="0"/>
              <a:t>0.60.)</a:t>
            </a:r>
          </a:p>
          <a:p>
            <a:r>
              <a:rPr lang="en-US" sz="2800" dirty="0" smtClean="0"/>
              <a:t>Completed 80</a:t>
            </a:r>
            <a:r>
              <a:rPr lang="en-US" sz="2800" dirty="0"/>
              <a:t> </a:t>
            </a:r>
            <a:r>
              <a:rPr lang="en-US" sz="2800" dirty="0" smtClean="0"/>
              <a:t>% of major milestones.</a:t>
            </a:r>
          </a:p>
        </p:txBody>
      </p:sp>
    </p:spTree>
    <p:extLst>
      <p:ext uri="{BB962C8B-B14F-4D97-AF65-F5344CB8AC3E}">
        <p14:creationId xmlns:p14="http://schemas.microsoft.com/office/powerpoint/2010/main" val="309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Sprint tasks </a:t>
            </a:r>
            <a:r>
              <a:rPr lang="en-US" sz="4800" dirty="0" smtClean="0"/>
              <a:t>result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 completed: </a:t>
            </a:r>
          </a:p>
          <a:p>
            <a:r>
              <a:rPr lang="en-US" dirty="0" smtClean="0"/>
              <a:t>Web crawler news URL</a:t>
            </a:r>
          </a:p>
          <a:p>
            <a:r>
              <a:rPr lang="en-US" dirty="0" smtClean="0"/>
              <a:t>Filtering Data</a:t>
            </a:r>
          </a:p>
          <a:p>
            <a:r>
              <a:rPr lang="en-US" dirty="0" smtClean="0"/>
              <a:t>Showing relevant URLS to the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Tasks </a:t>
            </a:r>
            <a:r>
              <a:rPr lang="en-US" dirty="0" smtClean="0"/>
              <a:t>yet to be completed</a:t>
            </a:r>
            <a:endParaRPr lang="en-US" dirty="0" smtClean="0"/>
          </a:p>
          <a:p>
            <a:r>
              <a:rPr lang="en-US" dirty="0" smtClean="0"/>
              <a:t>Developing UI</a:t>
            </a:r>
          </a:p>
          <a:p>
            <a:r>
              <a:rPr lang="en-US" dirty="0" smtClean="0"/>
              <a:t>Multiuser application</a:t>
            </a:r>
          </a:p>
          <a:p>
            <a:r>
              <a:rPr lang="en-US" dirty="0" smtClean="0"/>
              <a:t>Generating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3299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Code snippet for data filtering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19566"/>
            <a:ext cx="7843234" cy="4751981"/>
          </a:xfrm>
        </p:spPr>
      </p:pic>
    </p:spTree>
    <p:extLst>
      <p:ext uri="{BB962C8B-B14F-4D97-AF65-F5344CB8AC3E}">
        <p14:creationId xmlns:p14="http://schemas.microsoft.com/office/powerpoint/2010/main" val="17454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618226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Web crawled </a:t>
            </a:r>
            <a:r>
              <a:rPr lang="en-US" sz="4800" dirty="0" err="1" smtClean="0"/>
              <a:t>urls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2141537"/>
            <a:ext cx="10481197" cy="4562739"/>
          </a:xfrm>
        </p:spPr>
      </p:pic>
    </p:spTree>
    <p:extLst>
      <p:ext uri="{BB962C8B-B14F-4D97-AF65-F5344CB8AC3E}">
        <p14:creationId xmlns:p14="http://schemas.microsoft.com/office/powerpoint/2010/main" val="22071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Cleaned meaningful data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2141537"/>
            <a:ext cx="11558448" cy="4172133"/>
          </a:xfrm>
        </p:spPr>
      </p:pic>
      <p:cxnSp>
        <p:nvCxnSpPr>
          <p:cNvPr id="8" name="Straight Connector 7"/>
          <p:cNvCxnSpPr/>
          <p:nvPr/>
        </p:nvCxnSpPr>
        <p:spPr>
          <a:xfrm>
            <a:off x="437882" y="3258355"/>
            <a:ext cx="11558448" cy="1287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31" y="100641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 case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31" y="2065867"/>
            <a:ext cx="10131425" cy="3649133"/>
          </a:xfrm>
        </p:spPr>
        <p:txBody>
          <a:bodyPr/>
          <a:lstStyle/>
          <a:p>
            <a:r>
              <a:rPr lang="en-US" sz="2400" dirty="0" smtClean="0"/>
              <a:t>User is shown list of news article URLs</a:t>
            </a:r>
          </a:p>
          <a:p>
            <a:r>
              <a:rPr lang="en-US" sz="2400" dirty="0" smtClean="0"/>
              <a:t>User inputs the news article URL of his interest</a:t>
            </a:r>
          </a:p>
          <a:p>
            <a:r>
              <a:rPr lang="en-US" sz="2400" dirty="0" smtClean="0"/>
              <a:t>Application shows the list of news articles based on his interests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User selects URL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1932"/>
            <a:ext cx="10554419" cy="4425351"/>
          </a:xfrm>
        </p:spPr>
      </p:pic>
    </p:spTree>
    <p:extLst>
      <p:ext uri="{BB962C8B-B14F-4D97-AF65-F5344CB8AC3E}">
        <p14:creationId xmlns:p14="http://schemas.microsoft.com/office/powerpoint/2010/main" val="4644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67" y="2653534"/>
            <a:ext cx="10131425" cy="1456267"/>
          </a:xfrm>
        </p:spPr>
        <p:txBody>
          <a:bodyPr>
            <a:noAutofit/>
          </a:bodyPr>
          <a:lstStyle/>
          <a:p>
            <a:r>
              <a:rPr lang="en-US" sz="4800" dirty="0"/>
              <a:t>Are you ready to </a:t>
            </a:r>
            <a:r>
              <a:rPr lang="en-US" sz="4800" dirty="0" smtClean="0"/>
              <a:t>read </a:t>
            </a:r>
            <a:r>
              <a:rPr lang="en-US" sz="4800" dirty="0"/>
              <a:t>RELEVANT NEWS </a:t>
            </a:r>
            <a:r>
              <a:rPr lang="en-US" sz="4800" dirty="0" smtClean="0"/>
              <a:t>?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400" dirty="0"/>
              <a:t>Here is how News Analytics can help you</a:t>
            </a:r>
            <a:br>
              <a:rPr lang="en-US" sz="24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2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Words Generated from User’s Interested news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2165230"/>
            <a:ext cx="10321504" cy="3416061"/>
          </a:xfrm>
        </p:spPr>
      </p:pic>
    </p:spTree>
    <p:extLst>
      <p:ext uri="{BB962C8B-B14F-4D97-AF65-F5344CB8AC3E}">
        <p14:creationId xmlns:p14="http://schemas.microsoft.com/office/powerpoint/2010/main" val="26426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313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Suggested News 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2142067"/>
            <a:ext cx="8195095" cy="429323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678174" y="2142067"/>
            <a:ext cx="3243532" cy="37929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News suggested based on the word: Sanders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Suggested News 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065867"/>
            <a:ext cx="7798280" cy="43004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4491" y="2142067"/>
            <a:ext cx="3623094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News suggested based on the word: </a:t>
            </a:r>
            <a:r>
              <a:rPr lang="en-US" dirty="0" smtClean="0"/>
              <a:t>Speech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9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Suggested News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647317" cy="28984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574657" y="2142067"/>
            <a:ext cx="3234904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News suggested based on the word: </a:t>
            </a:r>
            <a:r>
              <a:rPr lang="en-US" dirty="0" smtClean="0"/>
              <a:t>Pope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30" y="2757578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538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Goals of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63044" cy="418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News analytics refers to making analysis of the daily news to categorize into some insightful data. Being</a:t>
            </a:r>
          </a:p>
          <a:p>
            <a:pPr marL="0" indent="0">
              <a:buNone/>
            </a:pPr>
            <a:r>
              <a:rPr lang="en-US" dirty="0" smtClean="0"/>
              <a:t>able to express news stories as numbers permits the manipulation of everyday information in a statistical </a:t>
            </a:r>
          </a:p>
          <a:p>
            <a:pPr marL="0" indent="0">
              <a:buNone/>
            </a:pPr>
            <a:r>
              <a:rPr lang="en-US" dirty="0" smtClean="0"/>
              <a:t>way that allows computers not only to make decisions once made only by humans, but to do so more </a:t>
            </a:r>
          </a:p>
          <a:p>
            <a:pPr marL="0" indent="0">
              <a:buNone/>
            </a:pPr>
            <a:r>
              <a:rPr lang="en-US" dirty="0" smtClean="0"/>
              <a:t>efficiently. We intend to use Spark, clustering algorithms to reach the result. This project aims to:</a:t>
            </a:r>
          </a:p>
          <a:p>
            <a:endParaRPr lang="en-US" dirty="0" smtClean="0"/>
          </a:p>
          <a:p>
            <a:r>
              <a:rPr lang="en-US" dirty="0" smtClean="0"/>
              <a:t>Develop UI for news portal </a:t>
            </a:r>
          </a:p>
          <a:p>
            <a:r>
              <a:rPr lang="en-US" dirty="0" smtClean="0"/>
              <a:t>Track and analyze news with interactive real time visualizations. </a:t>
            </a:r>
          </a:p>
          <a:p>
            <a:r>
              <a:rPr lang="en-US" dirty="0" smtClean="0"/>
              <a:t>Filter and display news analytics based on different criteria.</a:t>
            </a:r>
          </a:p>
          <a:p>
            <a:r>
              <a:rPr lang="en-US" dirty="0" smtClean="0"/>
              <a:t>Spot hidden patterns and trends in masses of news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Key Milestones in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Research on finding out news patterns</a:t>
            </a:r>
          </a:p>
          <a:p>
            <a:r>
              <a:rPr lang="en-US" dirty="0" smtClean="0"/>
              <a:t>Step 2: Develop WebCrawler </a:t>
            </a:r>
            <a:endParaRPr lang="en-US" dirty="0"/>
          </a:p>
          <a:p>
            <a:r>
              <a:rPr lang="en-US" dirty="0" smtClean="0"/>
              <a:t>Step 3: Filtering data generated </a:t>
            </a:r>
          </a:p>
          <a:p>
            <a:r>
              <a:rPr lang="en-US" dirty="0" smtClean="0"/>
              <a:t>Step 4:  Separating data into words, text and </a:t>
            </a:r>
            <a:r>
              <a:rPr lang="en-US" dirty="0" smtClean="0"/>
              <a:t>URL</a:t>
            </a:r>
            <a:endParaRPr lang="en-US" dirty="0" smtClean="0"/>
          </a:p>
          <a:p>
            <a:r>
              <a:rPr lang="en-US" dirty="0" smtClean="0"/>
              <a:t>Step 5: Saving in a text file with filtered – relevant, distinct, </a:t>
            </a:r>
            <a:r>
              <a:rPr lang="en-US" dirty="0" err="1" smtClean="0"/>
              <a:t>stopwords</a:t>
            </a:r>
            <a:r>
              <a:rPr lang="en-US" dirty="0" smtClean="0"/>
              <a:t> removed</a:t>
            </a:r>
          </a:p>
          <a:p>
            <a:r>
              <a:rPr lang="en-US" dirty="0" smtClean="0"/>
              <a:t>Step 6: Displaying news to the user allowing him to select his interested news</a:t>
            </a:r>
          </a:p>
          <a:p>
            <a:r>
              <a:rPr lang="en-US" dirty="0" smtClean="0"/>
              <a:t>Step 7: Finding out the word generated from the interested news and showing the user news </a:t>
            </a:r>
            <a:r>
              <a:rPr lang="en-US" dirty="0" err="1" smtClean="0"/>
              <a:t>urls</a:t>
            </a:r>
            <a:r>
              <a:rPr lang="en-US" dirty="0" smtClean="0"/>
              <a:t> with the word contained in it</a:t>
            </a:r>
          </a:p>
          <a:p>
            <a:r>
              <a:rPr lang="en-US" dirty="0" smtClean="0"/>
              <a:t>Step 8: Developing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tools were used?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 : IntelliJ</a:t>
            </a:r>
          </a:p>
          <a:p>
            <a:r>
              <a:rPr lang="en-US" sz="2800" dirty="0" smtClean="0"/>
              <a:t>Tools : Spark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2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Research on finding news patterns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research done by us most of the </a:t>
            </a:r>
            <a:r>
              <a:rPr lang="en-US" dirty="0" err="1" smtClean="0"/>
              <a:t>urls</a:t>
            </a:r>
            <a:r>
              <a:rPr lang="en-US" dirty="0" smtClean="0"/>
              <a:t>  are of the following forms: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www.vox.com/2016/4/19/11458024/snyder-michigan-flint-water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www.slate.com/articles/health_and_science/future_tense/2016/04/biomedicine_facing_a_worse_replication_crisis_than_the_one_plaguing_psychology.html</a:t>
            </a:r>
          </a:p>
          <a:p>
            <a:r>
              <a:rPr lang="en-US" dirty="0" smtClean="0"/>
              <a:t>As you can see the URL contains 2016 which indicates they are the news articles</a:t>
            </a:r>
          </a:p>
          <a:p>
            <a:r>
              <a:rPr lang="en-US" dirty="0" smtClean="0"/>
              <a:t>Also the articles is separated by (_ or - )</a:t>
            </a:r>
          </a:p>
          <a:p>
            <a:r>
              <a:rPr lang="en-US" dirty="0" smtClean="0"/>
              <a:t>Hence filtering is to be done based on the above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How did we generate data?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Web crawler to collect URLS from various News portals</a:t>
            </a:r>
          </a:p>
          <a:p>
            <a:r>
              <a:rPr lang="en-US" sz="2400" dirty="0" smtClean="0"/>
              <a:t>Some of the news portals used: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2"/>
              </a:rPr>
              <a:t>http://www.nytimes.com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3"/>
              </a:rPr>
              <a:t>https://www.washingtonpost.com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://www.foxnews.com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5"/>
              </a:rPr>
              <a:t>http://www.vox.com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was data filtered?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out URL which contain 2016 </a:t>
            </a:r>
          </a:p>
          <a:p>
            <a:r>
              <a:rPr lang="en-US" dirty="0" smtClean="0"/>
              <a:t>Split the </a:t>
            </a:r>
            <a:r>
              <a:rPr lang="en-US" dirty="0"/>
              <a:t>URL </a:t>
            </a:r>
            <a:r>
              <a:rPr lang="en-US" dirty="0" smtClean="0"/>
              <a:t>based </a:t>
            </a:r>
            <a:r>
              <a:rPr lang="en-US" dirty="0" err="1" smtClean="0"/>
              <a:t>based</a:t>
            </a:r>
            <a:r>
              <a:rPr lang="en-US" dirty="0" smtClean="0"/>
              <a:t> on word, text and </a:t>
            </a:r>
            <a:r>
              <a:rPr lang="en-US" dirty="0"/>
              <a:t>URL </a:t>
            </a: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Consider the following </a:t>
            </a:r>
            <a:r>
              <a:rPr lang="en-US" dirty="0"/>
              <a:t>URL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www.slate.com/articles/health_and_science/future_tense/2016/04/biomedicine_facing_a_worse_replication_crisis_than_the_one_plaguing_psychology.html</a:t>
            </a:r>
          </a:p>
          <a:p>
            <a:pPr marL="0" indent="0">
              <a:buNone/>
            </a:pPr>
            <a:r>
              <a:rPr lang="en-US" dirty="0" smtClean="0"/>
              <a:t>Word: Biomedicine, facing, worse, replication, plaguing, psychology</a:t>
            </a:r>
          </a:p>
          <a:p>
            <a:pPr marL="0" indent="0">
              <a:buNone/>
            </a:pPr>
            <a:r>
              <a:rPr lang="en-US" dirty="0" smtClean="0"/>
              <a:t>Text: biomedicine_facing_a_worse_replication_crisis_than_the_one_plaguing_psychology</a:t>
            </a:r>
          </a:p>
          <a:p>
            <a:pPr marL="0" indent="0">
              <a:buNone/>
            </a:pPr>
            <a:r>
              <a:rPr lang="en-US" dirty="0" smtClean="0"/>
              <a:t>URL: </a:t>
            </a:r>
            <a:r>
              <a:rPr lang="en-US" dirty="0"/>
              <a:t>http://www.slate.com/articles/health_and_science/future_tense/2016/04/biomedicine_facing_a_worse_replication_crisis_than_the_one_plaguing_psychology.html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Amount of data generated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Crawler generated </a:t>
            </a:r>
            <a:r>
              <a:rPr lang="en-US" sz="2400" dirty="0" smtClean="0"/>
              <a:t>: 4386 Lines </a:t>
            </a:r>
            <a:endParaRPr lang="en-US" sz="2400" dirty="0" smtClean="0"/>
          </a:p>
          <a:p>
            <a:r>
              <a:rPr lang="en-US" sz="2400" dirty="0" smtClean="0"/>
              <a:t>Filtered Data with news articles</a:t>
            </a:r>
            <a:r>
              <a:rPr lang="en-US" dirty="0" smtClean="0"/>
              <a:t>: </a:t>
            </a:r>
            <a:r>
              <a:rPr lang="en-US" sz="2400" dirty="0" smtClean="0"/>
              <a:t>1654</a:t>
            </a:r>
            <a:r>
              <a:rPr lang="en-US" sz="2400" dirty="0" smtClean="0"/>
              <a:t> Lines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3259</TotalTime>
  <Words>599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News Analytics</vt:lpstr>
      <vt:lpstr>Are you ready to read RELEVANT NEWS ?  Here is how News Analytics can help you  </vt:lpstr>
      <vt:lpstr>Goals of the project</vt:lpstr>
      <vt:lpstr>Key Milestones in the project</vt:lpstr>
      <vt:lpstr>What tools were used?</vt:lpstr>
      <vt:lpstr>Research on finding news patterns</vt:lpstr>
      <vt:lpstr>How did we generate data? </vt:lpstr>
      <vt:lpstr>How was data filtered?</vt:lpstr>
      <vt:lpstr>Amount of data generated</vt:lpstr>
      <vt:lpstr>Programming in scala</vt:lpstr>
      <vt:lpstr>Scala Tests</vt:lpstr>
      <vt:lpstr>Working of the project</vt:lpstr>
      <vt:lpstr>Acceptance Criteria</vt:lpstr>
      <vt:lpstr>Sprint tasks result</vt:lpstr>
      <vt:lpstr>Code snippet for data filtering</vt:lpstr>
      <vt:lpstr>Web crawled urls</vt:lpstr>
      <vt:lpstr>Cleaned meaningful data</vt:lpstr>
      <vt:lpstr>Use case </vt:lpstr>
      <vt:lpstr>User selects URL</vt:lpstr>
      <vt:lpstr>Words Generated from User’s Interested news</vt:lpstr>
      <vt:lpstr>Suggested News </vt:lpstr>
      <vt:lpstr>Suggested News </vt:lpstr>
      <vt:lpstr>Suggested News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Analytics</dc:title>
  <dc:creator>Leandra Menezes</dc:creator>
  <cp:lastModifiedBy>Leandra Menezes</cp:lastModifiedBy>
  <cp:revision>86</cp:revision>
  <dcterms:created xsi:type="dcterms:W3CDTF">2016-03-14T21:18:03Z</dcterms:created>
  <dcterms:modified xsi:type="dcterms:W3CDTF">2016-04-20T02:59:05Z</dcterms:modified>
</cp:coreProperties>
</file>