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9"/>
  </p:notesMasterIdLst>
  <p:sldIdLst>
    <p:sldId id="256" r:id="rId5"/>
    <p:sldId id="258" r:id="rId6"/>
    <p:sldId id="282" r:id="rId7"/>
    <p:sldId id="259" r:id="rId8"/>
    <p:sldId id="291" r:id="rId9"/>
    <p:sldId id="290" r:id="rId10"/>
    <p:sldId id="260" r:id="rId11"/>
    <p:sldId id="261" r:id="rId12"/>
    <p:sldId id="288" r:id="rId13"/>
    <p:sldId id="299" r:id="rId14"/>
    <p:sldId id="300" r:id="rId15"/>
    <p:sldId id="301" r:id="rId16"/>
    <p:sldId id="302" r:id="rId17"/>
    <p:sldId id="295" r:id="rId18"/>
    <p:sldId id="303" r:id="rId19"/>
    <p:sldId id="304" r:id="rId20"/>
    <p:sldId id="305" r:id="rId21"/>
    <p:sldId id="306" r:id="rId22"/>
    <p:sldId id="307" r:id="rId23"/>
    <p:sldId id="309" r:id="rId24"/>
    <p:sldId id="310" r:id="rId25"/>
    <p:sldId id="311" r:id="rId26"/>
    <p:sldId id="312" r:id="rId27"/>
    <p:sldId id="3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FF409-F950-0566-CF7D-9977EB9C47E4}" v="583" dt="2023-06-30T07:50:18.368"/>
    <p1510:client id="{4EC297EE-9898-6FEB-88D9-72EF638F465A}" v="23" dt="2023-06-29T21:11:55.724"/>
    <p1510:client id="{567ED453-0DCE-4AF5-83C1-051ECD38D1CB}" v="432" dt="2023-06-27T22:04:55.931"/>
    <p1510:client id="{642A91E6-4110-5462-FF86-29152B863D05}" v="28" dt="2023-06-30T14:33:09.735"/>
    <p1510:client id="{86F0509B-CEAC-4826-928A-0ED5573701B5}" v="5958" dt="2023-06-30T10:18:47.696"/>
    <p1510:client id="{962FB718-1E36-7CD3-238F-8C04D826B492}" v="2" dt="2023-06-30T17:59:31.170"/>
    <p1510:client id="{9683A6C9-D307-49CD-8637-BD4258A6B458}" v="14" dt="2023-06-30T01:21:44.306"/>
    <p1510:client id="{A39A0CB2-89F6-4B42-B60D-E08C0C43A5C9}" v="130" dt="2023-06-28T17:33:17.021"/>
    <p1510:client id="{B2A12C31-2492-431D-A0BA-97BB39F26F88}" v="2199" dt="2023-06-29T20:16:34.952"/>
    <p1510:client id="{E698D7DD-0123-4F37-A508-4A5297EAAB3F}" v="120" dt="2023-06-30T15:12:08.159"/>
    <p1510:client id="{E8A01A72-E556-426C-871F-E45F72EB7F04}" v="1" dt="2023-06-30T14:31:00.632"/>
    <p1510:client id="{FD6F8E89-C05F-4899-A8C6-49B204363AF8}" v="103" dt="2023-06-28T02:54:51.007"/>
    <p1510:client id="{FF1BE566-3488-4DC2-9194-7C399B211C92}" v="70" dt="2023-06-29T17:19:21.145"/>
    <p1510:client id="{FF40D68A-5593-4E3F-A4B3-2016C8B06BB7}" v="30" dt="2023-06-30T13:55:57.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4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yn Ho" userId="S::kristyn.ho@edu.sait.ca::fbcb9b57-f123-426a-afa7-ae30339d84c9" providerId="AD" clId="Web-{E698D7DD-0123-4F37-A508-4A5297EAAB3F}"/>
    <pc:docChg chg="delSld modSld sldOrd">
      <pc:chgData name="Kristyn Ho" userId="S::kristyn.ho@edu.sait.ca::fbcb9b57-f123-426a-afa7-ae30339d84c9" providerId="AD" clId="Web-{E698D7DD-0123-4F37-A508-4A5297EAAB3F}" dt="2023-06-30T15:12:08.159" v="95" actId="1076"/>
      <pc:docMkLst>
        <pc:docMk/>
      </pc:docMkLst>
      <pc:sldChg chg="modSp">
        <pc:chgData name="Kristyn Ho" userId="S::kristyn.ho@edu.sait.ca::fbcb9b57-f123-426a-afa7-ae30339d84c9" providerId="AD" clId="Web-{E698D7DD-0123-4F37-A508-4A5297EAAB3F}" dt="2023-06-30T15:04:27.341" v="45" actId="14100"/>
        <pc:sldMkLst>
          <pc:docMk/>
          <pc:sldMk cId="144403610" sldId="287"/>
        </pc:sldMkLst>
        <pc:spChg chg="mod">
          <ac:chgData name="Kristyn Ho" userId="S::kristyn.ho@edu.sait.ca::fbcb9b57-f123-426a-afa7-ae30339d84c9" providerId="AD" clId="Web-{E698D7DD-0123-4F37-A508-4A5297EAAB3F}" dt="2023-06-30T15:04:27.341" v="45" actId="14100"/>
          <ac:spMkLst>
            <pc:docMk/>
            <pc:sldMk cId="144403610" sldId="287"/>
            <ac:spMk id="2" creationId="{E8169BC7-E75E-42C3-11C1-B5C009F83D6E}"/>
          </ac:spMkLst>
        </pc:spChg>
        <pc:spChg chg="mod">
          <ac:chgData name="Kristyn Ho" userId="S::kristyn.ho@edu.sait.ca::fbcb9b57-f123-426a-afa7-ae30339d84c9" providerId="AD" clId="Web-{E698D7DD-0123-4F37-A508-4A5297EAAB3F}" dt="2023-06-30T15:04:11.294" v="43" actId="20577"/>
          <ac:spMkLst>
            <pc:docMk/>
            <pc:sldMk cId="144403610" sldId="287"/>
            <ac:spMk id="3" creationId="{73FC24BA-9C02-9C03-9CB8-3788EA65759B}"/>
          </ac:spMkLst>
        </pc:spChg>
        <pc:picChg chg="mod">
          <ac:chgData name="Kristyn Ho" userId="S::kristyn.ho@edu.sait.ca::fbcb9b57-f123-426a-afa7-ae30339d84c9" providerId="AD" clId="Web-{E698D7DD-0123-4F37-A508-4A5297EAAB3F}" dt="2023-06-30T15:02:29.621" v="26" actId="1076"/>
          <ac:picMkLst>
            <pc:docMk/>
            <pc:sldMk cId="144403610" sldId="287"/>
            <ac:picMk id="6" creationId="{B674D3E2-045F-6EAE-2A74-6E19D36F13C2}"/>
          </ac:picMkLst>
        </pc:picChg>
        <pc:picChg chg="mod">
          <ac:chgData name="Kristyn Ho" userId="S::kristyn.ho@edu.sait.ca::fbcb9b57-f123-426a-afa7-ae30339d84c9" providerId="AD" clId="Web-{E698D7DD-0123-4F37-A508-4A5297EAAB3F}" dt="2023-06-30T15:02:33.762" v="28" actId="1076"/>
          <ac:picMkLst>
            <pc:docMk/>
            <pc:sldMk cId="144403610" sldId="287"/>
            <ac:picMk id="7" creationId="{2499ABE3-542D-4D02-EE3E-FACFDFFD94A9}"/>
          </ac:picMkLst>
        </pc:picChg>
      </pc:sldChg>
      <pc:sldChg chg="modSp del">
        <pc:chgData name="Kristyn Ho" userId="S::kristyn.ho@edu.sait.ca::fbcb9b57-f123-426a-afa7-ae30339d84c9" providerId="AD" clId="Web-{E698D7DD-0123-4F37-A508-4A5297EAAB3F}" dt="2023-06-30T15:04:20.138" v="44"/>
        <pc:sldMkLst>
          <pc:docMk/>
          <pc:sldMk cId="1888971549" sldId="298"/>
        </pc:sldMkLst>
        <pc:picChg chg="mod">
          <ac:chgData name="Kristyn Ho" userId="S::kristyn.ho@edu.sait.ca::fbcb9b57-f123-426a-afa7-ae30339d84c9" providerId="AD" clId="Web-{E698D7DD-0123-4F37-A508-4A5297EAAB3F}" dt="2023-06-30T14:56:13.351" v="16" actId="1076"/>
          <ac:picMkLst>
            <pc:docMk/>
            <pc:sldMk cId="1888971549" sldId="298"/>
            <ac:picMk id="6" creationId="{D33AB2A6-6E52-A9C7-DE9D-1E08184A09FA}"/>
          </ac:picMkLst>
        </pc:picChg>
        <pc:picChg chg="mod">
          <ac:chgData name="Kristyn Ho" userId="S::kristyn.ho@edu.sait.ca::fbcb9b57-f123-426a-afa7-ae30339d84c9" providerId="AD" clId="Web-{E698D7DD-0123-4F37-A508-4A5297EAAB3F}" dt="2023-06-30T14:56:14.867" v="17" actId="1076"/>
          <ac:picMkLst>
            <pc:docMk/>
            <pc:sldMk cId="1888971549" sldId="298"/>
            <ac:picMk id="8" creationId="{5567DC6C-E8D5-7A70-ADC8-12B1F5419C39}"/>
          </ac:picMkLst>
        </pc:picChg>
        <pc:picChg chg="mod">
          <ac:chgData name="Kristyn Ho" userId="S::kristyn.ho@edu.sait.ca::fbcb9b57-f123-426a-afa7-ae30339d84c9" providerId="AD" clId="Web-{E698D7DD-0123-4F37-A508-4A5297EAAB3F}" dt="2023-06-30T14:56:24.054" v="22" actId="1076"/>
          <ac:picMkLst>
            <pc:docMk/>
            <pc:sldMk cId="1888971549" sldId="298"/>
            <ac:picMk id="10" creationId="{C988EB19-8954-382B-5D05-2D3346EFFC4B}"/>
          </ac:picMkLst>
        </pc:picChg>
        <pc:picChg chg="mod">
          <ac:chgData name="Kristyn Ho" userId="S::kristyn.ho@edu.sait.ca::fbcb9b57-f123-426a-afa7-ae30339d84c9" providerId="AD" clId="Web-{E698D7DD-0123-4F37-A508-4A5297EAAB3F}" dt="2023-06-30T14:56:27.367" v="23" actId="1076"/>
          <ac:picMkLst>
            <pc:docMk/>
            <pc:sldMk cId="1888971549" sldId="298"/>
            <ac:picMk id="12" creationId="{27E3A8B9-83C9-9DF5-CE6E-634F6AF009BC}"/>
          </ac:picMkLst>
        </pc:picChg>
      </pc:sldChg>
      <pc:sldChg chg="modSp">
        <pc:chgData name="Kristyn Ho" userId="S::kristyn.ho@edu.sait.ca::fbcb9b57-f123-426a-afa7-ae30339d84c9" providerId="AD" clId="Web-{E698D7DD-0123-4F37-A508-4A5297EAAB3F}" dt="2023-06-30T15:12:08.159" v="95" actId="1076"/>
        <pc:sldMkLst>
          <pc:docMk/>
          <pc:sldMk cId="3352271063" sldId="308"/>
        </pc:sldMkLst>
        <pc:spChg chg="mod">
          <ac:chgData name="Kristyn Ho" userId="S::kristyn.ho@edu.sait.ca::fbcb9b57-f123-426a-afa7-ae30339d84c9" providerId="AD" clId="Web-{E698D7DD-0123-4F37-A508-4A5297EAAB3F}" dt="2023-06-30T15:12:00.566" v="92" actId="1076"/>
          <ac:spMkLst>
            <pc:docMk/>
            <pc:sldMk cId="3352271063" sldId="308"/>
            <ac:spMk id="2" creationId="{8E879729-348E-14AB-4407-DF9D22E8E5C6}"/>
          </ac:spMkLst>
        </pc:spChg>
        <pc:picChg chg="mod modCrop">
          <ac:chgData name="Kristyn Ho" userId="S::kristyn.ho@edu.sait.ca::fbcb9b57-f123-426a-afa7-ae30339d84c9" providerId="AD" clId="Web-{E698D7DD-0123-4F37-A508-4A5297EAAB3F}" dt="2023-06-30T15:12:08.159" v="95" actId="1076"/>
          <ac:picMkLst>
            <pc:docMk/>
            <pc:sldMk cId="3352271063" sldId="308"/>
            <ac:picMk id="4" creationId="{E6FC580A-5667-B01A-6453-D65DE4657E69}"/>
          </ac:picMkLst>
        </pc:picChg>
      </pc:sldChg>
      <pc:sldChg chg="modSp">
        <pc:chgData name="Kristyn Ho" userId="S::kristyn.ho@edu.sait.ca::fbcb9b57-f123-426a-afa7-ae30339d84c9" providerId="AD" clId="Web-{E698D7DD-0123-4F37-A508-4A5297EAAB3F}" dt="2023-06-30T15:10:13.299" v="88" actId="14100"/>
        <pc:sldMkLst>
          <pc:docMk/>
          <pc:sldMk cId="1838970565" sldId="314"/>
        </pc:sldMkLst>
        <pc:spChg chg="mod">
          <ac:chgData name="Kristyn Ho" userId="S::kristyn.ho@edu.sait.ca::fbcb9b57-f123-426a-afa7-ae30339d84c9" providerId="AD" clId="Web-{E698D7DD-0123-4F37-A508-4A5297EAAB3F}" dt="2023-06-30T15:10:04.658" v="86" actId="14100"/>
          <ac:spMkLst>
            <pc:docMk/>
            <pc:sldMk cId="1838970565" sldId="314"/>
            <ac:spMk id="8" creationId="{00A29DA7-88B4-7D8A-2FBC-798A49FD75AC}"/>
          </ac:spMkLst>
        </pc:spChg>
        <pc:picChg chg="mod">
          <ac:chgData name="Kristyn Ho" userId="S::kristyn.ho@edu.sait.ca::fbcb9b57-f123-426a-afa7-ae30339d84c9" providerId="AD" clId="Web-{E698D7DD-0123-4F37-A508-4A5297EAAB3F}" dt="2023-06-30T15:10:13.299" v="88" actId="14100"/>
          <ac:picMkLst>
            <pc:docMk/>
            <pc:sldMk cId="1838970565" sldId="314"/>
            <ac:picMk id="4" creationId="{D1EE321A-8603-D33B-D54A-948B87F6F7A2}"/>
          </ac:picMkLst>
        </pc:picChg>
      </pc:sldChg>
      <pc:sldChg chg="addSp delSp modSp">
        <pc:chgData name="Kristyn Ho" userId="S::kristyn.ho@edu.sait.ca::fbcb9b57-f123-426a-afa7-ae30339d84c9" providerId="AD" clId="Web-{E698D7DD-0123-4F37-A508-4A5297EAAB3F}" dt="2023-06-30T15:09:23.439" v="79" actId="1076"/>
        <pc:sldMkLst>
          <pc:docMk/>
          <pc:sldMk cId="3252357783" sldId="315"/>
        </pc:sldMkLst>
        <pc:spChg chg="mod">
          <ac:chgData name="Kristyn Ho" userId="S::kristyn.ho@edu.sait.ca::fbcb9b57-f123-426a-afa7-ae30339d84c9" providerId="AD" clId="Web-{E698D7DD-0123-4F37-A508-4A5297EAAB3F}" dt="2023-06-30T15:09:14.298" v="75" actId="1076"/>
          <ac:spMkLst>
            <pc:docMk/>
            <pc:sldMk cId="3252357783" sldId="315"/>
            <ac:spMk id="2" creationId="{C265AD60-B641-E0F7-D383-77A001DF56F0}"/>
          </ac:spMkLst>
        </pc:spChg>
        <pc:picChg chg="add del mod">
          <ac:chgData name="Kristyn Ho" userId="S::kristyn.ho@edu.sait.ca::fbcb9b57-f123-426a-afa7-ae30339d84c9" providerId="AD" clId="Web-{E698D7DD-0123-4F37-A508-4A5297EAAB3F}" dt="2023-06-30T15:08:09.360" v="60"/>
          <ac:picMkLst>
            <pc:docMk/>
            <pc:sldMk cId="3252357783" sldId="315"/>
            <ac:picMk id="3" creationId="{26577967-673F-70B6-70A4-FD8F0EA0F4EB}"/>
          </ac:picMkLst>
        </pc:picChg>
        <pc:picChg chg="mod modCrop">
          <ac:chgData name="Kristyn Ho" userId="S::kristyn.ho@edu.sait.ca::fbcb9b57-f123-426a-afa7-ae30339d84c9" providerId="AD" clId="Web-{E698D7DD-0123-4F37-A508-4A5297EAAB3F}" dt="2023-06-30T15:09:19.376" v="77" actId="14100"/>
          <ac:picMkLst>
            <pc:docMk/>
            <pc:sldMk cId="3252357783" sldId="315"/>
            <ac:picMk id="4" creationId="{BC251B4A-4F75-2647-66E1-C931910365F7}"/>
          </ac:picMkLst>
        </pc:picChg>
        <pc:picChg chg="add mod modCrop">
          <ac:chgData name="Kristyn Ho" userId="S::kristyn.ho@edu.sait.ca::fbcb9b57-f123-426a-afa7-ae30339d84c9" providerId="AD" clId="Web-{E698D7DD-0123-4F37-A508-4A5297EAAB3F}" dt="2023-06-30T15:09:23.439" v="79" actId="1076"/>
          <ac:picMkLst>
            <pc:docMk/>
            <pc:sldMk cId="3252357783" sldId="315"/>
            <ac:picMk id="5" creationId="{C4608204-971A-B69C-5DEA-F39654E58FEB}"/>
          </ac:picMkLst>
        </pc:picChg>
      </pc:sldChg>
      <pc:sldChg chg="modSp">
        <pc:chgData name="Kristyn Ho" userId="S::kristyn.ho@edu.sait.ca::fbcb9b57-f123-426a-afa7-ae30339d84c9" providerId="AD" clId="Web-{E698D7DD-0123-4F37-A508-4A5297EAAB3F}" dt="2023-06-30T15:09:57.127" v="85" actId="1076"/>
        <pc:sldMkLst>
          <pc:docMk/>
          <pc:sldMk cId="2826460552" sldId="316"/>
        </pc:sldMkLst>
        <pc:spChg chg="mod">
          <ac:chgData name="Kristyn Ho" userId="S::kristyn.ho@edu.sait.ca::fbcb9b57-f123-426a-afa7-ae30339d84c9" providerId="AD" clId="Web-{E698D7DD-0123-4F37-A508-4A5297EAAB3F}" dt="2023-06-30T15:09:57.127" v="85" actId="1076"/>
          <ac:spMkLst>
            <pc:docMk/>
            <pc:sldMk cId="2826460552" sldId="316"/>
            <ac:spMk id="3" creationId="{0EA149C0-5168-1C50-7E32-9AA2690A3B7A}"/>
          </ac:spMkLst>
        </pc:spChg>
        <pc:picChg chg="mod">
          <ac:chgData name="Kristyn Ho" userId="S::kristyn.ho@edu.sait.ca::fbcb9b57-f123-426a-afa7-ae30339d84c9" providerId="AD" clId="Web-{E698D7DD-0123-4F37-A508-4A5297EAAB3F}" dt="2023-06-30T15:09:46.345" v="81" actId="1076"/>
          <ac:picMkLst>
            <pc:docMk/>
            <pc:sldMk cId="2826460552" sldId="316"/>
            <ac:picMk id="7" creationId="{FC6CFD26-CBAC-E82C-086D-83BCF1B4F36C}"/>
          </ac:picMkLst>
        </pc:picChg>
      </pc:sldChg>
      <pc:sldChg chg="modSp">
        <pc:chgData name="Kristyn Ho" userId="S::kristyn.ho@edu.sait.ca::fbcb9b57-f123-426a-afa7-ae30339d84c9" providerId="AD" clId="Web-{E698D7DD-0123-4F37-A508-4A5297EAAB3F}" dt="2023-06-30T15:04:57.560" v="52" actId="20577"/>
        <pc:sldMkLst>
          <pc:docMk/>
          <pc:sldMk cId="633173182" sldId="317"/>
        </pc:sldMkLst>
        <pc:spChg chg="mod">
          <ac:chgData name="Kristyn Ho" userId="S::kristyn.ho@edu.sait.ca::fbcb9b57-f123-426a-afa7-ae30339d84c9" providerId="AD" clId="Web-{E698D7DD-0123-4F37-A508-4A5297EAAB3F}" dt="2023-06-30T15:04:57.560" v="52" actId="20577"/>
          <ac:spMkLst>
            <pc:docMk/>
            <pc:sldMk cId="633173182" sldId="317"/>
            <ac:spMk id="2" creationId="{4C61747A-F621-3BFF-2568-B64EB313EEEB}"/>
          </ac:spMkLst>
        </pc:spChg>
        <pc:picChg chg="mod">
          <ac:chgData name="Kristyn Ho" userId="S::kristyn.ho@edu.sait.ca::fbcb9b57-f123-426a-afa7-ae30339d84c9" providerId="AD" clId="Web-{E698D7DD-0123-4F37-A508-4A5297EAAB3F}" dt="2023-06-30T15:04:41.201" v="47" actId="1076"/>
          <ac:picMkLst>
            <pc:docMk/>
            <pc:sldMk cId="633173182" sldId="317"/>
            <ac:picMk id="3" creationId="{C441D1BB-C313-B886-04B7-40D2985D713B}"/>
          </ac:picMkLst>
        </pc:picChg>
        <pc:picChg chg="mod">
          <ac:chgData name="Kristyn Ho" userId="S::kristyn.ho@edu.sait.ca::fbcb9b57-f123-426a-afa7-ae30339d84c9" providerId="AD" clId="Web-{E698D7DD-0123-4F37-A508-4A5297EAAB3F}" dt="2023-06-30T15:04:45.857" v="49" actId="1076"/>
          <ac:picMkLst>
            <pc:docMk/>
            <pc:sldMk cId="633173182" sldId="317"/>
            <ac:picMk id="4" creationId="{106D296E-AB0D-4F07-04C4-93F7D721C011}"/>
          </ac:picMkLst>
        </pc:picChg>
      </pc:sldChg>
      <pc:sldChg chg="ord">
        <pc:chgData name="Kristyn Ho" userId="S::kristyn.ho@edu.sait.ca::fbcb9b57-f123-426a-afa7-ae30339d84c9" providerId="AD" clId="Web-{E698D7DD-0123-4F37-A508-4A5297EAAB3F}" dt="2023-06-30T14:46:32.656" v="6"/>
        <pc:sldMkLst>
          <pc:docMk/>
          <pc:sldMk cId="332315031" sldId="318"/>
        </pc:sldMkLst>
      </pc:sldChg>
    </pc:docChg>
  </pc:docChgLst>
  <pc:docChgLst>
    <pc:chgData name="Kristyn Ho" userId="S::kristyn.ho@edu.sait.ca::fbcb9b57-f123-426a-afa7-ae30339d84c9" providerId="AD" clId="Web-{4EC297EE-9898-6FEB-88D9-72EF638F465A}"/>
    <pc:docChg chg="modSld">
      <pc:chgData name="Kristyn Ho" userId="S::kristyn.ho@edu.sait.ca::fbcb9b57-f123-426a-afa7-ae30339d84c9" providerId="AD" clId="Web-{4EC297EE-9898-6FEB-88D9-72EF638F465A}" dt="2023-06-29T21:11:55.724" v="22" actId="20577"/>
      <pc:docMkLst>
        <pc:docMk/>
      </pc:docMkLst>
      <pc:sldChg chg="modSp">
        <pc:chgData name="Kristyn Ho" userId="S::kristyn.ho@edu.sait.ca::fbcb9b57-f123-426a-afa7-ae30339d84c9" providerId="AD" clId="Web-{4EC297EE-9898-6FEB-88D9-72EF638F465A}" dt="2023-06-29T21:11:55.724" v="22" actId="20577"/>
        <pc:sldMkLst>
          <pc:docMk/>
          <pc:sldMk cId="3037314785" sldId="282"/>
        </pc:sldMkLst>
        <pc:spChg chg="mod">
          <ac:chgData name="Kristyn Ho" userId="S::kristyn.ho@edu.sait.ca::fbcb9b57-f123-426a-afa7-ae30339d84c9" providerId="AD" clId="Web-{4EC297EE-9898-6FEB-88D9-72EF638F465A}" dt="2023-06-29T21:11:55.724" v="22" actId="20577"/>
          <ac:spMkLst>
            <pc:docMk/>
            <pc:sldMk cId="3037314785" sldId="282"/>
            <ac:spMk id="3" creationId="{73FC24BA-9C02-9C03-9CB8-3788EA65759B}"/>
          </ac:spMkLst>
        </pc:spChg>
      </pc:sldChg>
      <pc:sldChg chg="modSp">
        <pc:chgData name="Kristyn Ho" userId="S::kristyn.ho@edu.sait.ca::fbcb9b57-f123-426a-afa7-ae30339d84c9" providerId="AD" clId="Web-{4EC297EE-9898-6FEB-88D9-72EF638F465A}" dt="2023-06-29T20:44:27.916" v="10" actId="20577"/>
        <pc:sldMkLst>
          <pc:docMk/>
          <pc:sldMk cId="144403610" sldId="287"/>
        </pc:sldMkLst>
        <pc:spChg chg="mod">
          <ac:chgData name="Kristyn Ho" userId="S::kristyn.ho@edu.sait.ca::fbcb9b57-f123-426a-afa7-ae30339d84c9" providerId="AD" clId="Web-{4EC297EE-9898-6FEB-88D9-72EF638F465A}" dt="2023-06-29T20:44:08.869" v="3" actId="20577"/>
          <ac:spMkLst>
            <pc:docMk/>
            <pc:sldMk cId="144403610" sldId="287"/>
            <ac:spMk id="2" creationId="{E8169BC7-E75E-42C3-11C1-B5C009F83D6E}"/>
          </ac:spMkLst>
        </pc:spChg>
        <pc:spChg chg="mod">
          <ac:chgData name="Kristyn Ho" userId="S::kristyn.ho@edu.sait.ca::fbcb9b57-f123-426a-afa7-ae30339d84c9" providerId="AD" clId="Web-{4EC297EE-9898-6FEB-88D9-72EF638F465A}" dt="2023-06-29T20:44:27.916" v="10" actId="20577"/>
          <ac:spMkLst>
            <pc:docMk/>
            <pc:sldMk cId="144403610" sldId="287"/>
            <ac:spMk id="3" creationId="{73FC24BA-9C02-9C03-9CB8-3788EA65759B}"/>
          </ac:spMkLst>
        </pc:spChg>
      </pc:sldChg>
    </pc:docChg>
  </pc:docChgLst>
  <pc:docChgLst>
    <pc:chgData name="Milton Lee" userId="S::milton.lee@edu.sait.ca::e55e07a7-f0f9-49bf-871c-b91fbe187d18" providerId="AD" clId="Web-{FF40D68A-5593-4E3F-A4B3-2016C8B06BB7}"/>
    <pc:docChg chg="addSld modSld">
      <pc:chgData name="Milton Lee" userId="S::milton.lee@edu.sait.ca::e55e07a7-f0f9-49bf-871c-b91fbe187d18" providerId="AD" clId="Web-{FF40D68A-5593-4E3F-A4B3-2016C8B06BB7}" dt="2023-06-30T13:55:57.950" v="28" actId="20577"/>
      <pc:docMkLst>
        <pc:docMk/>
      </pc:docMkLst>
      <pc:sldChg chg="modSp new">
        <pc:chgData name="Milton Lee" userId="S::milton.lee@edu.sait.ca::e55e07a7-f0f9-49bf-871c-b91fbe187d18" providerId="AD" clId="Web-{FF40D68A-5593-4E3F-A4B3-2016C8B06BB7}" dt="2023-06-30T13:55:57.950" v="28" actId="20577"/>
        <pc:sldMkLst>
          <pc:docMk/>
          <pc:sldMk cId="332315031" sldId="318"/>
        </pc:sldMkLst>
        <pc:spChg chg="mod">
          <ac:chgData name="Milton Lee" userId="S::milton.lee@edu.sait.ca::e55e07a7-f0f9-49bf-871c-b91fbe187d18" providerId="AD" clId="Web-{FF40D68A-5593-4E3F-A4B3-2016C8B06BB7}" dt="2023-06-30T13:55:17.059" v="26" actId="20577"/>
          <ac:spMkLst>
            <pc:docMk/>
            <pc:sldMk cId="332315031" sldId="318"/>
            <ac:spMk id="2" creationId="{80407AE9-1C28-6897-17DC-FD97F3159221}"/>
          </ac:spMkLst>
        </pc:spChg>
        <pc:spChg chg="mod">
          <ac:chgData name="Milton Lee" userId="S::milton.lee@edu.sait.ca::e55e07a7-f0f9-49bf-871c-b91fbe187d18" providerId="AD" clId="Web-{FF40D68A-5593-4E3F-A4B3-2016C8B06BB7}" dt="2023-06-30T13:55:57.950" v="28" actId="20577"/>
          <ac:spMkLst>
            <pc:docMk/>
            <pc:sldMk cId="332315031" sldId="318"/>
            <ac:spMk id="3" creationId="{81F1BBBE-C2F2-CA32-B874-A97E04EE3F77}"/>
          </ac:spMkLst>
        </pc:spChg>
      </pc:sldChg>
    </pc:docChg>
  </pc:docChgLst>
  <pc:docChgLst>
    <pc:chgData name="Neha Tararr" userId="S::neha.tararr@edu.sait.ca::db24b9cf-ec12-47db-a9b7-96714ebe38a1" providerId="AD" clId="Web-{B2A12C31-2492-431D-A0BA-97BB39F26F88}"/>
    <pc:docChg chg="addSld delSld modSld sldOrd">
      <pc:chgData name="Neha Tararr" userId="S::neha.tararr@edu.sait.ca::db24b9cf-ec12-47db-a9b7-96714ebe38a1" providerId="AD" clId="Web-{B2A12C31-2492-431D-A0BA-97BB39F26F88}" dt="2023-06-29T20:24:38.141" v="2193"/>
      <pc:docMkLst>
        <pc:docMk/>
      </pc:docMkLst>
      <pc:sldChg chg="del">
        <pc:chgData name="Neha Tararr" userId="S::neha.tararr@edu.sait.ca::db24b9cf-ec12-47db-a9b7-96714ebe38a1" providerId="AD" clId="Web-{B2A12C31-2492-431D-A0BA-97BB39F26F88}" dt="2023-06-29T19:28:59.663" v="931"/>
        <pc:sldMkLst>
          <pc:docMk/>
          <pc:sldMk cId="51238164" sldId="257"/>
        </pc:sldMkLst>
      </pc:sldChg>
      <pc:sldChg chg="modSp">
        <pc:chgData name="Neha Tararr" userId="S::neha.tararr@edu.sait.ca::db24b9cf-ec12-47db-a9b7-96714ebe38a1" providerId="AD" clId="Web-{B2A12C31-2492-431D-A0BA-97BB39F26F88}" dt="2023-06-29T19:40:46.352" v="1142" actId="20577"/>
        <pc:sldMkLst>
          <pc:docMk/>
          <pc:sldMk cId="1476393072" sldId="258"/>
        </pc:sldMkLst>
        <pc:spChg chg="mod">
          <ac:chgData name="Neha Tararr" userId="S::neha.tararr@edu.sait.ca::db24b9cf-ec12-47db-a9b7-96714ebe38a1" providerId="AD" clId="Web-{B2A12C31-2492-431D-A0BA-97BB39F26F88}" dt="2023-06-29T19:40:46.352" v="1142" actId="20577"/>
          <ac:spMkLst>
            <pc:docMk/>
            <pc:sldMk cId="1476393072" sldId="258"/>
            <ac:spMk id="3" creationId="{73FC24BA-9C02-9C03-9CB8-3788EA65759B}"/>
          </ac:spMkLst>
        </pc:spChg>
      </pc:sldChg>
      <pc:sldChg chg="addSp delSp modSp mod setBg">
        <pc:chgData name="Neha Tararr" userId="S::neha.tararr@edu.sait.ca::db24b9cf-ec12-47db-a9b7-96714ebe38a1" providerId="AD" clId="Web-{B2A12C31-2492-431D-A0BA-97BB39F26F88}" dt="2023-06-29T19:16:20.864" v="626" actId="20577"/>
        <pc:sldMkLst>
          <pc:docMk/>
          <pc:sldMk cId="4129162485" sldId="259"/>
        </pc:sldMkLst>
        <pc:spChg chg="mod">
          <ac:chgData name="Neha Tararr" userId="S::neha.tararr@edu.sait.ca::db24b9cf-ec12-47db-a9b7-96714ebe38a1" providerId="AD" clId="Web-{B2A12C31-2492-431D-A0BA-97BB39F26F88}" dt="2023-06-29T19:13:31.801" v="574" actId="20577"/>
          <ac:spMkLst>
            <pc:docMk/>
            <pc:sldMk cId="4129162485" sldId="259"/>
            <ac:spMk id="2" creationId="{E8169BC7-E75E-42C3-11C1-B5C009F83D6E}"/>
          </ac:spMkLst>
        </pc:spChg>
        <pc:spChg chg="mod ord">
          <ac:chgData name="Neha Tararr" userId="S::neha.tararr@edu.sait.ca::db24b9cf-ec12-47db-a9b7-96714ebe38a1" providerId="AD" clId="Web-{B2A12C31-2492-431D-A0BA-97BB39F26F88}" dt="2023-06-29T19:16:20.864" v="626" actId="20577"/>
          <ac:spMkLst>
            <pc:docMk/>
            <pc:sldMk cId="4129162485" sldId="259"/>
            <ac:spMk id="3" creationId="{73FC24BA-9C02-9C03-9CB8-3788EA65759B}"/>
          </ac:spMkLst>
        </pc:spChg>
        <pc:spChg chg="add del">
          <ac:chgData name="Neha Tararr" userId="S::neha.tararr@edu.sait.ca::db24b9cf-ec12-47db-a9b7-96714ebe38a1" providerId="AD" clId="Web-{B2A12C31-2492-431D-A0BA-97BB39F26F88}" dt="2023-06-29T18:59:37.299" v="209"/>
          <ac:spMkLst>
            <pc:docMk/>
            <pc:sldMk cId="4129162485" sldId="259"/>
            <ac:spMk id="10" creationId="{E2A53059-D7B9-4249-ACFA-426AA0C68351}"/>
          </ac:spMkLst>
        </pc:spChg>
        <pc:spChg chg="add del">
          <ac:chgData name="Neha Tararr" userId="S::neha.tararr@edu.sait.ca::db24b9cf-ec12-47db-a9b7-96714ebe38a1" providerId="AD" clId="Web-{B2A12C31-2492-431D-A0BA-97BB39F26F88}" dt="2023-06-29T18:59:37.299" v="209"/>
          <ac:spMkLst>
            <pc:docMk/>
            <pc:sldMk cId="4129162485" sldId="259"/>
            <ac:spMk id="12" creationId="{F230AD75-6717-4566-9CA9-25308C0596EE}"/>
          </ac:spMkLst>
        </pc:spChg>
        <pc:picChg chg="add mod">
          <ac:chgData name="Neha Tararr" userId="S::neha.tararr@edu.sait.ca::db24b9cf-ec12-47db-a9b7-96714ebe38a1" providerId="AD" clId="Web-{B2A12C31-2492-431D-A0BA-97BB39F26F88}" dt="2023-06-29T18:59:51.174" v="214" actId="14100"/>
          <ac:picMkLst>
            <pc:docMk/>
            <pc:sldMk cId="4129162485" sldId="259"/>
            <ac:picMk id="4" creationId="{F9EE4C24-1627-08CB-44D1-2A680BA16E9D}"/>
          </ac:picMkLst>
        </pc:picChg>
        <pc:picChg chg="add mod">
          <ac:chgData name="Neha Tararr" userId="S::neha.tararr@edu.sait.ca::db24b9cf-ec12-47db-a9b7-96714ebe38a1" providerId="AD" clId="Web-{B2A12C31-2492-431D-A0BA-97BB39F26F88}" dt="2023-06-29T19:00:01.799" v="218" actId="14100"/>
          <ac:picMkLst>
            <pc:docMk/>
            <pc:sldMk cId="4129162485" sldId="259"/>
            <ac:picMk id="5" creationId="{2D74464F-7B1A-18CF-C38A-A6DDC3BA04AD}"/>
          </ac:picMkLst>
        </pc:picChg>
      </pc:sldChg>
      <pc:sldChg chg="addSp modSp mod setBg">
        <pc:chgData name="Neha Tararr" userId="S::neha.tararr@edu.sait.ca::db24b9cf-ec12-47db-a9b7-96714ebe38a1" providerId="AD" clId="Web-{B2A12C31-2492-431D-A0BA-97BB39F26F88}" dt="2023-06-29T19:51:59.870" v="1334" actId="20577"/>
        <pc:sldMkLst>
          <pc:docMk/>
          <pc:sldMk cId="3776047512" sldId="260"/>
        </pc:sldMkLst>
        <pc:spChg chg="mod">
          <ac:chgData name="Neha Tararr" userId="S::neha.tararr@edu.sait.ca::db24b9cf-ec12-47db-a9b7-96714ebe38a1" providerId="AD" clId="Web-{B2A12C31-2492-431D-A0BA-97BB39F26F88}" dt="2023-06-29T19:50:33.354" v="1284" actId="1076"/>
          <ac:spMkLst>
            <pc:docMk/>
            <pc:sldMk cId="3776047512" sldId="260"/>
            <ac:spMk id="2" creationId="{E8169BC7-E75E-42C3-11C1-B5C009F83D6E}"/>
          </ac:spMkLst>
        </pc:spChg>
        <pc:spChg chg="mod">
          <ac:chgData name="Neha Tararr" userId="S::neha.tararr@edu.sait.ca::db24b9cf-ec12-47db-a9b7-96714ebe38a1" providerId="AD" clId="Web-{B2A12C31-2492-431D-A0BA-97BB39F26F88}" dt="2023-06-29T19:51:59.870" v="1334" actId="20577"/>
          <ac:spMkLst>
            <pc:docMk/>
            <pc:sldMk cId="3776047512" sldId="260"/>
            <ac:spMk id="3" creationId="{73FC24BA-9C02-9C03-9CB8-3788EA65759B}"/>
          </ac:spMkLst>
        </pc:spChg>
        <pc:picChg chg="add">
          <ac:chgData name="Neha Tararr" userId="S::neha.tararr@edu.sait.ca::db24b9cf-ec12-47db-a9b7-96714ebe38a1" providerId="AD" clId="Web-{B2A12C31-2492-431D-A0BA-97BB39F26F88}" dt="2023-06-29T19:49:33.370" v="1280"/>
          <ac:picMkLst>
            <pc:docMk/>
            <pc:sldMk cId="3776047512" sldId="260"/>
            <ac:picMk id="5" creationId="{6860520E-9C5F-BDAC-F865-56D78C1824C3}"/>
          </ac:picMkLst>
        </pc:picChg>
      </pc:sldChg>
      <pc:sldChg chg="addSp delSp modSp mod setBg">
        <pc:chgData name="Neha Tararr" userId="S::neha.tararr@edu.sait.ca::db24b9cf-ec12-47db-a9b7-96714ebe38a1" providerId="AD" clId="Web-{B2A12C31-2492-431D-A0BA-97BB39F26F88}" dt="2023-06-29T20:08:37.404" v="1820" actId="20577"/>
        <pc:sldMkLst>
          <pc:docMk/>
          <pc:sldMk cId="2775538570" sldId="261"/>
        </pc:sldMkLst>
        <pc:spChg chg="mod">
          <ac:chgData name="Neha Tararr" userId="S::neha.tararr@edu.sait.ca::db24b9cf-ec12-47db-a9b7-96714ebe38a1" providerId="AD" clId="Web-{B2A12C31-2492-431D-A0BA-97BB39F26F88}" dt="2023-06-29T20:00:03.778" v="1551" actId="1076"/>
          <ac:spMkLst>
            <pc:docMk/>
            <pc:sldMk cId="2775538570" sldId="261"/>
            <ac:spMk id="2" creationId="{E8169BC7-E75E-42C3-11C1-B5C009F83D6E}"/>
          </ac:spMkLst>
        </pc:spChg>
        <pc:spChg chg="mod">
          <ac:chgData name="Neha Tararr" userId="S::neha.tararr@edu.sait.ca::db24b9cf-ec12-47db-a9b7-96714ebe38a1" providerId="AD" clId="Web-{B2A12C31-2492-431D-A0BA-97BB39F26F88}" dt="2023-06-29T20:08:37.404" v="1820" actId="20577"/>
          <ac:spMkLst>
            <pc:docMk/>
            <pc:sldMk cId="2775538570" sldId="261"/>
            <ac:spMk id="3" creationId="{73FC24BA-9C02-9C03-9CB8-3788EA65759B}"/>
          </ac:spMkLst>
        </pc:spChg>
        <pc:spChg chg="add del">
          <ac:chgData name="Neha Tararr" userId="S::neha.tararr@edu.sait.ca::db24b9cf-ec12-47db-a9b7-96714ebe38a1" providerId="AD" clId="Web-{B2A12C31-2492-431D-A0BA-97BB39F26F88}" dt="2023-06-29T19:56:10.136" v="1383"/>
          <ac:spMkLst>
            <pc:docMk/>
            <pc:sldMk cId="2775538570" sldId="261"/>
            <ac:spMk id="9" creationId="{60C2BF78-EE5B-49C7-ADD9-58CDBD13E3AA}"/>
          </ac:spMkLst>
        </pc:spChg>
        <pc:spChg chg="add">
          <ac:chgData name="Neha Tararr" userId="S::neha.tararr@edu.sait.ca::db24b9cf-ec12-47db-a9b7-96714ebe38a1" providerId="AD" clId="Web-{B2A12C31-2492-431D-A0BA-97BB39F26F88}" dt="2023-06-29T19:56:10.136" v="1383"/>
          <ac:spMkLst>
            <pc:docMk/>
            <pc:sldMk cId="2775538570" sldId="261"/>
            <ac:spMk id="14" creationId="{6F7E013D-0DE5-4A1E-B229-8063BAAE9644}"/>
          </ac:spMkLst>
        </pc:spChg>
        <pc:picChg chg="add mod ord">
          <ac:chgData name="Neha Tararr" userId="S::neha.tararr@edu.sait.ca::db24b9cf-ec12-47db-a9b7-96714ebe38a1" providerId="AD" clId="Web-{B2A12C31-2492-431D-A0BA-97BB39F26F88}" dt="2023-06-29T19:56:10.136" v="1383"/>
          <ac:picMkLst>
            <pc:docMk/>
            <pc:sldMk cId="2775538570" sldId="261"/>
            <ac:picMk id="4" creationId="{09434C97-FBED-B1E4-E58E-1C4296E638AC}"/>
          </ac:picMkLst>
        </pc:picChg>
        <pc:picChg chg="add mod">
          <ac:chgData name="Neha Tararr" userId="S::neha.tararr@edu.sait.ca::db24b9cf-ec12-47db-a9b7-96714ebe38a1" providerId="AD" clId="Web-{B2A12C31-2492-431D-A0BA-97BB39F26F88}" dt="2023-06-29T19:56:10.136" v="1383"/>
          <ac:picMkLst>
            <pc:docMk/>
            <pc:sldMk cId="2775538570" sldId="261"/>
            <ac:picMk id="5" creationId="{FF2E56E5-8295-AAE2-4D65-1E1273BE6C6E}"/>
          </ac:picMkLst>
        </pc:picChg>
        <pc:picChg chg="add mod">
          <ac:chgData name="Neha Tararr" userId="S::neha.tararr@edu.sait.ca::db24b9cf-ec12-47db-a9b7-96714ebe38a1" providerId="AD" clId="Web-{B2A12C31-2492-431D-A0BA-97BB39F26F88}" dt="2023-06-29T19:56:10.136" v="1383"/>
          <ac:picMkLst>
            <pc:docMk/>
            <pc:sldMk cId="2775538570" sldId="261"/>
            <ac:picMk id="6" creationId="{CEB2D3DD-E290-3D34-2A69-A469D295DE68}"/>
          </ac:picMkLst>
        </pc:picChg>
      </pc:sldChg>
      <pc:sldChg chg="modSp">
        <pc:chgData name="Neha Tararr" userId="S::neha.tararr@edu.sait.ca::db24b9cf-ec12-47db-a9b7-96714ebe38a1" providerId="AD" clId="Web-{B2A12C31-2492-431D-A0BA-97BB39F26F88}" dt="2023-06-29T20:16:34.952" v="2192" actId="20577"/>
        <pc:sldMkLst>
          <pc:docMk/>
          <pc:sldMk cId="3405343062" sldId="262"/>
        </pc:sldMkLst>
        <pc:spChg chg="mod">
          <ac:chgData name="Neha Tararr" userId="S::neha.tararr@edu.sait.ca::db24b9cf-ec12-47db-a9b7-96714ebe38a1" providerId="AD" clId="Web-{B2A12C31-2492-431D-A0BA-97BB39F26F88}" dt="2023-06-29T19:44:51.369" v="1222" actId="20577"/>
          <ac:spMkLst>
            <pc:docMk/>
            <pc:sldMk cId="3405343062" sldId="262"/>
            <ac:spMk id="2" creationId="{E8169BC7-E75E-42C3-11C1-B5C009F83D6E}"/>
          </ac:spMkLst>
        </pc:spChg>
        <pc:spChg chg="mod">
          <ac:chgData name="Neha Tararr" userId="S::neha.tararr@edu.sait.ca::db24b9cf-ec12-47db-a9b7-96714ebe38a1" providerId="AD" clId="Web-{B2A12C31-2492-431D-A0BA-97BB39F26F88}" dt="2023-06-29T20:16:34.952" v="2192" actId="20577"/>
          <ac:spMkLst>
            <pc:docMk/>
            <pc:sldMk cId="3405343062" sldId="262"/>
            <ac:spMk id="3" creationId="{73FC24BA-9C02-9C03-9CB8-3788EA65759B}"/>
          </ac:spMkLst>
        </pc:spChg>
      </pc:sldChg>
      <pc:sldChg chg="modSp ord">
        <pc:chgData name="Neha Tararr" userId="S::neha.tararr@edu.sait.ca::db24b9cf-ec12-47db-a9b7-96714ebe38a1" providerId="AD" clId="Web-{B2A12C31-2492-431D-A0BA-97BB39F26F88}" dt="2023-06-29T19:37:01.429" v="1108" actId="20577"/>
        <pc:sldMkLst>
          <pc:docMk/>
          <pc:sldMk cId="3037314785" sldId="282"/>
        </pc:sldMkLst>
        <pc:spChg chg="mod">
          <ac:chgData name="Neha Tararr" userId="S::neha.tararr@edu.sait.ca::db24b9cf-ec12-47db-a9b7-96714ebe38a1" providerId="AD" clId="Web-{B2A12C31-2492-431D-A0BA-97BB39F26F88}" dt="2023-06-29T19:37:01.429" v="1108" actId="20577"/>
          <ac:spMkLst>
            <pc:docMk/>
            <pc:sldMk cId="3037314785" sldId="282"/>
            <ac:spMk id="3" creationId="{73FC24BA-9C02-9C03-9CB8-3788EA65759B}"/>
          </ac:spMkLst>
        </pc:spChg>
      </pc:sldChg>
      <pc:sldChg chg="modSp ord">
        <pc:chgData name="Neha Tararr" userId="S::neha.tararr@edu.sait.ca::db24b9cf-ec12-47db-a9b7-96714ebe38a1" providerId="AD" clId="Web-{B2A12C31-2492-431D-A0BA-97BB39F26F88}" dt="2023-06-29T20:12:07.264" v="1914"/>
        <pc:sldMkLst>
          <pc:docMk/>
          <pc:sldMk cId="3505627105" sldId="283"/>
        </pc:sldMkLst>
        <pc:spChg chg="mod">
          <ac:chgData name="Neha Tararr" userId="S::neha.tararr@edu.sait.ca::db24b9cf-ec12-47db-a9b7-96714ebe38a1" providerId="AD" clId="Web-{B2A12C31-2492-431D-A0BA-97BB39F26F88}" dt="2023-06-29T19:46:45.822" v="1245" actId="20577"/>
          <ac:spMkLst>
            <pc:docMk/>
            <pc:sldMk cId="3505627105" sldId="283"/>
            <ac:spMk id="3" creationId="{342DE482-3252-FFEE-AAA7-361EE4D46EE0}"/>
          </ac:spMkLst>
        </pc:spChg>
      </pc:sldChg>
      <pc:sldChg chg="modSp ord">
        <pc:chgData name="Neha Tararr" userId="S::neha.tararr@edu.sait.ca::db24b9cf-ec12-47db-a9b7-96714ebe38a1" providerId="AD" clId="Web-{B2A12C31-2492-431D-A0BA-97BB39F26F88}" dt="2023-06-29T20:11:32.889" v="1912"/>
        <pc:sldMkLst>
          <pc:docMk/>
          <pc:sldMk cId="2928891391" sldId="284"/>
        </pc:sldMkLst>
        <pc:spChg chg="mod">
          <ac:chgData name="Neha Tararr" userId="S::neha.tararr@edu.sait.ca::db24b9cf-ec12-47db-a9b7-96714ebe38a1" providerId="AD" clId="Web-{B2A12C31-2492-431D-A0BA-97BB39F26F88}" dt="2023-06-29T19:45:03.135" v="1225" actId="20577"/>
          <ac:spMkLst>
            <pc:docMk/>
            <pc:sldMk cId="2928891391" sldId="284"/>
            <ac:spMk id="2" creationId="{E8169BC7-E75E-42C3-11C1-B5C009F83D6E}"/>
          </ac:spMkLst>
        </pc:spChg>
        <pc:spChg chg="mod">
          <ac:chgData name="Neha Tararr" userId="S::neha.tararr@edu.sait.ca::db24b9cf-ec12-47db-a9b7-96714ebe38a1" providerId="AD" clId="Web-{B2A12C31-2492-431D-A0BA-97BB39F26F88}" dt="2023-06-29T19:45:18.822" v="1227" actId="20577"/>
          <ac:spMkLst>
            <pc:docMk/>
            <pc:sldMk cId="2928891391" sldId="284"/>
            <ac:spMk id="3" creationId="{73FC24BA-9C02-9C03-9CB8-3788EA65759B}"/>
          </ac:spMkLst>
        </pc:spChg>
      </pc:sldChg>
      <pc:sldChg chg="del">
        <pc:chgData name="Neha Tararr" userId="S::neha.tararr@edu.sait.ca::db24b9cf-ec12-47db-a9b7-96714ebe38a1" providerId="AD" clId="Web-{B2A12C31-2492-431D-A0BA-97BB39F26F88}" dt="2023-06-29T19:43:31.540" v="1163"/>
        <pc:sldMkLst>
          <pc:docMk/>
          <pc:sldMk cId="955026167" sldId="285"/>
        </pc:sldMkLst>
      </pc:sldChg>
      <pc:sldChg chg="del">
        <pc:chgData name="Neha Tararr" userId="S::neha.tararr@edu.sait.ca::db24b9cf-ec12-47db-a9b7-96714ebe38a1" providerId="AD" clId="Web-{B2A12C31-2492-431D-A0BA-97BB39F26F88}" dt="2023-06-29T19:43:04.790" v="1162"/>
        <pc:sldMkLst>
          <pc:docMk/>
          <pc:sldMk cId="3763049203" sldId="286"/>
        </pc:sldMkLst>
      </pc:sldChg>
      <pc:sldChg chg="modSp ord">
        <pc:chgData name="Neha Tararr" userId="S::neha.tararr@edu.sait.ca::db24b9cf-ec12-47db-a9b7-96714ebe38a1" providerId="AD" clId="Web-{B2A12C31-2492-431D-A0BA-97BB39F26F88}" dt="2023-06-29T19:38:05.070" v="1114" actId="20577"/>
        <pc:sldMkLst>
          <pc:docMk/>
          <pc:sldMk cId="144403610" sldId="287"/>
        </pc:sldMkLst>
        <pc:spChg chg="mod">
          <ac:chgData name="Neha Tararr" userId="S::neha.tararr@edu.sait.ca::db24b9cf-ec12-47db-a9b7-96714ebe38a1" providerId="AD" clId="Web-{B2A12C31-2492-431D-A0BA-97BB39F26F88}" dt="2023-06-29T19:38:05.070" v="1114" actId="20577"/>
          <ac:spMkLst>
            <pc:docMk/>
            <pc:sldMk cId="144403610" sldId="287"/>
            <ac:spMk id="3" creationId="{73FC24BA-9C02-9C03-9CB8-3788EA65759B}"/>
          </ac:spMkLst>
        </pc:spChg>
      </pc:sldChg>
      <pc:sldChg chg="modSp ord">
        <pc:chgData name="Neha Tararr" userId="S::neha.tararr@edu.sait.ca::db24b9cf-ec12-47db-a9b7-96714ebe38a1" providerId="AD" clId="Web-{B2A12C31-2492-431D-A0BA-97BB39F26F88}" dt="2023-06-29T20:11:49.905" v="1913" actId="20577"/>
        <pc:sldMkLst>
          <pc:docMk/>
          <pc:sldMk cId="3720071984" sldId="288"/>
        </pc:sldMkLst>
        <pc:spChg chg="mod">
          <ac:chgData name="Neha Tararr" userId="S::neha.tararr@edu.sait.ca::db24b9cf-ec12-47db-a9b7-96714ebe38a1" providerId="AD" clId="Web-{B2A12C31-2492-431D-A0BA-97BB39F26F88}" dt="2023-06-29T19:44:02.290" v="1185" actId="20577"/>
          <ac:spMkLst>
            <pc:docMk/>
            <pc:sldMk cId="3720071984" sldId="288"/>
            <ac:spMk id="2" creationId="{A8901F3A-17CB-7EEF-8E98-F3F224B32363}"/>
          </ac:spMkLst>
        </pc:spChg>
        <pc:spChg chg="mod">
          <ac:chgData name="Neha Tararr" userId="S::neha.tararr@edu.sait.ca::db24b9cf-ec12-47db-a9b7-96714ebe38a1" providerId="AD" clId="Web-{B2A12C31-2492-431D-A0BA-97BB39F26F88}" dt="2023-06-29T20:11:49.905" v="1913" actId="20577"/>
          <ac:spMkLst>
            <pc:docMk/>
            <pc:sldMk cId="3720071984" sldId="288"/>
            <ac:spMk id="3" creationId="{F3A490A8-997A-0653-CD5F-B02AAA6340DA}"/>
          </ac:spMkLst>
        </pc:spChg>
      </pc:sldChg>
      <pc:sldChg chg="modSp modNotes">
        <pc:chgData name="Neha Tararr" userId="S::neha.tararr@edu.sait.ca::db24b9cf-ec12-47db-a9b7-96714ebe38a1" providerId="AD" clId="Web-{B2A12C31-2492-431D-A0BA-97BB39F26F88}" dt="2023-06-29T20:24:38.141" v="2193"/>
        <pc:sldMkLst>
          <pc:docMk/>
          <pc:sldMk cId="1362050338" sldId="289"/>
        </pc:sldMkLst>
        <pc:spChg chg="mod">
          <ac:chgData name="Neha Tararr" userId="S::neha.tararr@edu.sait.ca::db24b9cf-ec12-47db-a9b7-96714ebe38a1" providerId="AD" clId="Web-{B2A12C31-2492-431D-A0BA-97BB39F26F88}" dt="2023-06-29T19:46:23.822" v="1237" actId="20577"/>
          <ac:spMkLst>
            <pc:docMk/>
            <pc:sldMk cId="1362050338" sldId="289"/>
            <ac:spMk id="2" creationId="{015E8863-E6E1-289F-C568-A4B603554FDA}"/>
          </ac:spMkLst>
        </pc:spChg>
        <pc:spChg chg="mod">
          <ac:chgData name="Neha Tararr" userId="S::neha.tararr@edu.sait.ca::db24b9cf-ec12-47db-a9b7-96714ebe38a1" providerId="AD" clId="Web-{B2A12C31-2492-431D-A0BA-97BB39F26F88}" dt="2023-06-29T20:12:18.530" v="1921" actId="20577"/>
          <ac:spMkLst>
            <pc:docMk/>
            <pc:sldMk cId="1362050338" sldId="289"/>
            <ac:spMk id="3" creationId="{13B1C2F1-23F7-8E7A-C265-EFB80946E107}"/>
          </ac:spMkLst>
        </pc:spChg>
      </pc:sldChg>
      <pc:sldChg chg="addSp modSp add mod replId setBg">
        <pc:chgData name="Neha Tararr" userId="S::neha.tararr@edu.sait.ca::db24b9cf-ec12-47db-a9b7-96714ebe38a1" providerId="AD" clId="Web-{B2A12C31-2492-431D-A0BA-97BB39F26F88}" dt="2023-06-29T19:27:24.194" v="929"/>
        <pc:sldMkLst>
          <pc:docMk/>
          <pc:sldMk cId="997499429" sldId="290"/>
        </pc:sldMkLst>
        <pc:spChg chg="mod">
          <ac:chgData name="Neha Tararr" userId="S::neha.tararr@edu.sait.ca::db24b9cf-ec12-47db-a9b7-96714ebe38a1" providerId="AD" clId="Web-{B2A12C31-2492-431D-A0BA-97BB39F26F88}" dt="2023-06-29T19:27:24.194" v="929"/>
          <ac:spMkLst>
            <pc:docMk/>
            <pc:sldMk cId="997499429" sldId="290"/>
            <ac:spMk id="2" creationId="{E8169BC7-E75E-42C3-11C1-B5C009F83D6E}"/>
          </ac:spMkLst>
        </pc:spChg>
        <pc:spChg chg="mod ord">
          <ac:chgData name="Neha Tararr" userId="S::neha.tararr@edu.sait.ca::db24b9cf-ec12-47db-a9b7-96714ebe38a1" providerId="AD" clId="Web-{B2A12C31-2492-431D-A0BA-97BB39F26F88}" dt="2023-06-29T19:27:24.194" v="929"/>
          <ac:spMkLst>
            <pc:docMk/>
            <pc:sldMk cId="997499429" sldId="290"/>
            <ac:spMk id="3" creationId="{73FC24BA-9C02-9C03-9CB8-3788EA65759B}"/>
          </ac:spMkLst>
        </pc:spChg>
        <pc:spChg chg="add">
          <ac:chgData name="Neha Tararr" userId="S::neha.tararr@edu.sait.ca::db24b9cf-ec12-47db-a9b7-96714ebe38a1" providerId="AD" clId="Web-{B2A12C31-2492-431D-A0BA-97BB39F26F88}" dt="2023-06-29T19:27:24.194" v="929"/>
          <ac:spMkLst>
            <pc:docMk/>
            <pc:sldMk cId="997499429" sldId="290"/>
            <ac:spMk id="11" creationId="{35CCACBE-974C-42C6-8234-869C60863F9A}"/>
          </ac:spMkLst>
        </pc:spChg>
        <pc:picChg chg="add mod">
          <ac:chgData name="Neha Tararr" userId="S::neha.tararr@edu.sait.ca::db24b9cf-ec12-47db-a9b7-96714ebe38a1" providerId="AD" clId="Web-{B2A12C31-2492-431D-A0BA-97BB39F26F88}" dt="2023-06-29T19:27:24.194" v="929"/>
          <ac:picMkLst>
            <pc:docMk/>
            <pc:sldMk cId="997499429" sldId="290"/>
            <ac:picMk id="4" creationId="{87829F32-DA44-AD2C-7B6C-CA03E5770AD5}"/>
          </ac:picMkLst>
        </pc:picChg>
        <pc:picChg chg="add mod ord">
          <ac:chgData name="Neha Tararr" userId="S::neha.tararr@edu.sait.ca::db24b9cf-ec12-47db-a9b7-96714ebe38a1" providerId="AD" clId="Web-{B2A12C31-2492-431D-A0BA-97BB39F26F88}" dt="2023-06-29T19:27:24.194" v="929"/>
          <ac:picMkLst>
            <pc:docMk/>
            <pc:sldMk cId="997499429" sldId="290"/>
            <ac:picMk id="5" creationId="{E0465807-71B0-1C0B-02B2-2B2C37D1241E}"/>
          </ac:picMkLst>
        </pc:picChg>
        <pc:picChg chg="add mod">
          <ac:chgData name="Neha Tararr" userId="S::neha.tararr@edu.sait.ca::db24b9cf-ec12-47db-a9b7-96714ebe38a1" providerId="AD" clId="Web-{B2A12C31-2492-431D-A0BA-97BB39F26F88}" dt="2023-06-29T19:27:24.194" v="929"/>
          <ac:picMkLst>
            <pc:docMk/>
            <pc:sldMk cId="997499429" sldId="290"/>
            <ac:picMk id="6" creationId="{09256759-87A0-16DF-1639-672F7F095F6B}"/>
          </ac:picMkLst>
        </pc:picChg>
      </pc:sldChg>
      <pc:sldChg chg="addSp modSp add mod replId setBg">
        <pc:chgData name="Neha Tararr" userId="S::neha.tararr@edu.sait.ca::db24b9cf-ec12-47db-a9b7-96714ebe38a1" providerId="AD" clId="Web-{B2A12C31-2492-431D-A0BA-97BB39F26F88}" dt="2023-06-29T19:22:35.537" v="783"/>
        <pc:sldMkLst>
          <pc:docMk/>
          <pc:sldMk cId="1062830252" sldId="291"/>
        </pc:sldMkLst>
        <pc:spChg chg="mod">
          <ac:chgData name="Neha Tararr" userId="S::neha.tararr@edu.sait.ca::db24b9cf-ec12-47db-a9b7-96714ebe38a1" providerId="AD" clId="Web-{B2A12C31-2492-431D-A0BA-97BB39F26F88}" dt="2023-06-29T19:22:35.537" v="783"/>
          <ac:spMkLst>
            <pc:docMk/>
            <pc:sldMk cId="1062830252" sldId="291"/>
            <ac:spMk id="2" creationId="{E8169BC7-E75E-42C3-11C1-B5C009F83D6E}"/>
          </ac:spMkLst>
        </pc:spChg>
        <pc:spChg chg="mod">
          <ac:chgData name="Neha Tararr" userId="S::neha.tararr@edu.sait.ca::db24b9cf-ec12-47db-a9b7-96714ebe38a1" providerId="AD" clId="Web-{B2A12C31-2492-431D-A0BA-97BB39F26F88}" dt="2023-06-29T19:22:35.537" v="783"/>
          <ac:spMkLst>
            <pc:docMk/>
            <pc:sldMk cId="1062830252" sldId="291"/>
            <ac:spMk id="3" creationId="{73FC24BA-9C02-9C03-9CB8-3788EA65759B}"/>
          </ac:spMkLst>
        </pc:spChg>
        <pc:picChg chg="add mod">
          <ac:chgData name="Neha Tararr" userId="S::neha.tararr@edu.sait.ca::db24b9cf-ec12-47db-a9b7-96714ebe38a1" providerId="AD" clId="Web-{B2A12C31-2492-431D-A0BA-97BB39F26F88}" dt="2023-06-29T19:22:35.537" v="783"/>
          <ac:picMkLst>
            <pc:docMk/>
            <pc:sldMk cId="1062830252" sldId="291"/>
            <ac:picMk id="4" creationId="{B510D69B-21B0-8291-695B-7C326C86C726}"/>
          </ac:picMkLst>
        </pc:picChg>
      </pc:sldChg>
      <pc:sldChg chg="modSp add replId">
        <pc:chgData name="Neha Tararr" userId="S::neha.tararr@edu.sait.ca::db24b9cf-ec12-47db-a9b7-96714ebe38a1" providerId="AD" clId="Web-{B2A12C31-2492-431D-A0BA-97BB39F26F88}" dt="2023-06-29T19:40:34.305" v="1141" actId="20577"/>
        <pc:sldMkLst>
          <pc:docMk/>
          <pc:sldMk cId="1324741775" sldId="292"/>
        </pc:sldMkLst>
        <pc:spChg chg="mod">
          <ac:chgData name="Neha Tararr" userId="S::neha.tararr@edu.sait.ca::db24b9cf-ec12-47db-a9b7-96714ebe38a1" providerId="AD" clId="Web-{B2A12C31-2492-431D-A0BA-97BB39F26F88}" dt="2023-06-29T19:40:34.305" v="1141" actId="20577"/>
          <ac:spMkLst>
            <pc:docMk/>
            <pc:sldMk cId="1324741775" sldId="292"/>
            <ac:spMk id="3" creationId="{73FC24BA-9C02-9C03-9CB8-3788EA65759B}"/>
          </ac:spMkLst>
        </pc:spChg>
      </pc:sldChg>
      <pc:sldChg chg="modSp add replId">
        <pc:chgData name="Neha Tararr" userId="S::neha.tararr@edu.sait.ca::db24b9cf-ec12-47db-a9b7-96714ebe38a1" providerId="AD" clId="Web-{B2A12C31-2492-431D-A0BA-97BB39F26F88}" dt="2023-06-29T19:42:38.837" v="1161" actId="20577"/>
        <pc:sldMkLst>
          <pc:docMk/>
          <pc:sldMk cId="3198917754" sldId="293"/>
        </pc:sldMkLst>
        <pc:spChg chg="mod">
          <ac:chgData name="Neha Tararr" userId="S::neha.tararr@edu.sait.ca::db24b9cf-ec12-47db-a9b7-96714ebe38a1" providerId="AD" clId="Web-{B2A12C31-2492-431D-A0BA-97BB39F26F88}" dt="2023-06-29T19:42:38.837" v="1161" actId="20577"/>
          <ac:spMkLst>
            <pc:docMk/>
            <pc:sldMk cId="3198917754" sldId="293"/>
            <ac:spMk id="3" creationId="{73FC24BA-9C02-9C03-9CB8-3788EA65759B}"/>
          </ac:spMkLst>
        </pc:spChg>
      </pc:sldChg>
      <pc:sldChg chg="modSp add ord replId">
        <pc:chgData name="Neha Tararr" userId="S::neha.tararr@edu.sait.ca::db24b9cf-ec12-47db-a9b7-96714ebe38a1" providerId="AD" clId="Web-{B2A12C31-2492-431D-A0BA-97BB39F26F88}" dt="2023-06-29T19:44:32.149" v="1212" actId="20577"/>
        <pc:sldMkLst>
          <pc:docMk/>
          <pc:sldMk cId="1279776742" sldId="294"/>
        </pc:sldMkLst>
        <pc:spChg chg="mod">
          <ac:chgData name="Neha Tararr" userId="S::neha.tararr@edu.sait.ca::db24b9cf-ec12-47db-a9b7-96714ebe38a1" providerId="AD" clId="Web-{B2A12C31-2492-431D-A0BA-97BB39F26F88}" dt="2023-06-29T19:44:25.259" v="1210" actId="20577"/>
          <ac:spMkLst>
            <pc:docMk/>
            <pc:sldMk cId="1279776742" sldId="294"/>
            <ac:spMk id="2" creationId="{A8901F3A-17CB-7EEF-8E98-F3F224B32363}"/>
          </ac:spMkLst>
        </pc:spChg>
        <pc:spChg chg="mod">
          <ac:chgData name="Neha Tararr" userId="S::neha.tararr@edu.sait.ca::db24b9cf-ec12-47db-a9b7-96714ebe38a1" providerId="AD" clId="Web-{B2A12C31-2492-431D-A0BA-97BB39F26F88}" dt="2023-06-29T19:44:32.149" v="1212" actId="20577"/>
          <ac:spMkLst>
            <pc:docMk/>
            <pc:sldMk cId="1279776742" sldId="294"/>
            <ac:spMk id="3" creationId="{F3A490A8-997A-0653-CD5F-B02AAA6340DA}"/>
          </ac:spMkLst>
        </pc:spChg>
      </pc:sldChg>
      <pc:sldChg chg="modSp add ord replId">
        <pc:chgData name="Neha Tararr" userId="S::neha.tararr@edu.sait.ca::db24b9cf-ec12-47db-a9b7-96714ebe38a1" providerId="AD" clId="Web-{B2A12C31-2492-431D-A0BA-97BB39F26F88}" dt="2023-06-29T19:46:09.963" v="1233"/>
        <pc:sldMkLst>
          <pc:docMk/>
          <pc:sldMk cId="2024736593" sldId="295"/>
        </pc:sldMkLst>
        <pc:spChg chg="mod">
          <ac:chgData name="Neha Tararr" userId="S::neha.tararr@edu.sait.ca::db24b9cf-ec12-47db-a9b7-96714ebe38a1" providerId="AD" clId="Web-{B2A12C31-2492-431D-A0BA-97BB39F26F88}" dt="2023-06-29T19:46:06.822" v="1232" actId="20577"/>
          <ac:spMkLst>
            <pc:docMk/>
            <pc:sldMk cId="2024736593" sldId="295"/>
            <ac:spMk id="2" creationId="{015E8863-E6E1-289F-C568-A4B603554FDA}"/>
          </ac:spMkLst>
        </pc:spChg>
      </pc:sldChg>
      <pc:sldChg chg="modSp add replId">
        <pc:chgData name="Neha Tararr" userId="S::neha.tararr@edu.sait.ca::db24b9cf-ec12-47db-a9b7-96714ebe38a1" providerId="AD" clId="Web-{B2A12C31-2492-431D-A0BA-97BB39F26F88}" dt="2023-06-29T19:46:50.260" v="1246" actId="20577"/>
        <pc:sldMkLst>
          <pc:docMk/>
          <pc:sldMk cId="2355741559" sldId="296"/>
        </pc:sldMkLst>
        <pc:spChg chg="mod">
          <ac:chgData name="Neha Tararr" userId="S::neha.tararr@edu.sait.ca::db24b9cf-ec12-47db-a9b7-96714ebe38a1" providerId="AD" clId="Web-{B2A12C31-2492-431D-A0BA-97BB39F26F88}" dt="2023-06-29T19:46:50.260" v="1246" actId="20577"/>
          <ac:spMkLst>
            <pc:docMk/>
            <pc:sldMk cId="2355741559" sldId="296"/>
            <ac:spMk id="3" creationId="{342DE482-3252-FFEE-AAA7-361EE4D46EE0}"/>
          </ac:spMkLst>
        </pc:spChg>
      </pc:sldChg>
    </pc:docChg>
  </pc:docChgLst>
  <pc:docChgLst>
    <pc:chgData name="Neha Tararr" userId="S::neha.tararr@edu.sait.ca::db24b9cf-ec12-47db-a9b7-96714ebe38a1" providerId="AD" clId="Web-{42CFF409-F950-0566-CF7D-9977EB9C47E4}"/>
    <pc:docChg chg="addSld delSld modSld">
      <pc:chgData name="Neha Tararr" userId="S::neha.tararr@edu.sait.ca::db24b9cf-ec12-47db-a9b7-96714ebe38a1" providerId="AD" clId="Web-{42CFF409-F950-0566-CF7D-9977EB9C47E4}" dt="2023-06-30T07:50:13.008" v="551"/>
      <pc:docMkLst>
        <pc:docMk/>
      </pc:docMkLst>
      <pc:sldChg chg="modSp">
        <pc:chgData name="Neha Tararr" userId="S::neha.tararr@edu.sait.ca::db24b9cf-ec12-47db-a9b7-96714ebe38a1" providerId="AD" clId="Web-{42CFF409-F950-0566-CF7D-9977EB9C47E4}" dt="2023-06-30T07:02:04.252" v="29" actId="20577"/>
        <pc:sldMkLst>
          <pc:docMk/>
          <pc:sldMk cId="2775538570" sldId="261"/>
        </pc:sldMkLst>
        <pc:spChg chg="mod">
          <ac:chgData name="Neha Tararr" userId="S::neha.tararr@edu.sait.ca::db24b9cf-ec12-47db-a9b7-96714ebe38a1" providerId="AD" clId="Web-{42CFF409-F950-0566-CF7D-9977EB9C47E4}" dt="2023-06-30T07:02:04.252" v="29" actId="20577"/>
          <ac:spMkLst>
            <pc:docMk/>
            <pc:sldMk cId="2775538570" sldId="261"/>
            <ac:spMk id="3" creationId="{73FC24BA-9C02-9C03-9CB8-3788EA65759B}"/>
          </ac:spMkLst>
        </pc:spChg>
      </pc:sldChg>
      <pc:sldChg chg="del">
        <pc:chgData name="Neha Tararr" userId="S::neha.tararr@edu.sait.ca::db24b9cf-ec12-47db-a9b7-96714ebe38a1" providerId="AD" clId="Web-{42CFF409-F950-0566-CF7D-9977EB9C47E4}" dt="2023-06-30T07:04:22.440" v="30"/>
        <pc:sldMkLst>
          <pc:docMk/>
          <pc:sldMk cId="3405343062" sldId="262"/>
        </pc:sldMkLst>
      </pc:sldChg>
      <pc:sldChg chg="del">
        <pc:chgData name="Neha Tararr" userId="S::neha.tararr@edu.sait.ca::db24b9cf-ec12-47db-a9b7-96714ebe38a1" providerId="AD" clId="Web-{42CFF409-F950-0566-CF7D-9977EB9C47E4}" dt="2023-06-30T07:29:52.532" v="475"/>
        <pc:sldMkLst>
          <pc:docMk/>
          <pc:sldMk cId="3505627105" sldId="283"/>
        </pc:sldMkLst>
      </pc:sldChg>
      <pc:sldChg chg="addSp delSp modSp mod setBg">
        <pc:chgData name="Neha Tararr" userId="S::neha.tararr@edu.sait.ca::db24b9cf-ec12-47db-a9b7-96714ebe38a1" providerId="AD" clId="Web-{42CFF409-F950-0566-CF7D-9977EB9C47E4}" dt="2023-06-30T07:13:12.158" v="184"/>
        <pc:sldMkLst>
          <pc:docMk/>
          <pc:sldMk cId="3720071984" sldId="288"/>
        </pc:sldMkLst>
        <pc:spChg chg="mod">
          <ac:chgData name="Neha Tararr" userId="S::neha.tararr@edu.sait.ca::db24b9cf-ec12-47db-a9b7-96714ebe38a1" providerId="AD" clId="Web-{42CFF409-F950-0566-CF7D-9977EB9C47E4}" dt="2023-06-30T07:13:12.158" v="184"/>
          <ac:spMkLst>
            <pc:docMk/>
            <pc:sldMk cId="3720071984" sldId="288"/>
            <ac:spMk id="2" creationId="{A8901F3A-17CB-7EEF-8E98-F3F224B32363}"/>
          </ac:spMkLst>
        </pc:spChg>
        <pc:spChg chg="del mod">
          <ac:chgData name="Neha Tararr" userId="S::neha.tararr@edu.sait.ca::db24b9cf-ec12-47db-a9b7-96714ebe38a1" providerId="AD" clId="Web-{42CFF409-F950-0566-CF7D-9977EB9C47E4}" dt="2023-06-30T07:00:55.674" v="26"/>
          <ac:spMkLst>
            <pc:docMk/>
            <pc:sldMk cId="3720071984" sldId="288"/>
            <ac:spMk id="3" creationId="{F3A490A8-997A-0653-CD5F-B02AAA6340DA}"/>
          </ac:spMkLst>
        </pc:spChg>
        <pc:spChg chg="add del mod">
          <ac:chgData name="Neha Tararr" userId="S::neha.tararr@edu.sait.ca::db24b9cf-ec12-47db-a9b7-96714ebe38a1" providerId="AD" clId="Web-{42CFF409-F950-0566-CF7D-9977EB9C47E4}" dt="2023-06-30T07:12:27.971" v="183"/>
          <ac:spMkLst>
            <pc:docMk/>
            <pc:sldMk cId="3720071984" sldId="288"/>
            <ac:spMk id="6" creationId="{A6ED0063-7333-DF24-85F5-364956A51DC6}"/>
          </ac:spMkLst>
        </pc:spChg>
        <pc:spChg chg="add del">
          <ac:chgData name="Neha Tararr" userId="S::neha.tararr@edu.sait.ca::db24b9cf-ec12-47db-a9b7-96714ebe38a1" providerId="AD" clId="Web-{42CFF409-F950-0566-CF7D-9977EB9C47E4}" dt="2023-06-30T07:13:12.158" v="184"/>
          <ac:spMkLst>
            <pc:docMk/>
            <pc:sldMk cId="3720071984" sldId="288"/>
            <ac:spMk id="9" creationId="{5D5E0904-721C-4D68-9EB8-1C9752E329A7}"/>
          </ac:spMkLst>
        </pc:spChg>
        <pc:spChg chg="add del">
          <ac:chgData name="Neha Tararr" userId="S::neha.tararr@edu.sait.ca::db24b9cf-ec12-47db-a9b7-96714ebe38a1" providerId="AD" clId="Web-{42CFF409-F950-0566-CF7D-9977EB9C47E4}" dt="2023-06-30T07:13:12.158" v="184"/>
          <ac:spMkLst>
            <pc:docMk/>
            <pc:sldMk cId="3720071984" sldId="288"/>
            <ac:spMk id="11" creationId="{B298ECBA-3258-45DF-8FD4-7581736BCCBC}"/>
          </ac:spMkLst>
        </pc:spChg>
        <pc:spChg chg="add del">
          <ac:chgData name="Neha Tararr" userId="S::neha.tararr@edu.sait.ca::db24b9cf-ec12-47db-a9b7-96714ebe38a1" providerId="AD" clId="Web-{42CFF409-F950-0566-CF7D-9977EB9C47E4}" dt="2023-06-30T07:13:12.158" v="184"/>
          <ac:spMkLst>
            <pc:docMk/>
            <pc:sldMk cId="3720071984" sldId="288"/>
            <ac:spMk id="13" creationId="{B62BF453-BD82-4B90-9FE7-51703133806E}"/>
          </ac:spMkLst>
        </pc:spChg>
        <pc:spChg chg="add del">
          <ac:chgData name="Neha Tararr" userId="S::neha.tararr@edu.sait.ca::db24b9cf-ec12-47db-a9b7-96714ebe38a1" providerId="AD" clId="Web-{42CFF409-F950-0566-CF7D-9977EB9C47E4}" dt="2023-06-30T07:13:12.158" v="184"/>
          <ac:spMkLst>
            <pc:docMk/>
            <pc:sldMk cId="3720071984" sldId="288"/>
            <ac:spMk id="15" creationId="{072366D3-9B5C-42E1-9906-77FF6BB55EAB}"/>
          </ac:spMkLst>
        </pc:spChg>
        <pc:spChg chg="add del">
          <ac:chgData name="Neha Tararr" userId="S::neha.tararr@edu.sait.ca::db24b9cf-ec12-47db-a9b7-96714ebe38a1" providerId="AD" clId="Web-{42CFF409-F950-0566-CF7D-9977EB9C47E4}" dt="2023-06-30T07:13:12.158" v="184"/>
          <ac:spMkLst>
            <pc:docMk/>
            <pc:sldMk cId="3720071984" sldId="288"/>
            <ac:spMk id="17" creationId="{121F5E60-4E89-4B16-A245-12BD9935998D}"/>
          </ac:spMkLst>
        </pc:spChg>
        <pc:spChg chg="add">
          <ac:chgData name="Neha Tararr" userId="S::neha.tararr@edu.sait.ca::db24b9cf-ec12-47db-a9b7-96714ebe38a1" providerId="AD" clId="Web-{42CFF409-F950-0566-CF7D-9977EB9C47E4}" dt="2023-06-30T07:13:12.158" v="184"/>
          <ac:spMkLst>
            <pc:docMk/>
            <pc:sldMk cId="3720071984" sldId="288"/>
            <ac:spMk id="22" creationId="{876248C8-0720-48AB-91BA-5F530BB41E5E}"/>
          </ac:spMkLst>
        </pc:spChg>
        <pc:spChg chg="add">
          <ac:chgData name="Neha Tararr" userId="S::neha.tararr@edu.sait.ca::db24b9cf-ec12-47db-a9b7-96714ebe38a1" providerId="AD" clId="Web-{42CFF409-F950-0566-CF7D-9977EB9C47E4}" dt="2023-06-30T07:13:12.158" v="184"/>
          <ac:spMkLst>
            <pc:docMk/>
            <pc:sldMk cId="3720071984" sldId="288"/>
            <ac:spMk id="24" creationId="{523BEDA7-D0B8-4802-8168-92452653BC9F}"/>
          </ac:spMkLst>
        </pc:spChg>
        <pc:spChg chg="add">
          <ac:chgData name="Neha Tararr" userId="S::neha.tararr@edu.sait.ca::db24b9cf-ec12-47db-a9b7-96714ebe38a1" providerId="AD" clId="Web-{42CFF409-F950-0566-CF7D-9977EB9C47E4}" dt="2023-06-30T07:13:12.158" v="184"/>
          <ac:spMkLst>
            <pc:docMk/>
            <pc:sldMk cId="3720071984" sldId="288"/>
            <ac:spMk id="26" creationId="{D2EFF34B-7B1A-4F9D-8CEE-A40962BC7C21}"/>
          </ac:spMkLst>
        </pc:spChg>
        <pc:graphicFrameChg chg="add mod ord modGraphic">
          <ac:chgData name="Neha Tararr" userId="S::neha.tararr@edu.sait.ca::db24b9cf-ec12-47db-a9b7-96714ebe38a1" providerId="AD" clId="Web-{42CFF409-F950-0566-CF7D-9977EB9C47E4}" dt="2023-06-30T07:13:12.158" v="184"/>
          <ac:graphicFrameMkLst>
            <pc:docMk/>
            <pc:sldMk cId="3720071984" sldId="288"/>
            <ac:graphicFrameMk id="4" creationId="{C3F4B42C-46E0-7C66-9D73-945C527E51EC}"/>
          </ac:graphicFrameMkLst>
        </pc:graphicFrameChg>
        <pc:picChg chg="add del mod">
          <ac:chgData name="Neha Tararr" userId="S::neha.tararr@edu.sait.ca::db24b9cf-ec12-47db-a9b7-96714ebe38a1" providerId="AD" clId="Web-{42CFF409-F950-0566-CF7D-9977EB9C47E4}" dt="2023-06-30T07:12:27.971" v="183"/>
          <ac:picMkLst>
            <pc:docMk/>
            <pc:sldMk cId="3720071984" sldId="288"/>
            <ac:picMk id="5" creationId="{45CE5E99-4FAB-3416-402D-7DCE326B2A52}"/>
          </ac:picMkLst>
        </pc:picChg>
      </pc:sldChg>
      <pc:sldChg chg="addSp delSp modSp mod setBg setClrOvrMap">
        <pc:chgData name="Neha Tararr" userId="S::neha.tararr@edu.sait.ca::db24b9cf-ec12-47db-a9b7-96714ebe38a1" providerId="AD" clId="Web-{42CFF409-F950-0566-CF7D-9977EB9C47E4}" dt="2023-06-30T07:30:07.579" v="476"/>
        <pc:sldMkLst>
          <pc:docMk/>
          <pc:sldMk cId="2024736593" sldId="295"/>
        </pc:sldMkLst>
        <pc:spChg chg="mod">
          <ac:chgData name="Neha Tararr" userId="S::neha.tararr@edu.sait.ca::db24b9cf-ec12-47db-a9b7-96714ebe38a1" providerId="AD" clId="Web-{42CFF409-F950-0566-CF7D-9977EB9C47E4}" dt="2023-06-30T07:30:07.579" v="476"/>
          <ac:spMkLst>
            <pc:docMk/>
            <pc:sldMk cId="2024736593" sldId="295"/>
            <ac:spMk id="2" creationId="{015E8863-E6E1-289F-C568-A4B603554FDA}"/>
          </ac:spMkLst>
        </pc:spChg>
        <pc:spChg chg="del">
          <ac:chgData name="Neha Tararr" userId="S::neha.tararr@edu.sait.ca::db24b9cf-ec12-47db-a9b7-96714ebe38a1" providerId="AD" clId="Web-{42CFF409-F950-0566-CF7D-9977EB9C47E4}" dt="2023-06-30T07:30:07.579" v="476"/>
          <ac:spMkLst>
            <pc:docMk/>
            <pc:sldMk cId="2024736593" sldId="295"/>
            <ac:spMk id="3" creationId="{13B1C2F1-23F7-8E7A-C265-EFB80946E107}"/>
          </ac:spMkLst>
        </pc:spChg>
        <pc:spChg chg="add">
          <ac:chgData name="Neha Tararr" userId="S::neha.tararr@edu.sait.ca::db24b9cf-ec12-47db-a9b7-96714ebe38a1" providerId="AD" clId="Web-{42CFF409-F950-0566-CF7D-9977EB9C47E4}" dt="2023-06-30T07:30:07.579" v="476"/>
          <ac:spMkLst>
            <pc:docMk/>
            <pc:sldMk cId="2024736593" sldId="295"/>
            <ac:spMk id="9" creationId="{C75470D1-A9BC-450A-94B8-E09E222C0CFB}"/>
          </ac:spMkLst>
        </pc:spChg>
        <pc:spChg chg="add">
          <ac:chgData name="Neha Tararr" userId="S::neha.tararr@edu.sait.ca::db24b9cf-ec12-47db-a9b7-96714ebe38a1" providerId="AD" clId="Web-{42CFF409-F950-0566-CF7D-9977EB9C47E4}" dt="2023-06-30T07:30:07.579" v="476"/>
          <ac:spMkLst>
            <pc:docMk/>
            <pc:sldMk cId="2024736593" sldId="295"/>
            <ac:spMk id="11" creationId="{64F97EC1-3569-4A79-9DB8-CC79407DFFE2}"/>
          </ac:spMkLst>
        </pc:spChg>
        <pc:spChg chg="add">
          <ac:chgData name="Neha Tararr" userId="S::neha.tararr@edu.sait.ca::db24b9cf-ec12-47db-a9b7-96714ebe38a1" providerId="AD" clId="Web-{42CFF409-F950-0566-CF7D-9977EB9C47E4}" dt="2023-06-30T07:30:07.579" v="476"/>
          <ac:spMkLst>
            <pc:docMk/>
            <pc:sldMk cId="2024736593" sldId="295"/>
            <ac:spMk id="13" creationId="{13E08444-43C3-4332-B02D-F2DBC8C1DBD5}"/>
          </ac:spMkLst>
        </pc:spChg>
        <pc:picChg chg="add">
          <ac:chgData name="Neha Tararr" userId="S::neha.tararr@edu.sait.ca::db24b9cf-ec12-47db-a9b7-96714ebe38a1" providerId="AD" clId="Web-{42CFF409-F950-0566-CF7D-9977EB9C47E4}" dt="2023-06-30T07:30:07.579" v="476"/>
          <ac:picMkLst>
            <pc:docMk/>
            <pc:sldMk cId="2024736593" sldId="295"/>
            <ac:picMk id="5" creationId="{059DF96E-12CD-6779-71AB-5C4E53DD95B5}"/>
          </ac:picMkLst>
        </pc:picChg>
        <pc:cxnChg chg="add">
          <ac:chgData name="Neha Tararr" userId="S::neha.tararr@edu.sait.ca::db24b9cf-ec12-47db-a9b7-96714ebe38a1" providerId="AD" clId="Web-{42CFF409-F950-0566-CF7D-9977EB9C47E4}" dt="2023-06-30T07:30:07.579" v="476"/>
          <ac:cxnSpMkLst>
            <pc:docMk/>
            <pc:sldMk cId="2024736593" sldId="295"/>
            <ac:cxnSpMk id="15" creationId="{4D848F31-B9E9-4B45-86EB-66A7D70D487A}"/>
          </ac:cxnSpMkLst>
        </pc:cxnChg>
      </pc:sldChg>
      <pc:sldChg chg="addSp modSp add mod replId setBg">
        <pc:chgData name="Neha Tararr" userId="S::neha.tararr@edu.sait.ca::db24b9cf-ec12-47db-a9b7-96714ebe38a1" providerId="AD" clId="Web-{42CFF409-F950-0566-CF7D-9977EB9C47E4}" dt="2023-06-30T07:17:24.252" v="256"/>
        <pc:sldMkLst>
          <pc:docMk/>
          <pc:sldMk cId="2406965869" sldId="299"/>
        </pc:sldMkLst>
        <pc:spChg chg="mod">
          <ac:chgData name="Neha Tararr" userId="S::neha.tararr@edu.sait.ca::db24b9cf-ec12-47db-a9b7-96714ebe38a1" providerId="AD" clId="Web-{42CFF409-F950-0566-CF7D-9977EB9C47E4}" dt="2023-06-30T07:17:24.252" v="256"/>
          <ac:spMkLst>
            <pc:docMk/>
            <pc:sldMk cId="2406965869" sldId="299"/>
            <ac:spMk id="2" creationId="{A8901F3A-17CB-7EEF-8E98-F3F224B32363}"/>
          </ac:spMkLst>
        </pc:spChg>
        <pc:spChg chg="add">
          <ac:chgData name="Neha Tararr" userId="S::neha.tararr@edu.sait.ca::db24b9cf-ec12-47db-a9b7-96714ebe38a1" providerId="AD" clId="Web-{42CFF409-F950-0566-CF7D-9977EB9C47E4}" dt="2023-06-30T07:17:24.252" v="256"/>
          <ac:spMkLst>
            <pc:docMk/>
            <pc:sldMk cId="2406965869" sldId="299"/>
            <ac:spMk id="9" creationId="{5D5E0904-721C-4D68-9EB8-1C9752E329A7}"/>
          </ac:spMkLst>
        </pc:spChg>
        <pc:spChg chg="add">
          <ac:chgData name="Neha Tararr" userId="S::neha.tararr@edu.sait.ca::db24b9cf-ec12-47db-a9b7-96714ebe38a1" providerId="AD" clId="Web-{42CFF409-F950-0566-CF7D-9977EB9C47E4}" dt="2023-06-30T07:17:24.252" v="256"/>
          <ac:spMkLst>
            <pc:docMk/>
            <pc:sldMk cId="2406965869" sldId="299"/>
            <ac:spMk id="11" creationId="{B298ECBA-3258-45DF-8FD4-7581736BCCBC}"/>
          </ac:spMkLst>
        </pc:spChg>
        <pc:spChg chg="add">
          <ac:chgData name="Neha Tararr" userId="S::neha.tararr@edu.sait.ca::db24b9cf-ec12-47db-a9b7-96714ebe38a1" providerId="AD" clId="Web-{42CFF409-F950-0566-CF7D-9977EB9C47E4}" dt="2023-06-30T07:17:24.252" v="256"/>
          <ac:spMkLst>
            <pc:docMk/>
            <pc:sldMk cId="2406965869" sldId="299"/>
            <ac:spMk id="13" creationId="{B62BF453-BD82-4B90-9FE7-51703133806E}"/>
          </ac:spMkLst>
        </pc:spChg>
        <pc:spChg chg="add">
          <ac:chgData name="Neha Tararr" userId="S::neha.tararr@edu.sait.ca::db24b9cf-ec12-47db-a9b7-96714ebe38a1" providerId="AD" clId="Web-{42CFF409-F950-0566-CF7D-9977EB9C47E4}" dt="2023-06-30T07:17:24.252" v="256"/>
          <ac:spMkLst>
            <pc:docMk/>
            <pc:sldMk cId="2406965869" sldId="299"/>
            <ac:spMk id="15" creationId="{072366D3-9B5C-42E1-9906-77FF6BB55EAB}"/>
          </ac:spMkLst>
        </pc:spChg>
        <pc:spChg chg="add">
          <ac:chgData name="Neha Tararr" userId="S::neha.tararr@edu.sait.ca::db24b9cf-ec12-47db-a9b7-96714ebe38a1" providerId="AD" clId="Web-{42CFF409-F950-0566-CF7D-9977EB9C47E4}" dt="2023-06-30T07:17:24.252" v="256"/>
          <ac:spMkLst>
            <pc:docMk/>
            <pc:sldMk cId="2406965869" sldId="299"/>
            <ac:spMk id="17" creationId="{121F5E60-4E89-4B16-A245-12BD9935998D}"/>
          </ac:spMkLst>
        </pc:spChg>
        <pc:graphicFrameChg chg="mod modGraphic">
          <ac:chgData name="Neha Tararr" userId="S::neha.tararr@edu.sait.ca::db24b9cf-ec12-47db-a9b7-96714ebe38a1" providerId="AD" clId="Web-{42CFF409-F950-0566-CF7D-9977EB9C47E4}" dt="2023-06-30T07:17:24.252" v="256"/>
          <ac:graphicFrameMkLst>
            <pc:docMk/>
            <pc:sldMk cId="2406965869" sldId="299"/>
            <ac:graphicFrameMk id="4" creationId="{C3F4B42C-46E0-7C66-9D73-945C527E51EC}"/>
          </ac:graphicFrameMkLst>
        </pc:graphicFrameChg>
      </pc:sldChg>
      <pc:sldChg chg="addSp modSp add mod replId setBg">
        <pc:chgData name="Neha Tararr" userId="S::neha.tararr@edu.sait.ca::db24b9cf-ec12-47db-a9b7-96714ebe38a1" providerId="AD" clId="Web-{42CFF409-F950-0566-CF7D-9977EB9C47E4}" dt="2023-06-30T07:21:15.517" v="322"/>
        <pc:sldMkLst>
          <pc:docMk/>
          <pc:sldMk cId="826774098" sldId="300"/>
        </pc:sldMkLst>
        <pc:spChg chg="mod">
          <ac:chgData name="Neha Tararr" userId="S::neha.tararr@edu.sait.ca::db24b9cf-ec12-47db-a9b7-96714ebe38a1" providerId="AD" clId="Web-{42CFF409-F950-0566-CF7D-9977EB9C47E4}" dt="2023-06-30T07:21:15.517" v="322"/>
          <ac:spMkLst>
            <pc:docMk/>
            <pc:sldMk cId="826774098" sldId="300"/>
            <ac:spMk id="2" creationId="{A8901F3A-17CB-7EEF-8E98-F3F224B32363}"/>
          </ac:spMkLst>
        </pc:spChg>
        <pc:spChg chg="add">
          <ac:chgData name="Neha Tararr" userId="S::neha.tararr@edu.sait.ca::db24b9cf-ec12-47db-a9b7-96714ebe38a1" providerId="AD" clId="Web-{42CFF409-F950-0566-CF7D-9977EB9C47E4}" dt="2023-06-30T07:21:15.517" v="322"/>
          <ac:spMkLst>
            <pc:docMk/>
            <pc:sldMk cId="826774098" sldId="300"/>
            <ac:spMk id="9" creationId="{30B3D270-B19D-4DB8-BD3C-3E707485B515}"/>
          </ac:spMkLst>
        </pc:spChg>
        <pc:spChg chg="add">
          <ac:chgData name="Neha Tararr" userId="S::neha.tararr@edu.sait.ca::db24b9cf-ec12-47db-a9b7-96714ebe38a1" providerId="AD" clId="Web-{42CFF409-F950-0566-CF7D-9977EB9C47E4}" dt="2023-06-30T07:21:15.517" v="322"/>
          <ac:spMkLst>
            <pc:docMk/>
            <pc:sldMk cId="826774098" sldId="300"/>
            <ac:spMk id="11" creationId="{49BDAF94-B52E-4307-B54C-EF413086FC77}"/>
          </ac:spMkLst>
        </pc:spChg>
        <pc:graphicFrameChg chg="mod modGraphic">
          <ac:chgData name="Neha Tararr" userId="S::neha.tararr@edu.sait.ca::db24b9cf-ec12-47db-a9b7-96714ebe38a1" providerId="AD" clId="Web-{42CFF409-F950-0566-CF7D-9977EB9C47E4}" dt="2023-06-30T07:21:15.517" v="322"/>
          <ac:graphicFrameMkLst>
            <pc:docMk/>
            <pc:sldMk cId="826774098" sldId="300"/>
            <ac:graphicFrameMk id="4" creationId="{C3F4B42C-46E0-7C66-9D73-945C527E51EC}"/>
          </ac:graphicFrameMkLst>
        </pc:graphicFrameChg>
      </pc:sldChg>
      <pc:sldChg chg="addSp modSp add mod replId setBg">
        <pc:chgData name="Neha Tararr" userId="S::neha.tararr@edu.sait.ca::db24b9cf-ec12-47db-a9b7-96714ebe38a1" providerId="AD" clId="Web-{42CFF409-F950-0566-CF7D-9977EB9C47E4}" dt="2023-06-30T07:25:44.689" v="401"/>
        <pc:sldMkLst>
          <pc:docMk/>
          <pc:sldMk cId="3922335656" sldId="301"/>
        </pc:sldMkLst>
        <pc:spChg chg="mod">
          <ac:chgData name="Neha Tararr" userId="S::neha.tararr@edu.sait.ca::db24b9cf-ec12-47db-a9b7-96714ebe38a1" providerId="AD" clId="Web-{42CFF409-F950-0566-CF7D-9977EB9C47E4}" dt="2023-06-30T07:25:44.689" v="401"/>
          <ac:spMkLst>
            <pc:docMk/>
            <pc:sldMk cId="3922335656" sldId="301"/>
            <ac:spMk id="2" creationId="{A8901F3A-17CB-7EEF-8E98-F3F224B32363}"/>
          </ac:spMkLst>
        </pc:spChg>
        <pc:spChg chg="add">
          <ac:chgData name="Neha Tararr" userId="S::neha.tararr@edu.sait.ca::db24b9cf-ec12-47db-a9b7-96714ebe38a1" providerId="AD" clId="Web-{42CFF409-F950-0566-CF7D-9977EB9C47E4}" dt="2023-06-30T07:25:44.689" v="401"/>
          <ac:spMkLst>
            <pc:docMk/>
            <pc:sldMk cId="3922335656" sldId="301"/>
            <ac:spMk id="9" creationId="{30B3D270-B19D-4DB8-BD3C-3E707485B515}"/>
          </ac:spMkLst>
        </pc:spChg>
        <pc:spChg chg="add">
          <ac:chgData name="Neha Tararr" userId="S::neha.tararr@edu.sait.ca::db24b9cf-ec12-47db-a9b7-96714ebe38a1" providerId="AD" clId="Web-{42CFF409-F950-0566-CF7D-9977EB9C47E4}" dt="2023-06-30T07:25:44.689" v="401"/>
          <ac:spMkLst>
            <pc:docMk/>
            <pc:sldMk cId="3922335656" sldId="301"/>
            <ac:spMk id="11" creationId="{49BDAF94-B52E-4307-B54C-EF413086FC77}"/>
          </ac:spMkLst>
        </pc:spChg>
        <pc:graphicFrameChg chg="mod modGraphic">
          <ac:chgData name="Neha Tararr" userId="S::neha.tararr@edu.sait.ca::db24b9cf-ec12-47db-a9b7-96714ebe38a1" providerId="AD" clId="Web-{42CFF409-F950-0566-CF7D-9977EB9C47E4}" dt="2023-06-30T07:25:44.689" v="401"/>
          <ac:graphicFrameMkLst>
            <pc:docMk/>
            <pc:sldMk cId="3922335656" sldId="301"/>
            <ac:graphicFrameMk id="4" creationId="{C3F4B42C-46E0-7C66-9D73-945C527E51EC}"/>
          </ac:graphicFrameMkLst>
        </pc:graphicFrameChg>
      </pc:sldChg>
      <pc:sldChg chg="modSp add replId">
        <pc:chgData name="Neha Tararr" userId="S::neha.tararr@edu.sait.ca::db24b9cf-ec12-47db-a9b7-96714ebe38a1" providerId="AD" clId="Web-{42CFF409-F950-0566-CF7D-9977EB9C47E4}" dt="2023-06-30T07:28:21.236" v="474"/>
        <pc:sldMkLst>
          <pc:docMk/>
          <pc:sldMk cId="1019498430" sldId="302"/>
        </pc:sldMkLst>
        <pc:graphicFrameChg chg="mod modGraphic">
          <ac:chgData name="Neha Tararr" userId="S::neha.tararr@edu.sait.ca::db24b9cf-ec12-47db-a9b7-96714ebe38a1" providerId="AD" clId="Web-{42CFF409-F950-0566-CF7D-9977EB9C47E4}" dt="2023-06-30T07:28:21.236" v="474"/>
          <ac:graphicFrameMkLst>
            <pc:docMk/>
            <pc:sldMk cId="1019498430" sldId="302"/>
            <ac:graphicFrameMk id="4" creationId="{C3F4B42C-46E0-7C66-9D73-945C527E51EC}"/>
          </ac:graphicFrameMkLst>
        </pc:graphicFrameChg>
      </pc:sldChg>
      <pc:sldChg chg="addSp delSp modSp new mod setBg modNotes">
        <pc:chgData name="Neha Tararr" userId="S::neha.tararr@edu.sait.ca::db24b9cf-ec12-47db-a9b7-96714ebe38a1" providerId="AD" clId="Web-{42CFF409-F950-0566-CF7D-9977EB9C47E4}" dt="2023-06-30T07:33:22.595" v="480"/>
        <pc:sldMkLst>
          <pc:docMk/>
          <pc:sldMk cId="3362738283" sldId="303"/>
        </pc:sldMkLst>
        <pc:spChg chg="del">
          <ac:chgData name="Neha Tararr" userId="S::neha.tararr@edu.sait.ca::db24b9cf-ec12-47db-a9b7-96714ebe38a1" providerId="AD" clId="Web-{42CFF409-F950-0566-CF7D-9977EB9C47E4}" dt="2023-06-30T07:33:22.595" v="480"/>
          <ac:spMkLst>
            <pc:docMk/>
            <pc:sldMk cId="3362738283" sldId="303"/>
            <ac:spMk id="2" creationId="{7C4E228A-9E0A-CF96-960A-7A4C22C9BAE9}"/>
          </ac:spMkLst>
        </pc:spChg>
        <pc:spChg chg="del">
          <ac:chgData name="Neha Tararr" userId="S::neha.tararr@edu.sait.ca::db24b9cf-ec12-47db-a9b7-96714ebe38a1" providerId="AD" clId="Web-{42CFF409-F950-0566-CF7D-9977EB9C47E4}" dt="2023-06-30T07:32:30.532" v="478"/>
          <ac:spMkLst>
            <pc:docMk/>
            <pc:sldMk cId="3362738283" sldId="303"/>
            <ac:spMk id="3" creationId="{9935E5D6-FA85-0722-5BD5-C016499230CA}"/>
          </ac:spMkLst>
        </pc:spChg>
        <pc:spChg chg="add">
          <ac:chgData name="Neha Tararr" userId="S::neha.tararr@edu.sait.ca::db24b9cf-ec12-47db-a9b7-96714ebe38a1" providerId="AD" clId="Web-{42CFF409-F950-0566-CF7D-9977EB9C47E4}" dt="2023-06-30T07:33:22.595" v="480"/>
          <ac:spMkLst>
            <pc:docMk/>
            <pc:sldMk cId="3362738283" sldId="303"/>
            <ac:spMk id="9" creationId="{0E99ED6D-365F-4CAE-942F-ECA78F74BD7F}"/>
          </ac:spMkLst>
        </pc:spChg>
        <pc:spChg chg="add">
          <ac:chgData name="Neha Tararr" userId="S::neha.tararr@edu.sait.ca::db24b9cf-ec12-47db-a9b7-96714ebe38a1" providerId="AD" clId="Web-{42CFF409-F950-0566-CF7D-9977EB9C47E4}" dt="2023-06-30T07:33:22.595" v="480"/>
          <ac:spMkLst>
            <pc:docMk/>
            <pc:sldMk cId="3362738283" sldId="303"/>
            <ac:spMk id="11" creationId="{C42F24F1-C1EF-471F-A19B-A340CE541DEF}"/>
          </ac:spMkLst>
        </pc:spChg>
        <pc:spChg chg="add">
          <ac:chgData name="Neha Tararr" userId="S::neha.tararr@edu.sait.ca::db24b9cf-ec12-47db-a9b7-96714ebe38a1" providerId="AD" clId="Web-{42CFF409-F950-0566-CF7D-9977EB9C47E4}" dt="2023-06-30T07:33:22.595" v="480"/>
          <ac:spMkLst>
            <pc:docMk/>
            <pc:sldMk cId="3362738283" sldId="303"/>
            <ac:spMk id="13" creationId="{E56C425C-3C64-47BA-B583-94D39B9B7F78}"/>
          </ac:spMkLst>
        </pc:spChg>
        <pc:picChg chg="add mod ord">
          <ac:chgData name="Neha Tararr" userId="S::neha.tararr@edu.sait.ca::db24b9cf-ec12-47db-a9b7-96714ebe38a1" providerId="AD" clId="Web-{42CFF409-F950-0566-CF7D-9977EB9C47E4}" dt="2023-06-30T07:33:22.595" v="480"/>
          <ac:picMkLst>
            <pc:docMk/>
            <pc:sldMk cId="3362738283" sldId="303"/>
            <ac:picMk id="4" creationId="{65391F1B-4A77-2815-72B3-7B5AB1FE035E}"/>
          </ac:picMkLst>
        </pc:picChg>
      </pc:sldChg>
      <pc:sldChg chg="addSp delSp modSp new mod setBg setClrOvrMap modNotes">
        <pc:chgData name="Neha Tararr" userId="S::neha.tararr@edu.sait.ca::db24b9cf-ec12-47db-a9b7-96714ebe38a1" providerId="AD" clId="Web-{42CFF409-F950-0566-CF7D-9977EB9C47E4}" dt="2023-06-30T07:35:40.282" v="491"/>
        <pc:sldMkLst>
          <pc:docMk/>
          <pc:sldMk cId="2983158362" sldId="304"/>
        </pc:sldMkLst>
        <pc:spChg chg="del">
          <ac:chgData name="Neha Tararr" userId="S::neha.tararr@edu.sait.ca::db24b9cf-ec12-47db-a9b7-96714ebe38a1" providerId="AD" clId="Web-{42CFF409-F950-0566-CF7D-9977EB9C47E4}" dt="2023-06-30T07:35:34.282" v="490"/>
          <ac:spMkLst>
            <pc:docMk/>
            <pc:sldMk cId="2983158362" sldId="304"/>
            <ac:spMk id="2" creationId="{D591C1C1-87DD-04B6-5C55-86D2C0FAA45A}"/>
          </ac:spMkLst>
        </pc:spChg>
        <pc:spChg chg="del">
          <ac:chgData name="Neha Tararr" userId="S::neha.tararr@edu.sait.ca::db24b9cf-ec12-47db-a9b7-96714ebe38a1" providerId="AD" clId="Web-{42CFF409-F950-0566-CF7D-9977EB9C47E4}" dt="2023-06-30T07:35:20.892" v="489"/>
          <ac:spMkLst>
            <pc:docMk/>
            <pc:sldMk cId="2983158362" sldId="304"/>
            <ac:spMk id="3" creationId="{BF58331A-717B-605F-C7E8-8A2F74EA6772}"/>
          </ac:spMkLst>
        </pc:spChg>
        <pc:spChg chg="add">
          <ac:chgData name="Neha Tararr" userId="S::neha.tararr@edu.sait.ca::db24b9cf-ec12-47db-a9b7-96714ebe38a1" providerId="AD" clId="Web-{42CFF409-F950-0566-CF7D-9977EB9C47E4}" dt="2023-06-30T07:35:34.282" v="490"/>
          <ac:spMkLst>
            <pc:docMk/>
            <pc:sldMk cId="2983158362" sldId="304"/>
            <ac:spMk id="9" creationId="{0E99ED6D-365F-4CAE-942F-ECA78F74BD7F}"/>
          </ac:spMkLst>
        </pc:spChg>
        <pc:spChg chg="add">
          <ac:chgData name="Neha Tararr" userId="S::neha.tararr@edu.sait.ca::db24b9cf-ec12-47db-a9b7-96714ebe38a1" providerId="AD" clId="Web-{42CFF409-F950-0566-CF7D-9977EB9C47E4}" dt="2023-06-30T07:35:34.282" v="490"/>
          <ac:spMkLst>
            <pc:docMk/>
            <pc:sldMk cId="2983158362" sldId="304"/>
            <ac:spMk id="11" creationId="{9B0F74F9-E373-4883-A533-C80C53DE6DE0}"/>
          </ac:spMkLst>
        </pc:spChg>
        <pc:spChg chg="add">
          <ac:chgData name="Neha Tararr" userId="S::neha.tararr@edu.sait.ca::db24b9cf-ec12-47db-a9b7-96714ebe38a1" providerId="AD" clId="Web-{42CFF409-F950-0566-CF7D-9977EB9C47E4}" dt="2023-06-30T07:35:34.282" v="490"/>
          <ac:spMkLst>
            <pc:docMk/>
            <pc:sldMk cId="2983158362" sldId="304"/>
            <ac:spMk id="13" creationId="{4765FFFB-1163-4DA7-83B0-B8677ABBC6FF}"/>
          </ac:spMkLst>
        </pc:spChg>
        <pc:spChg chg="add">
          <ac:chgData name="Neha Tararr" userId="S::neha.tararr@edu.sait.ca::db24b9cf-ec12-47db-a9b7-96714ebe38a1" providerId="AD" clId="Web-{42CFF409-F950-0566-CF7D-9977EB9C47E4}" dt="2023-06-30T07:35:34.282" v="490"/>
          <ac:spMkLst>
            <pc:docMk/>
            <pc:sldMk cId="2983158362" sldId="304"/>
            <ac:spMk id="15" creationId="{EC117A05-2F4F-4370-A926-6191A5C3DCD1}"/>
          </ac:spMkLst>
        </pc:spChg>
        <pc:picChg chg="add mod ord">
          <ac:chgData name="Neha Tararr" userId="S::neha.tararr@edu.sait.ca::db24b9cf-ec12-47db-a9b7-96714ebe38a1" providerId="AD" clId="Web-{42CFF409-F950-0566-CF7D-9977EB9C47E4}" dt="2023-06-30T07:35:34.282" v="490"/>
          <ac:picMkLst>
            <pc:docMk/>
            <pc:sldMk cId="2983158362" sldId="304"/>
            <ac:picMk id="4" creationId="{D202192A-A9F3-BC93-0866-23C585E716D7}"/>
          </ac:picMkLst>
        </pc:picChg>
      </pc:sldChg>
      <pc:sldChg chg="addSp delSp modSp new mod setBg setClrOvrMap modNotes">
        <pc:chgData name="Neha Tararr" userId="S::neha.tararr@edu.sait.ca::db24b9cf-ec12-47db-a9b7-96714ebe38a1" providerId="AD" clId="Web-{42CFF409-F950-0566-CF7D-9977EB9C47E4}" dt="2023-06-30T07:37:17.425" v="496"/>
        <pc:sldMkLst>
          <pc:docMk/>
          <pc:sldMk cId="2474107114" sldId="305"/>
        </pc:sldMkLst>
        <pc:spChg chg="del">
          <ac:chgData name="Neha Tararr" userId="S::neha.tararr@edu.sait.ca::db24b9cf-ec12-47db-a9b7-96714ebe38a1" providerId="AD" clId="Web-{42CFF409-F950-0566-CF7D-9977EB9C47E4}" dt="2023-06-30T07:37:17.425" v="496"/>
          <ac:spMkLst>
            <pc:docMk/>
            <pc:sldMk cId="2474107114" sldId="305"/>
            <ac:spMk id="2" creationId="{A6F33A4B-56F5-A600-1A15-6C12D7701F9D}"/>
          </ac:spMkLst>
        </pc:spChg>
        <pc:spChg chg="del">
          <ac:chgData name="Neha Tararr" userId="S::neha.tararr@edu.sait.ca::db24b9cf-ec12-47db-a9b7-96714ebe38a1" providerId="AD" clId="Web-{42CFF409-F950-0566-CF7D-9977EB9C47E4}" dt="2023-06-30T07:36:35.206" v="492"/>
          <ac:spMkLst>
            <pc:docMk/>
            <pc:sldMk cId="2474107114" sldId="305"/>
            <ac:spMk id="3" creationId="{B7DD7D5E-B1FC-E046-2E4A-D7B1E4A555D1}"/>
          </ac:spMkLst>
        </pc:spChg>
        <pc:spChg chg="add">
          <ac:chgData name="Neha Tararr" userId="S::neha.tararr@edu.sait.ca::db24b9cf-ec12-47db-a9b7-96714ebe38a1" providerId="AD" clId="Web-{42CFF409-F950-0566-CF7D-9977EB9C47E4}" dt="2023-06-30T07:37:17.425" v="496"/>
          <ac:spMkLst>
            <pc:docMk/>
            <pc:sldMk cId="2474107114" sldId="305"/>
            <ac:spMk id="9" creationId="{0E99ED6D-365F-4CAE-942F-ECA78F74BD7F}"/>
          </ac:spMkLst>
        </pc:spChg>
        <pc:spChg chg="add">
          <ac:chgData name="Neha Tararr" userId="S::neha.tararr@edu.sait.ca::db24b9cf-ec12-47db-a9b7-96714ebe38a1" providerId="AD" clId="Web-{42CFF409-F950-0566-CF7D-9977EB9C47E4}" dt="2023-06-30T07:37:17.425" v="496"/>
          <ac:spMkLst>
            <pc:docMk/>
            <pc:sldMk cId="2474107114" sldId="305"/>
            <ac:spMk id="11" creationId="{9B0F74F9-E373-4883-A533-C80C53DE6DE0}"/>
          </ac:spMkLst>
        </pc:spChg>
        <pc:spChg chg="add">
          <ac:chgData name="Neha Tararr" userId="S::neha.tararr@edu.sait.ca::db24b9cf-ec12-47db-a9b7-96714ebe38a1" providerId="AD" clId="Web-{42CFF409-F950-0566-CF7D-9977EB9C47E4}" dt="2023-06-30T07:37:17.425" v="496"/>
          <ac:spMkLst>
            <pc:docMk/>
            <pc:sldMk cId="2474107114" sldId="305"/>
            <ac:spMk id="13" creationId="{4765FFFB-1163-4DA7-83B0-B8677ABBC6FF}"/>
          </ac:spMkLst>
        </pc:spChg>
        <pc:spChg chg="add">
          <ac:chgData name="Neha Tararr" userId="S::neha.tararr@edu.sait.ca::db24b9cf-ec12-47db-a9b7-96714ebe38a1" providerId="AD" clId="Web-{42CFF409-F950-0566-CF7D-9977EB9C47E4}" dt="2023-06-30T07:37:17.425" v="496"/>
          <ac:spMkLst>
            <pc:docMk/>
            <pc:sldMk cId="2474107114" sldId="305"/>
            <ac:spMk id="15" creationId="{EC117A05-2F4F-4370-A926-6191A5C3DCD1}"/>
          </ac:spMkLst>
        </pc:spChg>
        <pc:picChg chg="add mod ord">
          <ac:chgData name="Neha Tararr" userId="S::neha.tararr@edu.sait.ca::db24b9cf-ec12-47db-a9b7-96714ebe38a1" providerId="AD" clId="Web-{42CFF409-F950-0566-CF7D-9977EB9C47E4}" dt="2023-06-30T07:37:17.425" v="496"/>
          <ac:picMkLst>
            <pc:docMk/>
            <pc:sldMk cId="2474107114" sldId="305"/>
            <ac:picMk id="4" creationId="{C9284590-F2C0-7EC4-B52B-6AD0260B7C4D}"/>
          </ac:picMkLst>
        </pc:picChg>
      </pc:sldChg>
      <pc:sldChg chg="addSp delSp modSp new mod setBg modNotes">
        <pc:chgData name="Neha Tararr" userId="S::neha.tararr@edu.sait.ca::db24b9cf-ec12-47db-a9b7-96714ebe38a1" providerId="AD" clId="Web-{42CFF409-F950-0566-CF7D-9977EB9C47E4}" dt="2023-06-30T07:38:41.269" v="500"/>
        <pc:sldMkLst>
          <pc:docMk/>
          <pc:sldMk cId="1384695863" sldId="306"/>
        </pc:sldMkLst>
        <pc:spChg chg="del">
          <ac:chgData name="Neha Tararr" userId="S::neha.tararr@edu.sait.ca::db24b9cf-ec12-47db-a9b7-96714ebe38a1" providerId="AD" clId="Web-{42CFF409-F950-0566-CF7D-9977EB9C47E4}" dt="2023-06-30T07:38:41.269" v="500"/>
          <ac:spMkLst>
            <pc:docMk/>
            <pc:sldMk cId="1384695863" sldId="306"/>
            <ac:spMk id="2" creationId="{6DAB78EF-5032-5435-7AAA-E32E532011F3}"/>
          </ac:spMkLst>
        </pc:spChg>
        <pc:spChg chg="del">
          <ac:chgData name="Neha Tararr" userId="S::neha.tararr@edu.sait.ca::db24b9cf-ec12-47db-a9b7-96714ebe38a1" providerId="AD" clId="Web-{42CFF409-F950-0566-CF7D-9977EB9C47E4}" dt="2023-06-30T07:38:06.581" v="497"/>
          <ac:spMkLst>
            <pc:docMk/>
            <pc:sldMk cId="1384695863" sldId="306"/>
            <ac:spMk id="3" creationId="{8C3D43BB-F99A-75AF-332E-EB2180EED873}"/>
          </ac:spMkLst>
        </pc:spChg>
        <pc:spChg chg="add">
          <ac:chgData name="Neha Tararr" userId="S::neha.tararr@edu.sait.ca::db24b9cf-ec12-47db-a9b7-96714ebe38a1" providerId="AD" clId="Web-{42CFF409-F950-0566-CF7D-9977EB9C47E4}" dt="2023-06-30T07:38:41.269" v="500"/>
          <ac:spMkLst>
            <pc:docMk/>
            <pc:sldMk cId="1384695863" sldId="306"/>
            <ac:spMk id="9" creationId="{21FFDA05-9640-4040-B33E-D46FD04434DB}"/>
          </ac:spMkLst>
        </pc:spChg>
        <pc:picChg chg="add mod ord">
          <ac:chgData name="Neha Tararr" userId="S::neha.tararr@edu.sait.ca::db24b9cf-ec12-47db-a9b7-96714ebe38a1" providerId="AD" clId="Web-{42CFF409-F950-0566-CF7D-9977EB9C47E4}" dt="2023-06-30T07:38:41.269" v="500"/>
          <ac:picMkLst>
            <pc:docMk/>
            <pc:sldMk cId="1384695863" sldId="306"/>
            <ac:picMk id="4" creationId="{2A1BC493-DE02-F805-1A4C-DB63F763CFB3}"/>
          </ac:picMkLst>
        </pc:picChg>
      </pc:sldChg>
      <pc:sldChg chg="addSp delSp modSp new mod setBg modNotes">
        <pc:chgData name="Neha Tararr" userId="S::neha.tararr@edu.sait.ca::db24b9cf-ec12-47db-a9b7-96714ebe38a1" providerId="AD" clId="Web-{42CFF409-F950-0566-CF7D-9977EB9C47E4}" dt="2023-06-30T07:39:50.425" v="504"/>
        <pc:sldMkLst>
          <pc:docMk/>
          <pc:sldMk cId="1386154254" sldId="307"/>
        </pc:sldMkLst>
        <pc:spChg chg="del">
          <ac:chgData name="Neha Tararr" userId="S::neha.tararr@edu.sait.ca::db24b9cf-ec12-47db-a9b7-96714ebe38a1" providerId="AD" clId="Web-{42CFF409-F950-0566-CF7D-9977EB9C47E4}" dt="2023-06-30T07:39:50.425" v="504"/>
          <ac:spMkLst>
            <pc:docMk/>
            <pc:sldMk cId="1386154254" sldId="307"/>
            <ac:spMk id="2" creationId="{EB169B6D-B32A-21D1-5750-8849BE10DF5F}"/>
          </ac:spMkLst>
        </pc:spChg>
        <pc:spChg chg="del">
          <ac:chgData name="Neha Tararr" userId="S::neha.tararr@edu.sait.ca::db24b9cf-ec12-47db-a9b7-96714ebe38a1" providerId="AD" clId="Web-{42CFF409-F950-0566-CF7D-9977EB9C47E4}" dt="2023-06-30T07:39:39.112" v="501"/>
          <ac:spMkLst>
            <pc:docMk/>
            <pc:sldMk cId="1386154254" sldId="307"/>
            <ac:spMk id="3" creationId="{CF417D10-25A3-143E-9035-80543302873B}"/>
          </ac:spMkLst>
        </pc:spChg>
        <pc:spChg chg="add">
          <ac:chgData name="Neha Tararr" userId="S::neha.tararr@edu.sait.ca::db24b9cf-ec12-47db-a9b7-96714ebe38a1" providerId="AD" clId="Web-{42CFF409-F950-0566-CF7D-9977EB9C47E4}" dt="2023-06-30T07:39:50.425" v="504"/>
          <ac:spMkLst>
            <pc:docMk/>
            <pc:sldMk cId="1386154254" sldId="307"/>
            <ac:spMk id="9" creationId="{0E99ED6D-365F-4CAE-942F-ECA78F74BD7F}"/>
          </ac:spMkLst>
        </pc:spChg>
        <pc:spChg chg="add">
          <ac:chgData name="Neha Tararr" userId="S::neha.tararr@edu.sait.ca::db24b9cf-ec12-47db-a9b7-96714ebe38a1" providerId="AD" clId="Web-{42CFF409-F950-0566-CF7D-9977EB9C47E4}" dt="2023-06-30T07:39:50.425" v="504"/>
          <ac:spMkLst>
            <pc:docMk/>
            <pc:sldMk cId="1386154254" sldId="307"/>
            <ac:spMk id="11" creationId="{CD0FF873-0D97-4AE7-A97E-539910376DCF}"/>
          </ac:spMkLst>
        </pc:spChg>
        <pc:picChg chg="add mod ord">
          <ac:chgData name="Neha Tararr" userId="S::neha.tararr@edu.sait.ca::db24b9cf-ec12-47db-a9b7-96714ebe38a1" providerId="AD" clId="Web-{42CFF409-F950-0566-CF7D-9977EB9C47E4}" dt="2023-06-30T07:39:50.425" v="504"/>
          <ac:picMkLst>
            <pc:docMk/>
            <pc:sldMk cId="1386154254" sldId="307"/>
            <ac:picMk id="4" creationId="{4EF18B88-4EBD-BC24-F330-85F2DEC971FC}"/>
          </ac:picMkLst>
        </pc:picChg>
      </pc:sldChg>
      <pc:sldChg chg="new">
        <pc:chgData name="Neha Tararr" userId="S::neha.tararr@edu.sait.ca::db24b9cf-ec12-47db-a9b7-96714ebe38a1" providerId="AD" clId="Web-{42CFF409-F950-0566-CF7D-9977EB9C47E4}" dt="2023-06-30T07:34:06.501" v="485"/>
        <pc:sldMkLst>
          <pc:docMk/>
          <pc:sldMk cId="3352271063" sldId="308"/>
        </pc:sldMkLst>
      </pc:sldChg>
      <pc:sldChg chg="addSp delSp modSp new mod setBg modNotes">
        <pc:chgData name="Neha Tararr" userId="S::neha.tararr@edu.sait.ca::db24b9cf-ec12-47db-a9b7-96714ebe38a1" providerId="AD" clId="Web-{42CFF409-F950-0566-CF7D-9977EB9C47E4}" dt="2023-06-30T07:41:44.300" v="508"/>
        <pc:sldMkLst>
          <pc:docMk/>
          <pc:sldMk cId="4154725613" sldId="309"/>
        </pc:sldMkLst>
        <pc:spChg chg="del">
          <ac:chgData name="Neha Tararr" userId="S::neha.tararr@edu.sait.ca::db24b9cf-ec12-47db-a9b7-96714ebe38a1" providerId="AD" clId="Web-{42CFF409-F950-0566-CF7D-9977EB9C47E4}" dt="2023-06-30T07:41:08.409" v="506"/>
          <ac:spMkLst>
            <pc:docMk/>
            <pc:sldMk cId="4154725613" sldId="309"/>
            <ac:spMk id="2" creationId="{379D2C3D-B0E0-91AE-CE7C-32E3C76F9C8B}"/>
          </ac:spMkLst>
        </pc:spChg>
        <pc:spChg chg="del">
          <ac:chgData name="Neha Tararr" userId="S::neha.tararr@edu.sait.ca::db24b9cf-ec12-47db-a9b7-96714ebe38a1" providerId="AD" clId="Web-{42CFF409-F950-0566-CF7D-9977EB9C47E4}" dt="2023-06-30T07:41:01.019" v="505"/>
          <ac:spMkLst>
            <pc:docMk/>
            <pc:sldMk cId="4154725613" sldId="309"/>
            <ac:spMk id="3" creationId="{AA27F85B-7DCC-4C68-1869-021F4D58ABED}"/>
          </ac:spMkLst>
        </pc:spChg>
        <pc:spChg chg="add">
          <ac:chgData name="Neha Tararr" userId="S::neha.tararr@edu.sait.ca::db24b9cf-ec12-47db-a9b7-96714ebe38a1" providerId="AD" clId="Web-{42CFF409-F950-0566-CF7D-9977EB9C47E4}" dt="2023-06-30T07:41:08.409" v="506"/>
          <ac:spMkLst>
            <pc:docMk/>
            <pc:sldMk cId="4154725613" sldId="309"/>
            <ac:spMk id="9" creationId="{0E99ED6D-365F-4CAE-942F-ECA78F74BD7F}"/>
          </ac:spMkLst>
        </pc:spChg>
        <pc:spChg chg="add">
          <ac:chgData name="Neha Tararr" userId="S::neha.tararr@edu.sait.ca::db24b9cf-ec12-47db-a9b7-96714ebe38a1" providerId="AD" clId="Web-{42CFF409-F950-0566-CF7D-9977EB9C47E4}" dt="2023-06-30T07:41:08.409" v="506"/>
          <ac:spMkLst>
            <pc:docMk/>
            <pc:sldMk cId="4154725613" sldId="309"/>
            <ac:spMk id="11" creationId="{CD0FF873-0D97-4AE7-A97E-539910376DCF}"/>
          </ac:spMkLst>
        </pc:spChg>
        <pc:picChg chg="add mod ord">
          <ac:chgData name="Neha Tararr" userId="S::neha.tararr@edu.sait.ca::db24b9cf-ec12-47db-a9b7-96714ebe38a1" providerId="AD" clId="Web-{42CFF409-F950-0566-CF7D-9977EB9C47E4}" dt="2023-06-30T07:41:08.409" v="506"/>
          <ac:picMkLst>
            <pc:docMk/>
            <pc:sldMk cId="4154725613" sldId="309"/>
            <ac:picMk id="4" creationId="{1DC121C0-1816-904D-4DC1-8EE9E850B7B5}"/>
          </ac:picMkLst>
        </pc:picChg>
      </pc:sldChg>
      <pc:sldChg chg="addSp delSp modSp new mod setBg modNotes">
        <pc:chgData name="Neha Tararr" userId="S::neha.tararr@edu.sait.ca::db24b9cf-ec12-47db-a9b7-96714ebe38a1" providerId="AD" clId="Web-{42CFF409-F950-0566-CF7D-9977EB9C47E4}" dt="2023-06-30T07:43:36.212" v="519"/>
        <pc:sldMkLst>
          <pc:docMk/>
          <pc:sldMk cId="1761933002" sldId="310"/>
        </pc:sldMkLst>
        <pc:spChg chg="del">
          <ac:chgData name="Neha Tararr" userId="S::neha.tararr@edu.sait.ca::db24b9cf-ec12-47db-a9b7-96714ebe38a1" providerId="AD" clId="Web-{42CFF409-F950-0566-CF7D-9977EB9C47E4}" dt="2023-06-30T07:42:48.712" v="510"/>
          <ac:spMkLst>
            <pc:docMk/>
            <pc:sldMk cId="1761933002" sldId="310"/>
            <ac:spMk id="2" creationId="{9CD4929F-D3A1-6362-58D6-D62BF363C44B}"/>
          </ac:spMkLst>
        </pc:spChg>
        <pc:spChg chg="del">
          <ac:chgData name="Neha Tararr" userId="S::neha.tararr@edu.sait.ca::db24b9cf-ec12-47db-a9b7-96714ebe38a1" providerId="AD" clId="Web-{42CFF409-F950-0566-CF7D-9977EB9C47E4}" dt="2023-06-30T07:42:33.222" v="509"/>
          <ac:spMkLst>
            <pc:docMk/>
            <pc:sldMk cId="1761933002" sldId="310"/>
            <ac:spMk id="3" creationId="{F51C5E74-AC63-06FA-15AD-2111DFF243D5}"/>
          </ac:spMkLst>
        </pc:spChg>
        <pc:spChg chg="add">
          <ac:chgData name="Neha Tararr" userId="S::neha.tararr@edu.sait.ca::db24b9cf-ec12-47db-a9b7-96714ebe38a1" providerId="AD" clId="Web-{42CFF409-F950-0566-CF7D-9977EB9C47E4}" dt="2023-06-30T07:42:48.712" v="510"/>
          <ac:spMkLst>
            <pc:docMk/>
            <pc:sldMk cId="1761933002" sldId="310"/>
            <ac:spMk id="9" creationId="{0E99ED6D-365F-4CAE-942F-ECA78F74BD7F}"/>
          </ac:spMkLst>
        </pc:spChg>
        <pc:spChg chg="add">
          <ac:chgData name="Neha Tararr" userId="S::neha.tararr@edu.sait.ca::db24b9cf-ec12-47db-a9b7-96714ebe38a1" providerId="AD" clId="Web-{42CFF409-F950-0566-CF7D-9977EB9C47E4}" dt="2023-06-30T07:42:48.712" v="510"/>
          <ac:spMkLst>
            <pc:docMk/>
            <pc:sldMk cId="1761933002" sldId="310"/>
            <ac:spMk id="11" creationId="{CD0FF873-0D97-4AE7-A97E-539910376DCF}"/>
          </ac:spMkLst>
        </pc:spChg>
        <pc:picChg chg="add mod ord">
          <ac:chgData name="Neha Tararr" userId="S::neha.tararr@edu.sait.ca::db24b9cf-ec12-47db-a9b7-96714ebe38a1" providerId="AD" clId="Web-{42CFF409-F950-0566-CF7D-9977EB9C47E4}" dt="2023-06-30T07:42:48.712" v="510"/>
          <ac:picMkLst>
            <pc:docMk/>
            <pc:sldMk cId="1761933002" sldId="310"/>
            <ac:picMk id="4" creationId="{D1B8A1B1-3133-0172-B2EB-CBA3E79ECC90}"/>
          </ac:picMkLst>
        </pc:picChg>
      </pc:sldChg>
      <pc:sldChg chg="addSp delSp modSp new mod setBg modNotes">
        <pc:chgData name="Neha Tararr" userId="S::neha.tararr@edu.sait.ca::db24b9cf-ec12-47db-a9b7-96714ebe38a1" providerId="AD" clId="Web-{42CFF409-F950-0566-CF7D-9977EB9C47E4}" dt="2023-06-30T07:46:52.774" v="540"/>
        <pc:sldMkLst>
          <pc:docMk/>
          <pc:sldMk cId="4005041863" sldId="311"/>
        </pc:sldMkLst>
        <pc:spChg chg="del mod">
          <ac:chgData name="Neha Tararr" userId="S::neha.tararr@edu.sait.ca::db24b9cf-ec12-47db-a9b7-96714ebe38a1" providerId="AD" clId="Web-{42CFF409-F950-0566-CF7D-9977EB9C47E4}" dt="2023-06-30T07:46:00.946" v="531"/>
          <ac:spMkLst>
            <pc:docMk/>
            <pc:sldMk cId="4005041863" sldId="311"/>
            <ac:spMk id="2" creationId="{CE64EC35-EBD3-23B5-8BEA-64B4141ED573}"/>
          </ac:spMkLst>
        </pc:spChg>
        <pc:spChg chg="del">
          <ac:chgData name="Neha Tararr" userId="S::neha.tararr@edu.sait.ca::db24b9cf-ec12-47db-a9b7-96714ebe38a1" providerId="AD" clId="Web-{42CFF409-F950-0566-CF7D-9977EB9C47E4}" dt="2023-06-30T07:44:25.712" v="520"/>
          <ac:spMkLst>
            <pc:docMk/>
            <pc:sldMk cId="4005041863" sldId="311"/>
            <ac:spMk id="3" creationId="{54589E40-52E5-1F1F-29FD-CE9FC624C421}"/>
          </ac:spMkLst>
        </pc:spChg>
        <pc:spChg chg="add del">
          <ac:chgData name="Neha Tararr" userId="S::neha.tararr@edu.sait.ca::db24b9cf-ec12-47db-a9b7-96714ebe38a1" providerId="AD" clId="Web-{42CFF409-F950-0566-CF7D-9977EB9C47E4}" dt="2023-06-30T07:45:30.180" v="525"/>
          <ac:spMkLst>
            <pc:docMk/>
            <pc:sldMk cId="4005041863" sldId="311"/>
            <ac:spMk id="9" creationId="{CAC73476-19D1-1E45-AFAD-D5895439DFF8}"/>
          </ac:spMkLst>
        </pc:spChg>
        <pc:spChg chg="add del">
          <ac:chgData name="Neha Tararr" userId="S::neha.tararr@edu.sait.ca::db24b9cf-ec12-47db-a9b7-96714ebe38a1" providerId="AD" clId="Web-{42CFF409-F950-0566-CF7D-9977EB9C47E4}" dt="2023-06-30T07:45:18.524" v="523"/>
          <ac:spMkLst>
            <pc:docMk/>
            <pc:sldMk cId="4005041863" sldId="311"/>
            <ac:spMk id="10" creationId="{323D50B8-1D27-420D-BA4A-249914120C5D}"/>
          </ac:spMkLst>
        </pc:spChg>
        <pc:spChg chg="add del">
          <ac:chgData name="Neha Tararr" userId="S::neha.tararr@edu.sait.ca::db24b9cf-ec12-47db-a9b7-96714ebe38a1" providerId="AD" clId="Web-{42CFF409-F950-0566-CF7D-9977EB9C47E4}" dt="2023-06-30T07:45:18.524" v="523"/>
          <ac:spMkLst>
            <pc:docMk/>
            <pc:sldMk cId="4005041863" sldId="311"/>
            <ac:spMk id="12" creationId="{2EFBB176-B6C1-4B5A-AADA-F930947E09CC}"/>
          </ac:spMkLst>
        </pc:spChg>
        <pc:spChg chg="add del">
          <ac:chgData name="Neha Tararr" userId="S::neha.tararr@edu.sait.ca::db24b9cf-ec12-47db-a9b7-96714ebe38a1" providerId="AD" clId="Web-{42CFF409-F950-0566-CF7D-9977EB9C47E4}" dt="2023-06-30T07:45:18.524" v="523"/>
          <ac:spMkLst>
            <pc:docMk/>
            <pc:sldMk cId="4005041863" sldId="311"/>
            <ac:spMk id="14" creationId="{918CDC34-0F26-409D-B10F-578D4DCC46DE}"/>
          </ac:spMkLst>
        </pc:spChg>
        <pc:spChg chg="add del">
          <ac:chgData name="Neha Tararr" userId="S::neha.tararr@edu.sait.ca::db24b9cf-ec12-47db-a9b7-96714ebe38a1" providerId="AD" clId="Web-{42CFF409-F950-0566-CF7D-9977EB9C47E4}" dt="2023-06-30T07:45:30.180" v="525"/>
          <ac:spMkLst>
            <pc:docMk/>
            <pc:sldMk cId="4005041863" sldId="311"/>
            <ac:spMk id="16" creationId="{E53F4E5A-C9EE-4859-B46B-F018F7D73A03}"/>
          </ac:spMkLst>
        </pc:spChg>
        <pc:spChg chg="add del">
          <ac:chgData name="Neha Tararr" userId="S::neha.tararr@edu.sait.ca::db24b9cf-ec12-47db-a9b7-96714ebe38a1" providerId="AD" clId="Web-{42CFF409-F950-0566-CF7D-9977EB9C47E4}" dt="2023-06-30T07:45:49.946" v="529"/>
          <ac:spMkLst>
            <pc:docMk/>
            <pc:sldMk cId="4005041863" sldId="311"/>
            <ac:spMk id="19" creationId="{2176103C-8280-22B9-1B29-5914AE66D126}"/>
          </ac:spMkLst>
        </pc:spChg>
        <pc:spChg chg="add">
          <ac:chgData name="Neha Tararr" userId="S::neha.tararr@edu.sait.ca::db24b9cf-ec12-47db-a9b7-96714ebe38a1" providerId="AD" clId="Web-{42CFF409-F950-0566-CF7D-9977EB9C47E4}" dt="2023-06-30T07:45:30.180" v="526"/>
          <ac:spMkLst>
            <pc:docMk/>
            <pc:sldMk cId="4005041863" sldId="311"/>
            <ac:spMk id="20" creationId="{B632AE7B-9F64-4DA0-908C-FF0274747A55}"/>
          </ac:spMkLst>
        </pc:spChg>
        <pc:picChg chg="add mod ord">
          <ac:chgData name="Neha Tararr" userId="S::neha.tararr@edu.sait.ca::db24b9cf-ec12-47db-a9b7-96714ebe38a1" providerId="AD" clId="Web-{42CFF409-F950-0566-CF7D-9977EB9C47E4}" dt="2023-06-30T07:46:05.009" v="532" actId="14100"/>
          <ac:picMkLst>
            <pc:docMk/>
            <pc:sldMk cId="4005041863" sldId="311"/>
            <ac:picMk id="4" creationId="{E6677099-E5A1-40AC-16AB-7D192D519F9C}"/>
          </ac:picMkLst>
        </pc:picChg>
        <pc:picChg chg="add mod">
          <ac:chgData name="Neha Tararr" userId="S::neha.tararr@edu.sait.ca::db24b9cf-ec12-47db-a9b7-96714ebe38a1" providerId="AD" clId="Web-{42CFF409-F950-0566-CF7D-9977EB9C47E4}" dt="2023-06-30T07:46:25.102" v="535" actId="14100"/>
          <ac:picMkLst>
            <pc:docMk/>
            <pc:sldMk cId="4005041863" sldId="311"/>
            <ac:picMk id="5" creationId="{88D197B0-6E25-D0C4-1B71-88AD54D9AA74}"/>
          </ac:picMkLst>
        </pc:picChg>
        <pc:cxnChg chg="add del">
          <ac:chgData name="Neha Tararr" userId="S::neha.tararr@edu.sait.ca::db24b9cf-ec12-47db-a9b7-96714ebe38a1" providerId="AD" clId="Web-{42CFF409-F950-0566-CF7D-9977EB9C47E4}" dt="2023-06-30T07:45:30.180" v="525"/>
          <ac:cxnSpMkLst>
            <pc:docMk/>
            <pc:sldMk cId="4005041863" sldId="311"/>
            <ac:cxnSpMk id="17" creationId="{041A955B-D579-48FD-A51C-51B0C0B69F9A}"/>
          </ac:cxnSpMkLst>
        </pc:cxnChg>
      </pc:sldChg>
      <pc:sldChg chg="addSp delSp modSp add mod replId setBg">
        <pc:chgData name="Neha Tararr" userId="S::neha.tararr@edu.sait.ca::db24b9cf-ec12-47db-a9b7-96714ebe38a1" providerId="AD" clId="Web-{42CFF409-F950-0566-CF7D-9977EB9C47E4}" dt="2023-06-30T07:47:31.727" v="542"/>
        <pc:sldMkLst>
          <pc:docMk/>
          <pc:sldMk cId="958907721" sldId="312"/>
        </pc:sldMkLst>
        <pc:spChg chg="del">
          <ac:chgData name="Neha Tararr" userId="S::neha.tararr@edu.sait.ca::db24b9cf-ec12-47db-a9b7-96714ebe38a1" providerId="AD" clId="Web-{42CFF409-F950-0566-CF7D-9977EB9C47E4}" dt="2023-06-30T07:47:31.727" v="542"/>
          <ac:spMkLst>
            <pc:docMk/>
            <pc:sldMk cId="958907721" sldId="312"/>
            <ac:spMk id="2" creationId="{CE64EC35-EBD3-23B5-8BEA-64B4141ED573}"/>
          </ac:spMkLst>
        </pc:spChg>
        <pc:spChg chg="del">
          <ac:chgData name="Neha Tararr" userId="S::neha.tararr@edu.sait.ca::db24b9cf-ec12-47db-a9b7-96714ebe38a1" providerId="AD" clId="Web-{42CFF409-F950-0566-CF7D-9977EB9C47E4}" dt="2023-06-30T07:47:26.774" v="541"/>
          <ac:spMkLst>
            <pc:docMk/>
            <pc:sldMk cId="958907721" sldId="312"/>
            <ac:spMk id="3" creationId="{54589E40-52E5-1F1F-29FD-CE9FC624C421}"/>
          </ac:spMkLst>
        </pc:spChg>
        <pc:spChg chg="add">
          <ac:chgData name="Neha Tararr" userId="S::neha.tararr@edu.sait.ca::db24b9cf-ec12-47db-a9b7-96714ebe38a1" providerId="AD" clId="Web-{42CFF409-F950-0566-CF7D-9977EB9C47E4}" dt="2023-06-30T07:47:31.727" v="542"/>
          <ac:spMkLst>
            <pc:docMk/>
            <pc:sldMk cId="958907721" sldId="312"/>
            <ac:spMk id="9" creationId="{0E99ED6D-365F-4CAE-942F-ECA78F74BD7F}"/>
          </ac:spMkLst>
        </pc:spChg>
        <pc:spChg chg="add">
          <ac:chgData name="Neha Tararr" userId="S::neha.tararr@edu.sait.ca::db24b9cf-ec12-47db-a9b7-96714ebe38a1" providerId="AD" clId="Web-{42CFF409-F950-0566-CF7D-9977EB9C47E4}" dt="2023-06-30T07:47:31.727" v="542"/>
          <ac:spMkLst>
            <pc:docMk/>
            <pc:sldMk cId="958907721" sldId="312"/>
            <ac:spMk id="11" creationId="{C42F24F1-C1EF-471F-A19B-A340CE541DEF}"/>
          </ac:spMkLst>
        </pc:spChg>
        <pc:spChg chg="add">
          <ac:chgData name="Neha Tararr" userId="S::neha.tararr@edu.sait.ca::db24b9cf-ec12-47db-a9b7-96714ebe38a1" providerId="AD" clId="Web-{42CFF409-F950-0566-CF7D-9977EB9C47E4}" dt="2023-06-30T07:47:31.727" v="542"/>
          <ac:spMkLst>
            <pc:docMk/>
            <pc:sldMk cId="958907721" sldId="312"/>
            <ac:spMk id="13" creationId="{E56C425C-3C64-47BA-B583-94D39B9B7F78}"/>
          </ac:spMkLst>
        </pc:spChg>
        <pc:picChg chg="add mod ord">
          <ac:chgData name="Neha Tararr" userId="S::neha.tararr@edu.sait.ca::db24b9cf-ec12-47db-a9b7-96714ebe38a1" providerId="AD" clId="Web-{42CFF409-F950-0566-CF7D-9977EB9C47E4}" dt="2023-06-30T07:47:31.727" v="542"/>
          <ac:picMkLst>
            <pc:docMk/>
            <pc:sldMk cId="958907721" sldId="312"/>
            <ac:picMk id="4" creationId="{92FF8CC4-ED97-0D8C-FE70-B85AD36B514A}"/>
          </ac:picMkLst>
        </pc:picChg>
      </pc:sldChg>
      <pc:sldChg chg="addSp delSp modSp new mod setBg modNotes">
        <pc:chgData name="Neha Tararr" userId="S::neha.tararr@edu.sait.ca::db24b9cf-ec12-47db-a9b7-96714ebe38a1" providerId="AD" clId="Web-{42CFF409-F950-0566-CF7D-9977EB9C47E4}" dt="2023-06-30T07:50:13.008" v="551"/>
        <pc:sldMkLst>
          <pc:docMk/>
          <pc:sldMk cId="3948839685" sldId="313"/>
        </pc:sldMkLst>
        <pc:spChg chg="del">
          <ac:chgData name="Neha Tararr" userId="S::neha.tararr@edu.sait.ca::db24b9cf-ec12-47db-a9b7-96714ebe38a1" providerId="AD" clId="Web-{42CFF409-F950-0566-CF7D-9977EB9C47E4}" dt="2023-06-30T07:49:29.743" v="545"/>
          <ac:spMkLst>
            <pc:docMk/>
            <pc:sldMk cId="3948839685" sldId="313"/>
            <ac:spMk id="2" creationId="{123D8BB4-BAE8-035F-CEAF-A1F2530299BC}"/>
          </ac:spMkLst>
        </pc:spChg>
        <pc:spChg chg="del">
          <ac:chgData name="Neha Tararr" userId="S::neha.tararr@edu.sait.ca::db24b9cf-ec12-47db-a9b7-96714ebe38a1" providerId="AD" clId="Web-{42CFF409-F950-0566-CF7D-9977EB9C47E4}" dt="2023-06-30T07:49:23.524" v="544"/>
          <ac:spMkLst>
            <pc:docMk/>
            <pc:sldMk cId="3948839685" sldId="313"/>
            <ac:spMk id="3" creationId="{0117D977-3766-B83A-CBA9-3D6CD78936AC}"/>
          </ac:spMkLst>
        </pc:spChg>
        <pc:spChg chg="add">
          <ac:chgData name="Neha Tararr" userId="S::neha.tararr@edu.sait.ca::db24b9cf-ec12-47db-a9b7-96714ebe38a1" providerId="AD" clId="Web-{42CFF409-F950-0566-CF7D-9977EB9C47E4}" dt="2023-06-30T07:49:29.743" v="545"/>
          <ac:spMkLst>
            <pc:docMk/>
            <pc:sldMk cId="3948839685" sldId="313"/>
            <ac:spMk id="9" creationId="{0E99ED6D-365F-4CAE-942F-ECA78F74BD7F}"/>
          </ac:spMkLst>
        </pc:spChg>
        <pc:spChg chg="add">
          <ac:chgData name="Neha Tararr" userId="S::neha.tararr@edu.sait.ca::db24b9cf-ec12-47db-a9b7-96714ebe38a1" providerId="AD" clId="Web-{42CFF409-F950-0566-CF7D-9977EB9C47E4}" dt="2023-06-30T07:49:29.743" v="545"/>
          <ac:spMkLst>
            <pc:docMk/>
            <pc:sldMk cId="3948839685" sldId="313"/>
            <ac:spMk id="11" creationId="{CD0FF873-0D97-4AE7-A97E-539910376DCF}"/>
          </ac:spMkLst>
        </pc:spChg>
        <pc:picChg chg="add mod ord">
          <ac:chgData name="Neha Tararr" userId="S::neha.tararr@edu.sait.ca::db24b9cf-ec12-47db-a9b7-96714ebe38a1" providerId="AD" clId="Web-{42CFF409-F950-0566-CF7D-9977EB9C47E4}" dt="2023-06-30T07:49:42.727" v="547" actId="14100"/>
          <ac:picMkLst>
            <pc:docMk/>
            <pc:sldMk cId="3948839685" sldId="313"/>
            <ac:picMk id="4" creationId="{E5ADBE43-E225-6992-F13C-4F964743BD11}"/>
          </ac:picMkLst>
        </pc:picChg>
      </pc:sldChg>
    </pc:docChg>
  </pc:docChgLst>
  <pc:docChgLst>
    <pc:chgData name="Kristyn Ho" userId="S::kristyn.ho@edu.sait.ca::fbcb9b57-f123-426a-afa7-ae30339d84c9" providerId="AD" clId="Web-{642A91E6-4110-5462-FF86-29152B863D05}"/>
    <pc:docChg chg="modSld">
      <pc:chgData name="Kristyn Ho" userId="S::kristyn.ho@edu.sait.ca::fbcb9b57-f123-426a-afa7-ae30339d84c9" providerId="AD" clId="Web-{642A91E6-4110-5462-FF86-29152B863D05}" dt="2023-06-30T14:05:41.088" v="10" actId="20577"/>
      <pc:docMkLst>
        <pc:docMk/>
      </pc:docMkLst>
      <pc:sldChg chg="modSp">
        <pc:chgData name="Kristyn Ho" userId="S::kristyn.ho@edu.sait.ca::fbcb9b57-f123-426a-afa7-ae30339d84c9" providerId="AD" clId="Web-{642A91E6-4110-5462-FF86-29152B863D05}" dt="2023-06-30T14:03:15.683" v="0" actId="20577"/>
        <pc:sldMkLst>
          <pc:docMk/>
          <pc:sldMk cId="1324741775" sldId="292"/>
        </pc:sldMkLst>
        <pc:spChg chg="mod">
          <ac:chgData name="Kristyn Ho" userId="S::kristyn.ho@edu.sait.ca::fbcb9b57-f123-426a-afa7-ae30339d84c9" providerId="AD" clId="Web-{642A91E6-4110-5462-FF86-29152B863D05}" dt="2023-06-30T14:03:15.683" v="0" actId="20577"/>
          <ac:spMkLst>
            <pc:docMk/>
            <pc:sldMk cId="1324741775" sldId="292"/>
            <ac:spMk id="3" creationId="{73FC24BA-9C02-9C03-9CB8-3788EA65759B}"/>
          </ac:spMkLst>
        </pc:spChg>
      </pc:sldChg>
      <pc:sldChg chg="modSp">
        <pc:chgData name="Kristyn Ho" userId="S::kristyn.ho@edu.sait.ca::fbcb9b57-f123-426a-afa7-ae30339d84c9" providerId="AD" clId="Web-{642A91E6-4110-5462-FF86-29152B863D05}" dt="2023-06-30T14:05:22.041" v="7" actId="20577"/>
        <pc:sldMkLst>
          <pc:docMk/>
          <pc:sldMk cId="3352271063" sldId="308"/>
        </pc:sldMkLst>
        <pc:spChg chg="mod">
          <ac:chgData name="Kristyn Ho" userId="S::kristyn.ho@edu.sait.ca::fbcb9b57-f123-426a-afa7-ae30339d84c9" providerId="AD" clId="Web-{642A91E6-4110-5462-FF86-29152B863D05}" dt="2023-06-30T14:05:22.041" v="7" actId="20577"/>
          <ac:spMkLst>
            <pc:docMk/>
            <pc:sldMk cId="3352271063" sldId="308"/>
            <ac:spMk id="2" creationId="{8E879729-348E-14AB-4407-DF9D22E8E5C6}"/>
          </ac:spMkLst>
        </pc:spChg>
      </pc:sldChg>
      <pc:sldChg chg="modSp">
        <pc:chgData name="Kristyn Ho" userId="S::kristyn.ho@edu.sait.ca::fbcb9b57-f123-426a-afa7-ae30339d84c9" providerId="AD" clId="Web-{642A91E6-4110-5462-FF86-29152B863D05}" dt="2023-06-30T14:05:31.276" v="9" actId="20577"/>
        <pc:sldMkLst>
          <pc:docMk/>
          <pc:sldMk cId="1838970565" sldId="314"/>
        </pc:sldMkLst>
        <pc:spChg chg="mod">
          <ac:chgData name="Kristyn Ho" userId="S::kristyn.ho@edu.sait.ca::fbcb9b57-f123-426a-afa7-ae30339d84c9" providerId="AD" clId="Web-{642A91E6-4110-5462-FF86-29152B863D05}" dt="2023-06-30T14:05:31.276" v="9" actId="20577"/>
          <ac:spMkLst>
            <pc:docMk/>
            <pc:sldMk cId="1838970565" sldId="314"/>
            <ac:spMk id="8" creationId="{00A29DA7-88B4-7D8A-2FBC-798A49FD75AC}"/>
          </ac:spMkLst>
        </pc:spChg>
      </pc:sldChg>
      <pc:sldChg chg="modSp">
        <pc:chgData name="Kristyn Ho" userId="S::kristyn.ho@edu.sait.ca::fbcb9b57-f123-426a-afa7-ae30339d84c9" providerId="AD" clId="Web-{642A91E6-4110-5462-FF86-29152B863D05}" dt="2023-06-30T14:05:41.088" v="10" actId="20577"/>
        <pc:sldMkLst>
          <pc:docMk/>
          <pc:sldMk cId="2826460552" sldId="316"/>
        </pc:sldMkLst>
        <pc:spChg chg="mod">
          <ac:chgData name="Kristyn Ho" userId="S::kristyn.ho@edu.sait.ca::fbcb9b57-f123-426a-afa7-ae30339d84c9" providerId="AD" clId="Web-{642A91E6-4110-5462-FF86-29152B863D05}" dt="2023-06-30T14:05:41.088" v="10" actId="20577"/>
          <ac:spMkLst>
            <pc:docMk/>
            <pc:sldMk cId="2826460552" sldId="316"/>
            <ac:spMk id="3" creationId="{0EA149C0-5168-1C50-7E32-9AA2690A3B7A}"/>
          </ac:spMkLst>
        </pc:spChg>
      </pc:sldChg>
    </pc:docChg>
  </pc:docChgLst>
  <pc:docChgLst>
    <pc:chgData name="Kristyn Ho" userId="S::kristyn.ho@edu.sait.ca::fbcb9b57-f123-426a-afa7-ae30339d84c9" providerId="AD" clId="Web-{962FB718-1E36-7CD3-238F-8C04D826B492}"/>
    <pc:docChg chg="modSld">
      <pc:chgData name="Kristyn Ho" userId="S::kristyn.ho@edu.sait.ca::fbcb9b57-f123-426a-afa7-ae30339d84c9" providerId="AD" clId="Web-{962FB718-1E36-7CD3-238F-8C04D826B492}" dt="2023-06-30T17:59:31.170" v="1" actId="1076"/>
      <pc:docMkLst>
        <pc:docMk/>
      </pc:docMkLst>
      <pc:sldChg chg="modSp">
        <pc:chgData name="Kristyn Ho" userId="S::kristyn.ho@edu.sait.ca::fbcb9b57-f123-426a-afa7-ae30339d84c9" providerId="AD" clId="Web-{962FB718-1E36-7CD3-238F-8C04D826B492}" dt="2023-06-30T17:59:31.170" v="1" actId="1076"/>
        <pc:sldMkLst>
          <pc:docMk/>
          <pc:sldMk cId="1838970565" sldId="314"/>
        </pc:sldMkLst>
        <pc:picChg chg="mod">
          <ac:chgData name="Kristyn Ho" userId="S::kristyn.ho@edu.sait.ca::fbcb9b57-f123-426a-afa7-ae30339d84c9" providerId="AD" clId="Web-{962FB718-1E36-7CD3-238F-8C04D826B492}" dt="2023-06-30T17:59:31.170" v="1" actId="1076"/>
          <ac:picMkLst>
            <pc:docMk/>
            <pc:sldMk cId="1838970565" sldId="314"/>
            <ac:picMk id="7" creationId="{07BA1AB3-1B5B-B74F-AB94-D349E2A134EE}"/>
          </ac:picMkLst>
        </pc:picChg>
      </pc:sldChg>
    </pc:docChg>
  </pc:docChgLst>
  <pc:docChgLst>
    <pc:chgData name="Neha Tararr" userId="S::neha.tararr@edu.sait.ca::db24b9cf-ec12-47db-a9b7-96714ebe38a1" providerId="AD" clId="Web-{E8A01A72-E556-426C-871F-E45F72EB7F04}"/>
    <pc:docChg chg="modSld">
      <pc:chgData name="Neha Tararr" userId="S::neha.tararr@edu.sait.ca::db24b9cf-ec12-47db-a9b7-96714ebe38a1" providerId="AD" clId="Web-{E8A01A72-E556-426C-871F-E45F72EB7F04}" dt="2023-06-30T14:31:00.632" v="0" actId="14100"/>
      <pc:docMkLst>
        <pc:docMk/>
      </pc:docMkLst>
      <pc:sldChg chg="modSp">
        <pc:chgData name="Neha Tararr" userId="S::neha.tararr@edu.sait.ca::db24b9cf-ec12-47db-a9b7-96714ebe38a1" providerId="AD" clId="Web-{E8A01A72-E556-426C-871F-E45F72EB7F04}" dt="2023-06-30T14:31:00.632" v="0" actId="14100"/>
        <pc:sldMkLst>
          <pc:docMk/>
          <pc:sldMk cId="1888971549" sldId="298"/>
        </pc:sldMkLst>
        <pc:picChg chg="mod">
          <ac:chgData name="Neha Tararr" userId="S::neha.tararr@edu.sait.ca::db24b9cf-ec12-47db-a9b7-96714ebe38a1" providerId="AD" clId="Web-{E8A01A72-E556-426C-871F-E45F72EB7F04}" dt="2023-06-30T14:31:00.632" v="0" actId="14100"/>
          <ac:picMkLst>
            <pc:docMk/>
            <pc:sldMk cId="1888971549" sldId="298"/>
            <ac:picMk id="12" creationId="{27E3A8B9-83C9-9DF5-CE6E-634F6AF009BC}"/>
          </ac:picMkLst>
        </pc:picChg>
      </pc:sldChg>
    </pc:docChg>
  </pc:docChgLst>
  <pc:docChgLst>
    <pc:chgData name="Kristyn Ho" userId="S::kristyn.ho@edu.sait.ca::fbcb9b57-f123-426a-afa7-ae30339d84c9" providerId="AD" clId="Web-{A39A0CB2-89F6-4B42-B60D-E08C0C43A5C9}"/>
    <pc:docChg chg="addSld delSld modSld">
      <pc:chgData name="Kristyn Ho" userId="S::kristyn.ho@edu.sait.ca::fbcb9b57-f123-426a-afa7-ae30339d84c9" providerId="AD" clId="Web-{A39A0CB2-89F6-4B42-B60D-E08C0C43A5C9}" dt="2023-06-28T17:33:16.412" v="119" actId="20577"/>
      <pc:docMkLst>
        <pc:docMk/>
      </pc:docMkLst>
      <pc:sldChg chg="modSp">
        <pc:chgData name="Kristyn Ho" userId="S::kristyn.ho@edu.sait.ca::fbcb9b57-f123-426a-afa7-ae30339d84c9" providerId="AD" clId="Web-{A39A0CB2-89F6-4B42-B60D-E08C0C43A5C9}" dt="2023-06-28T17:28:57.911" v="28" actId="20577"/>
        <pc:sldMkLst>
          <pc:docMk/>
          <pc:sldMk cId="4129162485" sldId="259"/>
        </pc:sldMkLst>
        <pc:spChg chg="mod">
          <ac:chgData name="Kristyn Ho" userId="S::kristyn.ho@edu.sait.ca::fbcb9b57-f123-426a-afa7-ae30339d84c9" providerId="AD" clId="Web-{A39A0CB2-89F6-4B42-B60D-E08C0C43A5C9}" dt="2023-06-28T17:28:55.255" v="27" actId="20577"/>
          <ac:spMkLst>
            <pc:docMk/>
            <pc:sldMk cId="4129162485" sldId="259"/>
            <ac:spMk id="2" creationId="{E8169BC7-E75E-42C3-11C1-B5C009F83D6E}"/>
          </ac:spMkLst>
        </pc:spChg>
        <pc:spChg chg="mod">
          <ac:chgData name="Kristyn Ho" userId="S::kristyn.ho@edu.sait.ca::fbcb9b57-f123-426a-afa7-ae30339d84c9" providerId="AD" clId="Web-{A39A0CB2-89F6-4B42-B60D-E08C0C43A5C9}" dt="2023-06-28T17:28:57.911" v="28" actId="20577"/>
          <ac:spMkLst>
            <pc:docMk/>
            <pc:sldMk cId="4129162485" sldId="259"/>
            <ac:spMk id="3" creationId="{73FC24BA-9C02-9C03-9CB8-3788EA65759B}"/>
          </ac:spMkLst>
        </pc:spChg>
      </pc:sldChg>
      <pc:sldChg chg="modSp">
        <pc:chgData name="Kristyn Ho" userId="S::kristyn.ho@edu.sait.ca::fbcb9b57-f123-426a-afa7-ae30339d84c9" providerId="AD" clId="Web-{A39A0CB2-89F6-4B42-B60D-E08C0C43A5C9}" dt="2023-06-28T17:29:28.224" v="36" actId="20577"/>
        <pc:sldMkLst>
          <pc:docMk/>
          <pc:sldMk cId="3776047512" sldId="260"/>
        </pc:sldMkLst>
        <pc:spChg chg="mod">
          <ac:chgData name="Kristyn Ho" userId="S::kristyn.ho@edu.sait.ca::fbcb9b57-f123-426a-afa7-ae30339d84c9" providerId="AD" clId="Web-{A39A0CB2-89F6-4B42-B60D-E08C0C43A5C9}" dt="2023-06-28T17:29:28.224" v="36" actId="20577"/>
          <ac:spMkLst>
            <pc:docMk/>
            <pc:sldMk cId="3776047512" sldId="260"/>
            <ac:spMk id="2" creationId="{E8169BC7-E75E-42C3-11C1-B5C009F83D6E}"/>
          </ac:spMkLst>
        </pc:spChg>
        <pc:spChg chg="mod">
          <ac:chgData name="Kristyn Ho" userId="S::kristyn.ho@edu.sait.ca::fbcb9b57-f123-426a-afa7-ae30339d84c9" providerId="AD" clId="Web-{A39A0CB2-89F6-4B42-B60D-E08C0C43A5C9}" dt="2023-06-28T17:29:23.849" v="35" actId="20577"/>
          <ac:spMkLst>
            <pc:docMk/>
            <pc:sldMk cId="3776047512" sldId="260"/>
            <ac:spMk id="3" creationId="{73FC24BA-9C02-9C03-9CB8-3788EA65759B}"/>
          </ac:spMkLst>
        </pc:spChg>
      </pc:sldChg>
      <pc:sldChg chg="modSp">
        <pc:chgData name="Kristyn Ho" userId="S::kristyn.ho@edu.sait.ca::fbcb9b57-f123-426a-afa7-ae30339d84c9" providerId="AD" clId="Web-{A39A0CB2-89F6-4B42-B60D-E08C0C43A5C9}" dt="2023-06-28T17:29:57.442" v="55" actId="20577"/>
        <pc:sldMkLst>
          <pc:docMk/>
          <pc:sldMk cId="2775538570" sldId="261"/>
        </pc:sldMkLst>
        <pc:spChg chg="mod">
          <ac:chgData name="Kristyn Ho" userId="S::kristyn.ho@edu.sait.ca::fbcb9b57-f123-426a-afa7-ae30339d84c9" providerId="AD" clId="Web-{A39A0CB2-89F6-4B42-B60D-E08C0C43A5C9}" dt="2023-06-28T17:29:53.646" v="54" actId="20577"/>
          <ac:spMkLst>
            <pc:docMk/>
            <pc:sldMk cId="2775538570" sldId="261"/>
            <ac:spMk id="2" creationId="{E8169BC7-E75E-42C3-11C1-B5C009F83D6E}"/>
          </ac:spMkLst>
        </pc:spChg>
        <pc:spChg chg="mod">
          <ac:chgData name="Kristyn Ho" userId="S::kristyn.ho@edu.sait.ca::fbcb9b57-f123-426a-afa7-ae30339d84c9" providerId="AD" clId="Web-{A39A0CB2-89F6-4B42-B60D-E08C0C43A5C9}" dt="2023-06-28T17:29:57.442" v="55" actId="20577"/>
          <ac:spMkLst>
            <pc:docMk/>
            <pc:sldMk cId="2775538570" sldId="261"/>
            <ac:spMk id="3" creationId="{73FC24BA-9C02-9C03-9CB8-3788EA65759B}"/>
          </ac:spMkLst>
        </pc:spChg>
      </pc:sldChg>
      <pc:sldChg chg="modSp">
        <pc:chgData name="Kristyn Ho" userId="S::kristyn.ho@edu.sait.ca::fbcb9b57-f123-426a-afa7-ae30339d84c9" providerId="AD" clId="Web-{A39A0CB2-89F6-4B42-B60D-E08C0C43A5C9}" dt="2023-06-28T17:30:21.943" v="70" actId="20577"/>
        <pc:sldMkLst>
          <pc:docMk/>
          <pc:sldMk cId="3405343062" sldId="262"/>
        </pc:sldMkLst>
        <pc:spChg chg="mod">
          <ac:chgData name="Kristyn Ho" userId="S::kristyn.ho@edu.sait.ca::fbcb9b57-f123-426a-afa7-ae30339d84c9" providerId="AD" clId="Web-{A39A0CB2-89F6-4B42-B60D-E08C0C43A5C9}" dt="2023-06-28T17:30:13.521" v="69" actId="20577"/>
          <ac:spMkLst>
            <pc:docMk/>
            <pc:sldMk cId="3405343062" sldId="262"/>
            <ac:spMk id="2" creationId="{E8169BC7-E75E-42C3-11C1-B5C009F83D6E}"/>
          </ac:spMkLst>
        </pc:spChg>
        <pc:spChg chg="mod">
          <ac:chgData name="Kristyn Ho" userId="S::kristyn.ho@edu.sait.ca::fbcb9b57-f123-426a-afa7-ae30339d84c9" providerId="AD" clId="Web-{A39A0CB2-89F6-4B42-B60D-E08C0C43A5C9}" dt="2023-06-28T17:30:21.943" v="70" actId="20577"/>
          <ac:spMkLst>
            <pc:docMk/>
            <pc:sldMk cId="3405343062" sldId="262"/>
            <ac:spMk id="3" creationId="{73FC24BA-9C02-9C03-9CB8-3788EA65759B}"/>
          </ac:spMkLst>
        </pc:spChg>
      </pc:sldChg>
      <pc:sldChg chg="modSp del">
        <pc:chgData name="Kristyn Ho" userId="S::kristyn.ho@edu.sait.ca::fbcb9b57-f123-426a-afa7-ae30339d84c9" providerId="AD" clId="Web-{A39A0CB2-89F6-4B42-B60D-E08C0C43A5C9}" dt="2023-06-28T17:32:05.427" v="99"/>
        <pc:sldMkLst>
          <pc:docMk/>
          <pc:sldMk cId="2980315205" sldId="263"/>
        </pc:sldMkLst>
        <pc:spChg chg="mod">
          <ac:chgData name="Kristyn Ho" userId="S::kristyn.ho@edu.sait.ca::fbcb9b57-f123-426a-afa7-ae30339d84c9" providerId="AD" clId="Web-{A39A0CB2-89F6-4B42-B60D-E08C0C43A5C9}" dt="2023-06-28T17:30:38.880" v="80" actId="20577"/>
          <ac:spMkLst>
            <pc:docMk/>
            <pc:sldMk cId="2980315205" sldId="263"/>
            <ac:spMk id="2" creationId="{E8169BC7-E75E-42C3-11C1-B5C009F83D6E}"/>
          </ac:spMkLst>
        </pc:spChg>
        <pc:spChg chg="mod">
          <ac:chgData name="Kristyn Ho" userId="S::kristyn.ho@edu.sait.ca::fbcb9b57-f123-426a-afa7-ae30339d84c9" providerId="AD" clId="Web-{A39A0CB2-89F6-4B42-B60D-E08C0C43A5C9}" dt="2023-06-28T17:30:45.802" v="81" actId="20577"/>
          <ac:spMkLst>
            <pc:docMk/>
            <pc:sldMk cId="2980315205" sldId="263"/>
            <ac:spMk id="3" creationId="{73FC24BA-9C02-9C03-9CB8-3788EA65759B}"/>
          </ac:spMkLst>
        </pc:spChg>
      </pc:sldChg>
      <pc:sldChg chg="del">
        <pc:chgData name="Kristyn Ho" userId="S::kristyn.ho@edu.sait.ca::fbcb9b57-f123-426a-afa7-ae30339d84c9" providerId="AD" clId="Web-{A39A0CB2-89F6-4B42-B60D-E08C0C43A5C9}" dt="2023-06-28T17:32:05.427" v="97"/>
        <pc:sldMkLst>
          <pc:docMk/>
          <pc:sldMk cId="1462691264" sldId="264"/>
        </pc:sldMkLst>
      </pc:sldChg>
      <pc:sldChg chg="del">
        <pc:chgData name="Kristyn Ho" userId="S::kristyn.ho@edu.sait.ca::fbcb9b57-f123-426a-afa7-ae30339d84c9" providerId="AD" clId="Web-{A39A0CB2-89F6-4B42-B60D-E08C0C43A5C9}" dt="2023-06-28T17:32:05.427" v="96"/>
        <pc:sldMkLst>
          <pc:docMk/>
          <pc:sldMk cId="1010885108" sldId="265"/>
        </pc:sldMkLst>
      </pc:sldChg>
      <pc:sldChg chg="del">
        <pc:chgData name="Kristyn Ho" userId="S::kristyn.ho@edu.sait.ca::fbcb9b57-f123-426a-afa7-ae30339d84c9" providerId="AD" clId="Web-{A39A0CB2-89F6-4B42-B60D-E08C0C43A5C9}" dt="2023-06-28T17:32:05.427" v="95"/>
        <pc:sldMkLst>
          <pc:docMk/>
          <pc:sldMk cId="3371889925" sldId="266"/>
        </pc:sldMkLst>
      </pc:sldChg>
      <pc:sldChg chg="del">
        <pc:chgData name="Kristyn Ho" userId="S::kristyn.ho@edu.sait.ca::fbcb9b57-f123-426a-afa7-ae30339d84c9" providerId="AD" clId="Web-{A39A0CB2-89F6-4B42-B60D-E08C0C43A5C9}" dt="2023-06-28T17:32:05.427" v="94"/>
        <pc:sldMkLst>
          <pc:docMk/>
          <pc:sldMk cId="2958882888" sldId="267"/>
        </pc:sldMkLst>
      </pc:sldChg>
      <pc:sldChg chg="del">
        <pc:chgData name="Kristyn Ho" userId="S::kristyn.ho@edu.sait.ca::fbcb9b57-f123-426a-afa7-ae30339d84c9" providerId="AD" clId="Web-{A39A0CB2-89F6-4B42-B60D-E08C0C43A5C9}" dt="2023-06-28T17:32:05.427" v="93"/>
        <pc:sldMkLst>
          <pc:docMk/>
          <pc:sldMk cId="3608947127" sldId="268"/>
        </pc:sldMkLst>
      </pc:sldChg>
      <pc:sldChg chg="del">
        <pc:chgData name="Kristyn Ho" userId="S::kristyn.ho@edu.sait.ca::fbcb9b57-f123-426a-afa7-ae30339d84c9" providerId="AD" clId="Web-{A39A0CB2-89F6-4B42-B60D-E08C0C43A5C9}" dt="2023-06-28T17:32:19.552" v="100"/>
        <pc:sldMkLst>
          <pc:docMk/>
          <pc:sldMk cId="2190385662" sldId="274"/>
        </pc:sldMkLst>
      </pc:sldChg>
      <pc:sldChg chg="del">
        <pc:chgData name="Kristyn Ho" userId="S::kristyn.ho@edu.sait.ca::fbcb9b57-f123-426a-afa7-ae30339d84c9" providerId="AD" clId="Web-{A39A0CB2-89F6-4B42-B60D-E08C0C43A5C9}" dt="2023-06-28T17:32:19.552" v="101"/>
        <pc:sldMkLst>
          <pc:docMk/>
          <pc:sldMk cId="3127943717" sldId="275"/>
        </pc:sldMkLst>
      </pc:sldChg>
      <pc:sldChg chg="del">
        <pc:chgData name="Kristyn Ho" userId="S::kristyn.ho@edu.sait.ca::fbcb9b57-f123-426a-afa7-ae30339d84c9" providerId="AD" clId="Web-{A39A0CB2-89F6-4B42-B60D-E08C0C43A5C9}" dt="2023-06-28T17:32:19.552" v="102"/>
        <pc:sldMkLst>
          <pc:docMk/>
          <pc:sldMk cId="292763679" sldId="276"/>
        </pc:sldMkLst>
      </pc:sldChg>
      <pc:sldChg chg="del">
        <pc:chgData name="Kristyn Ho" userId="S::kristyn.ho@edu.sait.ca::fbcb9b57-f123-426a-afa7-ae30339d84c9" providerId="AD" clId="Web-{A39A0CB2-89F6-4B42-B60D-E08C0C43A5C9}" dt="2023-06-28T17:32:19.552" v="103"/>
        <pc:sldMkLst>
          <pc:docMk/>
          <pc:sldMk cId="1807700112" sldId="277"/>
        </pc:sldMkLst>
      </pc:sldChg>
      <pc:sldChg chg="del">
        <pc:chgData name="Kristyn Ho" userId="S::kristyn.ho@edu.sait.ca::fbcb9b57-f123-426a-afa7-ae30339d84c9" providerId="AD" clId="Web-{A39A0CB2-89F6-4B42-B60D-E08C0C43A5C9}" dt="2023-06-28T17:32:19.552" v="105"/>
        <pc:sldMkLst>
          <pc:docMk/>
          <pc:sldMk cId="143854700" sldId="278"/>
        </pc:sldMkLst>
      </pc:sldChg>
      <pc:sldChg chg="del">
        <pc:chgData name="Kristyn Ho" userId="S::kristyn.ho@edu.sait.ca::fbcb9b57-f123-426a-afa7-ae30339d84c9" providerId="AD" clId="Web-{A39A0CB2-89F6-4B42-B60D-E08C0C43A5C9}" dt="2023-06-28T17:32:19.552" v="106"/>
        <pc:sldMkLst>
          <pc:docMk/>
          <pc:sldMk cId="452565416" sldId="279"/>
        </pc:sldMkLst>
      </pc:sldChg>
      <pc:sldChg chg="del">
        <pc:chgData name="Kristyn Ho" userId="S::kristyn.ho@edu.sait.ca::fbcb9b57-f123-426a-afa7-ae30339d84c9" providerId="AD" clId="Web-{A39A0CB2-89F6-4B42-B60D-E08C0C43A5C9}" dt="2023-06-28T17:32:19.552" v="107"/>
        <pc:sldMkLst>
          <pc:docMk/>
          <pc:sldMk cId="1170314724" sldId="280"/>
        </pc:sldMkLst>
      </pc:sldChg>
      <pc:sldChg chg="del">
        <pc:chgData name="Kristyn Ho" userId="S::kristyn.ho@edu.sait.ca::fbcb9b57-f123-426a-afa7-ae30339d84c9" providerId="AD" clId="Web-{A39A0CB2-89F6-4B42-B60D-E08C0C43A5C9}" dt="2023-06-28T17:32:19.552" v="108"/>
        <pc:sldMkLst>
          <pc:docMk/>
          <pc:sldMk cId="742868226" sldId="281"/>
        </pc:sldMkLst>
      </pc:sldChg>
      <pc:sldChg chg="del">
        <pc:chgData name="Kristyn Ho" userId="S::kristyn.ho@edu.sait.ca::fbcb9b57-f123-426a-afa7-ae30339d84c9" providerId="AD" clId="Web-{A39A0CB2-89F6-4B42-B60D-E08C0C43A5C9}" dt="2023-06-28T17:32:19.552" v="104"/>
        <pc:sldMkLst>
          <pc:docMk/>
          <pc:sldMk cId="439539681" sldId="283"/>
        </pc:sldMkLst>
      </pc:sldChg>
      <pc:sldChg chg="modSp new">
        <pc:chgData name="Kristyn Ho" userId="S::kristyn.ho@edu.sait.ca::fbcb9b57-f123-426a-afa7-ae30339d84c9" providerId="AD" clId="Web-{A39A0CB2-89F6-4B42-B60D-E08C0C43A5C9}" dt="2023-06-28T17:32:36.068" v="112" actId="20577"/>
        <pc:sldMkLst>
          <pc:docMk/>
          <pc:sldMk cId="3505627105" sldId="283"/>
        </pc:sldMkLst>
        <pc:spChg chg="mod">
          <ac:chgData name="Kristyn Ho" userId="S::kristyn.ho@edu.sait.ca::fbcb9b57-f123-426a-afa7-ae30339d84c9" providerId="AD" clId="Web-{A39A0CB2-89F6-4B42-B60D-E08C0C43A5C9}" dt="2023-06-28T17:32:36.068" v="112" actId="20577"/>
          <ac:spMkLst>
            <pc:docMk/>
            <pc:sldMk cId="3505627105" sldId="283"/>
            <ac:spMk id="2" creationId="{1E42A830-78CD-37A0-7CC3-704BCB97EFC5}"/>
          </ac:spMkLst>
        </pc:spChg>
      </pc:sldChg>
      <pc:sldChg chg="modSp del">
        <pc:chgData name="Kristyn Ho" userId="S::kristyn.ho@edu.sait.ca::fbcb9b57-f123-426a-afa7-ae30339d84c9" providerId="AD" clId="Web-{A39A0CB2-89F6-4B42-B60D-E08C0C43A5C9}" dt="2023-06-28T17:32:05.427" v="98"/>
        <pc:sldMkLst>
          <pc:docMk/>
          <pc:sldMk cId="1122556947" sldId="284"/>
        </pc:sldMkLst>
        <pc:spChg chg="mod">
          <ac:chgData name="Kristyn Ho" userId="S::kristyn.ho@edu.sait.ca::fbcb9b57-f123-426a-afa7-ae30339d84c9" providerId="AD" clId="Web-{A39A0CB2-89F6-4B42-B60D-E08C0C43A5C9}" dt="2023-06-28T17:30:58.661" v="91" actId="20577"/>
          <ac:spMkLst>
            <pc:docMk/>
            <pc:sldMk cId="1122556947" sldId="284"/>
            <ac:spMk id="2" creationId="{5030CB86-6EB3-7C5A-2CA3-F027487DBF51}"/>
          </ac:spMkLst>
        </pc:spChg>
        <pc:spChg chg="mod">
          <ac:chgData name="Kristyn Ho" userId="S::kristyn.ho@edu.sait.ca::fbcb9b57-f123-426a-afa7-ae30339d84c9" providerId="AD" clId="Web-{A39A0CB2-89F6-4B42-B60D-E08C0C43A5C9}" dt="2023-06-28T17:31:06.490" v="92" actId="20577"/>
          <ac:spMkLst>
            <pc:docMk/>
            <pc:sldMk cId="1122556947" sldId="284"/>
            <ac:spMk id="3" creationId="{E7B0582C-B3B5-78B8-E337-173568E980A2}"/>
          </ac:spMkLst>
        </pc:spChg>
      </pc:sldChg>
      <pc:sldChg chg="add replId">
        <pc:chgData name="Kristyn Ho" userId="S::kristyn.ho@edu.sait.ca::fbcb9b57-f123-426a-afa7-ae30339d84c9" providerId="AD" clId="Web-{A39A0CB2-89F6-4B42-B60D-E08C0C43A5C9}" dt="2023-06-28T17:32:58.740" v="113"/>
        <pc:sldMkLst>
          <pc:docMk/>
          <pc:sldMk cId="2928891391" sldId="284"/>
        </pc:sldMkLst>
      </pc:sldChg>
      <pc:sldChg chg="modSp add replId">
        <pc:chgData name="Kristyn Ho" userId="S::kristyn.ho@edu.sait.ca::fbcb9b57-f123-426a-afa7-ae30339d84c9" providerId="AD" clId="Web-{A39A0CB2-89F6-4B42-B60D-E08C0C43A5C9}" dt="2023-06-28T17:33:16.412" v="119" actId="20577"/>
        <pc:sldMkLst>
          <pc:docMk/>
          <pc:sldMk cId="955026167" sldId="285"/>
        </pc:sldMkLst>
        <pc:spChg chg="mod">
          <ac:chgData name="Kristyn Ho" userId="S::kristyn.ho@edu.sait.ca::fbcb9b57-f123-426a-afa7-ae30339d84c9" providerId="AD" clId="Web-{A39A0CB2-89F6-4B42-B60D-E08C0C43A5C9}" dt="2023-06-28T17:33:16.412" v="119" actId="20577"/>
          <ac:spMkLst>
            <pc:docMk/>
            <pc:sldMk cId="955026167" sldId="285"/>
            <ac:spMk id="2" creationId="{E8169BC7-E75E-42C3-11C1-B5C009F83D6E}"/>
          </ac:spMkLst>
        </pc:spChg>
      </pc:sldChg>
      <pc:sldChg chg="modSp add replId">
        <pc:chgData name="Kristyn Ho" userId="S::kristyn.ho@edu.sait.ca::fbcb9b57-f123-426a-afa7-ae30339d84c9" providerId="AD" clId="Web-{A39A0CB2-89F6-4B42-B60D-E08C0C43A5C9}" dt="2023-06-28T17:33:08.537" v="117" actId="20577"/>
        <pc:sldMkLst>
          <pc:docMk/>
          <pc:sldMk cId="3763049203" sldId="286"/>
        </pc:sldMkLst>
        <pc:spChg chg="mod">
          <ac:chgData name="Kristyn Ho" userId="S::kristyn.ho@edu.sait.ca::fbcb9b57-f123-426a-afa7-ae30339d84c9" providerId="AD" clId="Web-{A39A0CB2-89F6-4B42-B60D-E08C0C43A5C9}" dt="2023-06-28T17:33:08.537" v="117" actId="20577"/>
          <ac:spMkLst>
            <pc:docMk/>
            <pc:sldMk cId="3763049203" sldId="286"/>
            <ac:spMk id="2" creationId="{E8169BC7-E75E-42C3-11C1-B5C009F83D6E}"/>
          </ac:spMkLst>
        </pc:spChg>
      </pc:sldChg>
      <pc:sldChg chg="add replId">
        <pc:chgData name="Kristyn Ho" userId="S::kristyn.ho@edu.sait.ca::fbcb9b57-f123-426a-afa7-ae30339d84c9" providerId="AD" clId="Web-{A39A0CB2-89F6-4B42-B60D-E08C0C43A5C9}" dt="2023-06-28T17:32:58.849" v="116"/>
        <pc:sldMkLst>
          <pc:docMk/>
          <pc:sldMk cId="144403610" sldId="287"/>
        </pc:sldMkLst>
      </pc:sldChg>
    </pc:docChg>
  </pc:docChgLst>
  <pc:docChgLst>
    <pc:chgData name="Neha Tararr" userId="S::neha.tararr@edu.sait.ca::db24b9cf-ec12-47db-a9b7-96714ebe38a1" providerId="AD" clId="Web-{9683A6C9-D307-49CD-8637-BD4258A6B458}"/>
    <pc:docChg chg="modSld">
      <pc:chgData name="Neha Tararr" userId="S::neha.tararr@edu.sait.ca::db24b9cf-ec12-47db-a9b7-96714ebe38a1" providerId="AD" clId="Web-{9683A6C9-D307-49CD-8637-BD4258A6B458}" dt="2023-06-30T01:21:40.103" v="11" actId="20577"/>
      <pc:docMkLst>
        <pc:docMk/>
      </pc:docMkLst>
      <pc:sldChg chg="modSp">
        <pc:chgData name="Neha Tararr" userId="S::neha.tararr@edu.sait.ca::db24b9cf-ec12-47db-a9b7-96714ebe38a1" providerId="AD" clId="Web-{9683A6C9-D307-49CD-8637-BD4258A6B458}" dt="2023-06-30T01:21:40.103" v="11" actId="20577"/>
        <pc:sldMkLst>
          <pc:docMk/>
          <pc:sldMk cId="2775538570" sldId="261"/>
        </pc:sldMkLst>
        <pc:spChg chg="mod">
          <ac:chgData name="Neha Tararr" userId="S::neha.tararr@edu.sait.ca::db24b9cf-ec12-47db-a9b7-96714ebe38a1" providerId="AD" clId="Web-{9683A6C9-D307-49CD-8637-BD4258A6B458}" dt="2023-06-30T01:21:40.103" v="11" actId="20577"/>
          <ac:spMkLst>
            <pc:docMk/>
            <pc:sldMk cId="2775538570" sldId="261"/>
            <ac:spMk id="3" creationId="{73FC24BA-9C02-9C03-9CB8-3788EA65759B}"/>
          </ac:spMkLst>
        </pc:spChg>
      </pc:sldChg>
    </pc:docChg>
  </pc:docChgLst>
  <pc:docChgLst>
    <pc:chgData name="Kristyn Ho" userId="S::kristyn.ho@edu.sait.ca::fbcb9b57-f123-426a-afa7-ae30339d84c9" providerId="AD" clId="Web-{86F0509B-CEAC-4826-928A-0ED5573701B5}"/>
    <pc:docChg chg="addSld delSld modSld">
      <pc:chgData name="Kristyn Ho" userId="S::kristyn.ho@edu.sait.ca::fbcb9b57-f123-426a-afa7-ae30339d84c9" providerId="AD" clId="Web-{86F0509B-CEAC-4826-928A-0ED5573701B5}" dt="2023-06-30T10:18:09.601" v="5833" actId="14100"/>
      <pc:docMkLst>
        <pc:docMk/>
      </pc:docMkLst>
      <pc:sldChg chg="addSp modSp mod setBg setClrOvrMap">
        <pc:chgData name="Kristyn Ho" userId="S::kristyn.ho@edu.sait.ca::fbcb9b57-f123-426a-afa7-ae30339d84c9" providerId="AD" clId="Web-{86F0509B-CEAC-4826-928A-0ED5573701B5}" dt="2023-06-30T09:37:59.588" v="5038" actId="1076"/>
        <pc:sldMkLst>
          <pc:docMk/>
          <pc:sldMk cId="1476393072" sldId="258"/>
        </pc:sldMkLst>
        <pc:spChg chg="mod">
          <ac:chgData name="Kristyn Ho" userId="S::kristyn.ho@edu.sait.ca::fbcb9b57-f123-426a-afa7-ae30339d84c9" providerId="AD" clId="Web-{86F0509B-CEAC-4826-928A-0ED5573701B5}" dt="2023-06-30T09:37:52.666" v="5036" actId="1076"/>
          <ac:spMkLst>
            <pc:docMk/>
            <pc:sldMk cId="1476393072" sldId="258"/>
            <ac:spMk id="2" creationId="{E8169BC7-E75E-42C3-11C1-B5C009F83D6E}"/>
          </ac:spMkLst>
        </pc:spChg>
        <pc:spChg chg="mod">
          <ac:chgData name="Kristyn Ho" userId="S::kristyn.ho@edu.sait.ca::fbcb9b57-f123-426a-afa7-ae30339d84c9" providerId="AD" clId="Web-{86F0509B-CEAC-4826-928A-0ED5573701B5}" dt="2023-06-30T09:37:59.588" v="5038" actId="1076"/>
          <ac:spMkLst>
            <pc:docMk/>
            <pc:sldMk cId="1476393072" sldId="258"/>
            <ac:spMk id="3" creationId="{73FC24BA-9C02-9C03-9CB8-3788EA65759B}"/>
          </ac:spMkLst>
        </pc:spChg>
        <pc:spChg chg="add">
          <ac:chgData name="Kristyn Ho" userId="S::kristyn.ho@edu.sait.ca::fbcb9b57-f123-426a-afa7-ae30339d84c9" providerId="AD" clId="Web-{86F0509B-CEAC-4826-928A-0ED5573701B5}" dt="2023-06-30T09:36:29.291" v="5016"/>
          <ac:spMkLst>
            <pc:docMk/>
            <pc:sldMk cId="1476393072" sldId="258"/>
            <ac:spMk id="8" creationId="{5DB0431E-0B04-44A1-9C51-531E28D18A60}"/>
          </ac:spMkLst>
        </pc:spChg>
        <pc:spChg chg="add">
          <ac:chgData name="Kristyn Ho" userId="S::kristyn.ho@edu.sait.ca::fbcb9b57-f123-426a-afa7-ae30339d84c9" providerId="AD" clId="Web-{86F0509B-CEAC-4826-928A-0ED5573701B5}" dt="2023-06-30T09:36:29.291" v="5016"/>
          <ac:spMkLst>
            <pc:docMk/>
            <pc:sldMk cId="1476393072" sldId="258"/>
            <ac:spMk id="10" creationId="{6B424749-EEE0-49C9-9ABF-97B171A3EA00}"/>
          </ac:spMkLst>
        </pc:spChg>
      </pc:sldChg>
      <pc:sldChg chg="modSp">
        <pc:chgData name="Kristyn Ho" userId="S::kristyn.ho@edu.sait.ca::fbcb9b57-f123-426a-afa7-ae30339d84c9" providerId="AD" clId="Web-{86F0509B-CEAC-4826-928A-0ED5573701B5}" dt="2023-06-30T09:07:09.729" v="4810" actId="20577"/>
        <pc:sldMkLst>
          <pc:docMk/>
          <pc:sldMk cId="2775538570" sldId="261"/>
        </pc:sldMkLst>
        <pc:spChg chg="mod">
          <ac:chgData name="Kristyn Ho" userId="S::kristyn.ho@edu.sait.ca::fbcb9b57-f123-426a-afa7-ae30339d84c9" providerId="AD" clId="Web-{86F0509B-CEAC-4826-928A-0ED5573701B5}" dt="2023-06-30T09:07:09.729" v="4810" actId="20577"/>
          <ac:spMkLst>
            <pc:docMk/>
            <pc:sldMk cId="2775538570" sldId="261"/>
            <ac:spMk id="2" creationId="{E8169BC7-E75E-42C3-11C1-B5C009F83D6E}"/>
          </ac:spMkLst>
        </pc:spChg>
      </pc:sldChg>
      <pc:sldChg chg="addSp delSp modSp mod setBg setClrOvrMap">
        <pc:chgData name="Kristyn Ho" userId="S::kristyn.ho@edu.sait.ca::fbcb9b57-f123-426a-afa7-ae30339d84c9" providerId="AD" clId="Web-{86F0509B-CEAC-4826-928A-0ED5573701B5}" dt="2023-06-30T09:36:13.760" v="5013"/>
        <pc:sldMkLst>
          <pc:docMk/>
          <pc:sldMk cId="3037314785" sldId="282"/>
        </pc:sldMkLst>
        <pc:spChg chg="mod">
          <ac:chgData name="Kristyn Ho" userId="S::kristyn.ho@edu.sait.ca::fbcb9b57-f123-426a-afa7-ae30339d84c9" providerId="AD" clId="Web-{86F0509B-CEAC-4826-928A-0ED5573701B5}" dt="2023-06-30T09:36:13.760" v="5013"/>
          <ac:spMkLst>
            <pc:docMk/>
            <pc:sldMk cId="3037314785" sldId="282"/>
            <ac:spMk id="2" creationId="{E8169BC7-E75E-42C3-11C1-B5C009F83D6E}"/>
          </ac:spMkLst>
        </pc:spChg>
        <pc:spChg chg="mod">
          <ac:chgData name="Kristyn Ho" userId="S::kristyn.ho@edu.sait.ca::fbcb9b57-f123-426a-afa7-ae30339d84c9" providerId="AD" clId="Web-{86F0509B-CEAC-4826-928A-0ED5573701B5}" dt="2023-06-30T09:36:13.760" v="5013"/>
          <ac:spMkLst>
            <pc:docMk/>
            <pc:sldMk cId="3037314785" sldId="282"/>
            <ac:spMk id="3" creationId="{73FC24BA-9C02-9C03-9CB8-3788EA65759B}"/>
          </ac:spMkLst>
        </pc:spChg>
        <pc:spChg chg="add del">
          <ac:chgData name="Kristyn Ho" userId="S::kristyn.ho@edu.sait.ca::fbcb9b57-f123-426a-afa7-ae30339d84c9" providerId="AD" clId="Web-{86F0509B-CEAC-4826-928A-0ED5573701B5}" dt="2023-06-30T09:36:06.010" v="5010"/>
          <ac:spMkLst>
            <pc:docMk/>
            <pc:sldMk cId="3037314785" sldId="282"/>
            <ac:spMk id="8" creationId="{5DB0431E-0B04-44A1-9C51-531E28D18A60}"/>
          </ac:spMkLst>
        </pc:spChg>
        <pc:spChg chg="add del">
          <ac:chgData name="Kristyn Ho" userId="S::kristyn.ho@edu.sait.ca::fbcb9b57-f123-426a-afa7-ae30339d84c9" providerId="AD" clId="Web-{86F0509B-CEAC-4826-928A-0ED5573701B5}" dt="2023-06-30T09:36:13.760" v="5012"/>
          <ac:spMkLst>
            <pc:docMk/>
            <pc:sldMk cId="3037314785" sldId="282"/>
            <ac:spMk id="9" creationId="{989683EB-D202-4B4D-B1BD-8BA6965FBEF5}"/>
          </ac:spMkLst>
        </pc:spChg>
        <pc:spChg chg="add del">
          <ac:chgData name="Kristyn Ho" userId="S::kristyn.ho@edu.sait.ca::fbcb9b57-f123-426a-afa7-ae30339d84c9" providerId="AD" clId="Web-{86F0509B-CEAC-4826-928A-0ED5573701B5}" dt="2023-06-30T09:36:06.010" v="5010"/>
          <ac:spMkLst>
            <pc:docMk/>
            <pc:sldMk cId="3037314785" sldId="282"/>
            <ac:spMk id="10" creationId="{6B424749-EEE0-49C9-9ABF-97B171A3EA00}"/>
          </ac:spMkLst>
        </pc:spChg>
        <pc:spChg chg="add">
          <ac:chgData name="Kristyn Ho" userId="S::kristyn.ho@edu.sait.ca::fbcb9b57-f123-426a-afa7-ae30339d84c9" providerId="AD" clId="Web-{86F0509B-CEAC-4826-928A-0ED5573701B5}" dt="2023-06-30T09:36:13.760" v="5013"/>
          <ac:spMkLst>
            <pc:docMk/>
            <pc:sldMk cId="3037314785" sldId="282"/>
            <ac:spMk id="11" creationId="{5DB0431E-0B04-44A1-9C51-531E28D18A60}"/>
          </ac:spMkLst>
        </pc:spChg>
        <pc:spChg chg="add">
          <ac:chgData name="Kristyn Ho" userId="S::kristyn.ho@edu.sait.ca::fbcb9b57-f123-426a-afa7-ae30339d84c9" providerId="AD" clId="Web-{86F0509B-CEAC-4826-928A-0ED5573701B5}" dt="2023-06-30T09:36:13.760" v="5013"/>
          <ac:spMkLst>
            <pc:docMk/>
            <pc:sldMk cId="3037314785" sldId="282"/>
            <ac:spMk id="12" creationId="{6B424749-EEE0-49C9-9ABF-97B171A3EA00}"/>
          </ac:spMkLst>
        </pc:spChg>
        <pc:picChg chg="add del">
          <ac:chgData name="Kristyn Ho" userId="S::kristyn.ho@edu.sait.ca::fbcb9b57-f123-426a-afa7-ae30339d84c9" providerId="AD" clId="Web-{86F0509B-CEAC-4826-928A-0ED5573701B5}" dt="2023-06-30T09:36:13.760" v="5012"/>
          <ac:picMkLst>
            <pc:docMk/>
            <pc:sldMk cId="3037314785" sldId="282"/>
            <ac:picMk id="5" creationId="{68E42B4D-0A0A-1DF1-0659-5C32D9AD755B}"/>
          </ac:picMkLst>
        </pc:picChg>
      </pc:sldChg>
      <pc:sldChg chg="addSp delSp modSp mod setBg">
        <pc:chgData name="Kristyn Ho" userId="S::kristyn.ho@edu.sait.ca::fbcb9b57-f123-426a-afa7-ae30339d84c9" providerId="AD" clId="Web-{86F0509B-CEAC-4826-928A-0ED5573701B5}" dt="2023-06-30T09:01:26.402" v="4795"/>
        <pc:sldMkLst>
          <pc:docMk/>
          <pc:sldMk cId="2928891391" sldId="284"/>
        </pc:sldMkLst>
        <pc:spChg chg="mod">
          <ac:chgData name="Kristyn Ho" userId="S::kristyn.ho@edu.sait.ca::fbcb9b57-f123-426a-afa7-ae30339d84c9" providerId="AD" clId="Web-{86F0509B-CEAC-4826-928A-0ED5573701B5}" dt="2023-06-30T08:55:44.042" v="4492"/>
          <ac:spMkLst>
            <pc:docMk/>
            <pc:sldMk cId="2928891391" sldId="284"/>
            <ac:spMk id="2" creationId="{E8169BC7-E75E-42C3-11C1-B5C009F83D6E}"/>
          </ac:spMkLst>
        </pc:spChg>
        <pc:spChg chg="del mod">
          <ac:chgData name="Kristyn Ho" userId="S::kristyn.ho@edu.sait.ca::fbcb9b57-f123-426a-afa7-ae30339d84c9" providerId="AD" clId="Web-{86F0509B-CEAC-4826-928A-0ED5573701B5}" dt="2023-06-30T07:49:30.757" v="2027"/>
          <ac:spMkLst>
            <pc:docMk/>
            <pc:sldMk cId="2928891391" sldId="284"/>
            <ac:spMk id="3" creationId="{73FC24BA-9C02-9C03-9CB8-3788EA65759B}"/>
          </ac:spMkLst>
        </pc:spChg>
        <pc:spChg chg="add del">
          <ac:chgData name="Kristyn Ho" userId="S::kristyn.ho@edu.sait.ca::fbcb9b57-f123-426a-afa7-ae30339d84c9" providerId="AD" clId="Web-{86F0509B-CEAC-4826-928A-0ED5573701B5}" dt="2023-06-30T08:55:44.042" v="4492"/>
          <ac:spMkLst>
            <pc:docMk/>
            <pc:sldMk cId="2928891391" sldId="284"/>
            <ac:spMk id="10" creationId="{5D5E0904-721C-4D68-9EB8-1C9752E329A7}"/>
          </ac:spMkLst>
        </pc:spChg>
        <pc:spChg chg="add del">
          <ac:chgData name="Kristyn Ho" userId="S::kristyn.ho@edu.sait.ca::fbcb9b57-f123-426a-afa7-ae30339d84c9" providerId="AD" clId="Web-{86F0509B-CEAC-4826-928A-0ED5573701B5}" dt="2023-06-30T08:55:44.042" v="4492"/>
          <ac:spMkLst>
            <pc:docMk/>
            <pc:sldMk cId="2928891391" sldId="284"/>
            <ac:spMk id="12" creationId="{B298ECBA-3258-45DF-8FD4-7581736BCCBC}"/>
          </ac:spMkLst>
        </pc:spChg>
        <pc:spChg chg="add del">
          <ac:chgData name="Kristyn Ho" userId="S::kristyn.ho@edu.sait.ca::fbcb9b57-f123-426a-afa7-ae30339d84c9" providerId="AD" clId="Web-{86F0509B-CEAC-4826-928A-0ED5573701B5}" dt="2023-06-30T08:54:38.199" v="4447"/>
          <ac:spMkLst>
            <pc:docMk/>
            <pc:sldMk cId="2928891391" sldId="284"/>
            <ac:spMk id="14" creationId="{B62BF453-BD82-4B90-9FE7-51703133806E}"/>
          </ac:spMkLst>
        </pc:spChg>
        <pc:spChg chg="add del">
          <ac:chgData name="Kristyn Ho" userId="S::kristyn.ho@edu.sait.ca::fbcb9b57-f123-426a-afa7-ae30339d84c9" providerId="AD" clId="Web-{86F0509B-CEAC-4826-928A-0ED5573701B5}" dt="2023-06-30T08:55:44.042" v="4492"/>
          <ac:spMkLst>
            <pc:docMk/>
            <pc:sldMk cId="2928891391" sldId="284"/>
            <ac:spMk id="16" creationId="{072366D3-9B5C-42E1-9906-77FF6BB55EAB}"/>
          </ac:spMkLst>
        </pc:spChg>
        <pc:spChg chg="add del">
          <ac:chgData name="Kristyn Ho" userId="S::kristyn.ho@edu.sait.ca::fbcb9b57-f123-426a-afa7-ae30339d84c9" providerId="AD" clId="Web-{86F0509B-CEAC-4826-928A-0ED5573701B5}" dt="2023-06-30T08:55:44.042" v="4492"/>
          <ac:spMkLst>
            <pc:docMk/>
            <pc:sldMk cId="2928891391" sldId="284"/>
            <ac:spMk id="18" creationId="{121F5E60-4E89-4B16-A245-12BD9935998D}"/>
          </ac:spMkLst>
        </pc:spChg>
        <pc:spChg chg="add del">
          <ac:chgData name="Kristyn Ho" userId="S::kristyn.ho@edu.sait.ca::fbcb9b57-f123-426a-afa7-ae30339d84c9" providerId="AD" clId="Web-{86F0509B-CEAC-4826-928A-0ED5573701B5}" dt="2023-06-30T08:55:24.308" v="4487"/>
          <ac:spMkLst>
            <pc:docMk/>
            <pc:sldMk cId="2928891391" sldId="284"/>
            <ac:spMk id="23" creationId="{5D5E0904-721C-4D68-9EB8-1C9752E329A7}"/>
          </ac:spMkLst>
        </pc:spChg>
        <pc:spChg chg="add del">
          <ac:chgData name="Kristyn Ho" userId="S::kristyn.ho@edu.sait.ca::fbcb9b57-f123-426a-afa7-ae30339d84c9" providerId="AD" clId="Web-{86F0509B-CEAC-4826-928A-0ED5573701B5}" dt="2023-06-30T08:55:24.308" v="4487"/>
          <ac:spMkLst>
            <pc:docMk/>
            <pc:sldMk cId="2928891391" sldId="284"/>
            <ac:spMk id="25" creationId="{B298ECBA-3258-45DF-8FD4-7581736BCCBC}"/>
          </ac:spMkLst>
        </pc:spChg>
        <pc:spChg chg="add del">
          <ac:chgData name="Kristyn Ho" userId="S::kristyn.ho@edu.sait.ca::fbcb9b57-f123-426a-afa7-ae30339d84c9" providerId="AD" clId="Web-{86F0509B-CEAC-4826-928A-0ED5573701B5}" dt="2023-06-30T08:55:24.308" v="4487"/>
          <ac:spMkLst>
            <pc:docMk/>
            <pc:sldMk cId="2928891391" sldId="284"/>
            <ac:spMk id="27" creationId="{B62BF453-BD82-4B90-9FE7-51703133806E}"/>
          </ac:spMkLst>
        </pc:spChg>
        <pc:spChg chg="add del">
          <ac:chgData name="Kristyn Ho" userId="S::kristyn.ho@edu.sait.ca::fbcb9b57-f123-426a-afa7-ae30339d84c9" providerId="AD" clId="Web-{86F0509B-CEAC-4826-928A-0ED5573701B5}" dt="2023-06-30T08:55:24.308" v="4487"/>
          <ac:spMkLst>
            <pc:docMk/>
            <pc:sldMk cId="2928891391" sldId="284"/>
            <ac:spMk id="29" creationId="{072366D3-9B5C-42E1-9906-77FF6BB55EAB}"/>
          </ac:spMkLst>
        </pc:spChg>
        <pc:spChg chg="add del">
          <ac:chgData name="Kristyn Ho" userId="S::kristyn.ho@edu.sait.ca::fbcb9b57-f123-426a-afa7-ae30339d84c9" providerId="AD" clId="Web-{86F0509B-CEAC-4826-928A-0ED5573701B5}" dt="2023-06-30T08:55:24.308" v="4487"/>
          <ac:spMkLst>
            <pc:docMk/>
            <pc:sldMk cId="2928891391" sldId="284"/>
            <ac:spMk id="31" creationId="{121F5E60-4E89-4B16-A245-12BD9935998D}"/>
          </ac:spMkLst>
        </pc:spChg>
        <pc:spChg chg="add del">
          <ac:chgData name="Kristyn Ho" userId="S::kristyn.ho@edu.sait.ca::fbcb9b57-f123-426a-afa7-ae30339d84c9" providerId="AD" clId="Web-{86F0509B-CEAC-4826-928A-0ED5573701B5}" dt="2023-06-30T08:55:40.839" v="4489"/>
          <ac:spMkLst>
            <pc:docMk/>
            <pc:sldMk cId="2928891391" sldId="284"/>
            <ac:spMk id="33" creationId="{5D5E0904-721C-4D68-9EB8-1C9752E329A7}"/>
          </ac:spMkLst>
        </pc:spChg>
        <pc:spChg chg="add del">
          <ac:chgData name="Kristyn Ho" userId="S::kristyn.ho@edu.sait.ca::fbcb9b57-f123-426a-afa7-ae30339d84c9" providerId="AD" clId="Web-{86F0509B-CEAC-4826-928A-0ED5573701B5}" dt="2023-06-30T08:55:40.839" v="4489"/>
          <ac:spMkLst>
            <pc:docMk/>
            <pc:sldMk cId="2928891391" sldId="284"/>
            <ac:spMk id="34" creationId="{D0CDF5D3-7220-42A0-9D37-ECF3BF283B37}"/>
          </ac:spMkLst>
        </pc:spChg>
        <pc:spChg chg="add del">
          <ac:chgData name="Kristyn Ho" userId="S::kristyn.ho@edu.sait.ca::fbcb9b57-f123-426a-afa7-ae30339d84c9" providerId="AD" clId="Web-{86F0509B-CEAC-4826-928A-0ED5573701B5}" dt="2023-06-30T08:55:40.839" v="4489"/>
          <ac:spMkLst>
            <pc:docMk/>
            <pc:sldMk cId="2928891391" sldId="284"/>
            <ac:spMk id="35" creationId="{64BC717F-58B3-4A4E-BC3B-1B11323AD5C9}"/>
          </ac:spMkLst>
        </pc:spChg>
        <pc:spChg chg="add del">
          <ac:chgData name="Kristyn Ho" userId="S::kristyn.ho@edu.sait.ca::fbcb9b57-f123-426a-afa7-ae30339d84c9" providerId="AD" clId="Web-{86F0509B-CEAC-4826-928A-0ED5573701B5}" dt="2023-06-30T08:55:40.839" v="4489"/>
          <ac:spMkLst>
            <pc:docMk/>
            <pc:sldMk cId="2928891391" sldId="284"/>
            <ac:spMk id="36" creationId="{1EE75710-64C5-4CA8-8A7C-82EE4125C90D}"/>
          </ac:spMkLst>
        </pc:spChg>
        <pc:spChg chg="add del">
          <ac:chgData name="Kristyn Ho" userId="S::kristyn.ho@edu.sait.ca::fbcb9b57-f123-426a-afa7-ae30339d84c9" providerId="AD" clId="Web-{86F0509B-CEAC-4826-928A-0ED5573701B5}" dt="2023-06-30T08:55:40.839" v="4489"/>
          <ac:spMkLst>
            <pc:docMk/>
            <pc:sldMk cId="2928891391" sldId="284"/>
            <ac:spMk id="37" creationId="{435050B1-74E1-4A81-923D-0F5971A3BC01}"/>
          </ac:spMkLst>
        </pc:spChg>
        <pc:spChg chg="add del">
          <ac:chgData name="Kristyn Ho" userId="S::kristyn.ho@edu.sait.ca::fbcb9b57-f123-426a-afa7-ae30339d84c9" providerId="AD" clId="Web-{86F0509B-CEAC-4826-928A-0ED5573701B5}" dt="2023-06-30T08:55:44.011" v="4491"/>
          <ac:spMkLst>
            <pc:docMk/>
            <pc:sldMk cId="2928891391" sldId="284"/>
            <ac:spMk id="39" creationId="{5D5E0904-721C-4D68-9EB8-1C9752E329A7}"/>
          </ac:spMkLst>
        </pc:spChg>
        <pc:spChg chg="add del">
          <ac:chgData name="Kristyn Ho" userId="S::kristyn.ho@edu.sait.ca::fbcb9b57-f123-426a-afa7-ae30339d84c9" providerId="AD" clId="Web-{86F0509B-CEAC-4826-928A-0ED5573701B5}" dt="2023-06-30T08:55:44.011" v="4491"/>
          <ac:spMkLst>
            <pc:docMk/>
            <pc:sldMk cId="2928891391" sldId="284"/>
            <ac:spMk id="40" creationId="{B298ECBA-3258-45DF-8FD4-7581736BCCBC}"/>
          </ac:spMkLst>
        </pc:spChg>
        <pc:spChg chg="add del">
          <ac:chgData name="Kristyn Ho" userId="S::kristyn.ho@edu.sait.ca::fbcb9b57-f123-426a-afa7-ae30339d84c9" providerId="AD" clId="Web-{86F0509B-CEAC-4826-928A-0ED5573701B5}" dt="2023-06-30T08:55:44.011" v="4491"/>
          <ac:spMkLst>
            <pc:docMk/>
            <pc:sldMk cId="2928891391" sldId="284"/>
            <ac:spMk id="41" creationId="{B62BF453-BD82-4B90-9FE7-51703133806E}"/>
          </ac:spMkLst>
        </pc:spChg>
        <pc:spChg chg="add del">
          <ac:chgData name="Kristyn Ho" userId="S::kristyn.ho@edu.sait.ca::fbcb9b57-f123-426a-afa7-ae30339d84c9" providerId="AD" clId="Web-{86F0509B-CEAC-4826-928A-0ED5573701B5}" dt="2023-06-30T08:55:44.011" v="4491"/>
          <ac:spMkLst>
            <pc:docMk/>
            <pc:sldMk cId="2928891391" sldId="284"/>
            <ac:spMk id="42" creationId="{072366D3-9B5C-42E1-9906-77FF6BB55EAB}"/>
          </ac:spMkLst>
        </pc:spChg>
        <pc:spChg chg="add del">
          <ac:chgData name="Kristyn Ho" userId="S::kristyn.ho@edu.sait.ca::fbcb9b57-f123-426a-afa7-ae30339d84c9" providerId="AD" clId="Web-{86F0509B-CEAC-4826-928A-0ED5573701B5}" dt="2023-06-30T08:55:44.011" v="4491"/>
          <ac:spMkLst>
            <pc:docMk/>
            <pc:sldMk cId="2928891391" sldId="284"/>
            <ac:spMk id="43" creationId="{121F5E60-4E89-4B16-A245-12BD9935998D}"/>
          </ac:spMkLst>
        </pc:spChg>
        <pc:spChg chg="add">
          <ac:chgData name="Kristyn Ho" userId="S::kristyn.ho@edu.sait.ca::fbcb9b57-f123-426a-afa7-ae30339d84c9" providerId="AD" clId="Web-{86F0509B-CEAC-4826-928A-0ED5573701B5}" dt="2023-06-30T08:55:44.042" v="4492"/>
          <ac:spMkLst>
            <pc:docMk/>
            <pc:sldMk cId="2928891391" sldId="284"/>
            <ac:spMk id="45" creationId="{5D5E0904-721C-4D68-9EB8-1C9752E329A7}"/>
          </ac:spMkLst>
        </pc:spChg>
        <pc:spChg chg="add">
          <ac:chgData name="Kristyn Ho" userId="S::kristyn.ho@edu.sait.ca::fbcb9b57-f123-426a-afa7-ae30339d84c9" providerId="AD" clId="Web-{86F0509B-CEAC-4826-928A-0ED5573701B5}" dt="2023-06-30T08:55:44.042" v="4492"/>
          <ac:spMkLst>
            <pc:docMk/>
            <pc:sldMk cId="2928891391" sldId="284"/>
            <ac:spMk id="46" creationId="{B298ECBA-3258-45DF-8FD4-7581736BCCBC}"/>
          </ac:spMkLst>
        </pc:spChg>
        <pc:spChg chg="add">
          <ac:chgData name="Kristyn Ho" userId="S::kristyn.ho@edu.sait.ca::fbcb9b57-f123-426a-afa7-ae30339d84c9" providerId="AD" clId="Web-{86F0509B-CEAC-4826-928A-0ED5573701B5}" dt="2023-06-30T08:55:44.042" v="4492"/>
          <ac:spMkLst>
            <pc:docMk/>
            <pc:sldMk cId="2928891391" sldId="284"/>
            <ac:spMk id="47" creationId="{B62BF453-BD82-4B90-9FE7-51703133806E}"/>
          </ac:spMkLst>
        </pc:spChg>
        <pc:spChg chg="add">
          <ac:chgData name="Kristyn Ho" userId="S::kristyn.ho@edu.sait.ca::fbcb9b57-f123-426a-afa7-ae30339d84c9" providerId="AD" clId="Web-{86F0509B-CEAC-4826-928A-0ED5573701B5}" dt="2023-06-30T08:55:44.042" v="4492"/>
          <ac:spMkLst>
            <pc:docMk/>
            <pc:sldMk cId="2928891391" sldId="284"/>
            <ac:spMk id="48" creationId="{072366D3-9B5C-42E1-9906-77FF6BB55EAB}"/>
          </ac:spMkLst>
        </pc:spChg>
        <pc:spChg chg="add">
          <ac:chgData name="Kristyn Ho" userId="S::kristyn.ho@edu.sait.ca::fbcb9b57-f123-426a-afa7-ae30339d84c9" providerId="AD" clId="Web-{86F0509B-CEAC-4826-928A-0ED5573701B5}" dt="2023-06-30T08:55:44.042" v="4492"/>
          <ac:spMkLst>
            <pc:docMk/>
            <pc:sldMk cId="2928891391" sldId="284"/>
            <ac:spMk id="49" creationId="{121F5E60-4E89-4B16-A245-12BD9935998D}"/>
          </ac:spMkLst>
        </pc:spChg>
        <pc:graphicFrameChg chg="add mod modGraphic">
          <ac:chgData name="Kristyn Ho" userId="S::kristyn.ho@edu.sait.ca::fbcb9b57-f123-426a-afa7-ae30339d84c9" providerId="AD" clId="Web-{86F0509B-CEAC-4826-928A-0ED5573701B5}" dt="2023-06-30T09:01:26.402" v="4795"/>
          <ac:graphicFrameMkLst>
            <pc:docMk/>
            <pc:sldMk cId="2928891391" sldId="284"/>
            <ac:graphicFrameMk id="5" creationId="{C7074014-488D-19BB-F0D2-D69DEE1BF019}"/>
          </ac:graphicFrameMkLst>
        </pc:graphicFrameChg>
      </pc:sldChg>
      <pc:sldChg chg="addSp delSp modSp">
        <pc:chgData name="Kristyn Ho" userId="S::kristyn.ho@edu.sait.ca::fbcb9b57-f123-426a-afa7-ae30339d84c9" providerId="AD" clId="Web-{86F0509B-CEAC-4826-928A-0ED5573701B5}" dt="2023-06-30T09:32:13.838" v="4965" actId="20577"/>
        <pc:sldMkLst>
          <pc:docMk/>
          <pc:sldMk cId="144403610" sldId="287"/>
        </pc:sldMkLst>
        <pc:spChg chg="mod">
          <ac:chgData name="Kristyn Ho" userId="S::kristyn.ho@edu.sait.ca::fbcb9b57-f123-426a-afa7-ae30339d84c9" providerId="AD" clId="Web-{86F0509B-CEAC-4826-928A-0ED5573701B5}" dt="2023-06-30T09:26:43.526" v="4932" actId="1076"/>
          <ac:spMkLst>
            <pc:docMk/>
            <pc:sldMk cId="144403610" sldId="287"/>
            <ac:spMk id="2" creationId="{E8169BC7-E75E-42C3-11C1-B5C009F83D6E}"/>
          </ac:spMkLst>
        </pc:spChg>
        <pc:spChg chg="add del mod">
          <ac:chgData name="Kristyn Ho" userId="S::kristyn.ho@edu.sait.ca::fbcb9b57-f123-426a-afa7-ae30339d84c9" providerId="AD" clId="Web-{86F0509B-CEAC-4826-928A-0ED5573701B5}" dt="2023-06-30T09:32:13.838" v="4965" actId="20577"/>
          <ac:spMkLst>
            <pc:docMk/>
            <pc:sldMk cId="144403610" sldId="287"/>
            <ac:spMk id="3" creationId="{73FC24BA-9C02-9C03-9CB8-3788EA65759B}"/>
          </ac:spMkLst>
        </pc:spChg>
        <pc:spChg chg="add del mod">
          <ac:chgData name="Kristyn Ho" userId="S::kristyn.ho@edu.sait.ca::fbcb9b57-f123-426a-afa7-ae30339d84c9" providerId="AD" clId="Web-{86F0509B-CEAC-4826-928A-0ED5573701B5}" dt="2023-06-30T06:53:33.927" v="1077"/>
          <ac:spMkLst>
            <pc:docMk/>
            <pc:sldMk cId="144403610" sldId="287"/>
            <ac:spMk id="4" creationId="{329BBE5B-458A-994B-F101-031B1C4B553D}"/>
          </ac:spMkLst>
        </pc:spChg>
        <pc:picChg chg="add del mod">
          <ac:chgData name="Kristyn Ho" userId="S::kristyn.ho@edu.sait.ca::fbcb9b57-f123-426a-afa7-ae30339d84c9" providerId="AD" clId="Web-{86F0509B-CEAC-4826-928A-0ED5573701B5}" dt="2023-06-30T06:54:59.287" v="1082"/>
          <ac:picMkLst>
            <pc:docMk/>
            <pc:sldMk cId="144403610" sldId="287"/>
            <ac:picMk id="5" creationId="{4615EF86-C263-768F-320A-52CF50671C5D}"/>
          </ac:picMkLst>
        </pc:picChg>
        <pc:picChg chg="add mod modCrop">
          <ac:chgData name="Kristyn Ho" userId="S::kristyn.ho@edu.sait.ca::fbcb9b57-f123-426a-afa7-ae30339d84c9" providerId="AD" clId="Web-{86F0509B-CEAC-4826-928A-0ED5573701B5}" dt="2023-06-30T09:27:01.244" v="4934" actId="1076"/>
          <ac:picMkLst>
            <pc:docMk/>
            <pc:sldMk cId="144403610" sldId="287"/>
            <ac:picMk id="6" creationId="{B674D3E2-045F-6EAE-2A74-6E19D36F13C2}"/>
          </ac:picMkLst>
        </pc:picChg>
        <pc:picChg chg="add mod modCrop">
          <ac:chgData name="Kristyn Ho" userId="S::kristyn.ho@edu.sait.ca::fbcb9b57-f123-426a-afa7-ae30339d84c9" providerId="AD" clId="Web-{86F0509B-CEAC-4826-928A-0ED5573701B5}" dt="2023-06-30T09:27:10.307" v="4936" actId="14100"/>
          <ac:picMkLst>
            <pc:docMk/>
            <pc:sldMk cId="144403610" sldId="287"/>
            <ac:picMk id="7" creationId="{2499ABE3-542D-4D02-EE3E-FACFDFFD94A9}"/>
          </ac:picMkLst>
        </pc:picChg>
      </pc:sldChg>
      <pc:sldChg chg="addSp delSp modSp mod setBg">
        <pc:chgData name="Kristyn Ho" userId="S::kristyn.ho@edu.sait.ca::fbcb9b57-f123-426a-afa7-ae30339d84c9" providerId="AD" clId="Web-{86F0509B-CEAC-4826-928A-0ED5573701B5}" dt="2023-06-30T09:40:16.119" v="5058" actId="14100"/>
        <pc:sldMkLst>
          <pc:docMk/>
          <pc:sldMk cId="1362050338" sldId="289"/>
        </pc:sldMkLst>
        <pc:spChg chg="mod">
          <ac:chgData name="Kristyn Ho" userId="S::kristyn.ho@edu.sait.ca::fbcb9b57-f123-426a-afa7-ae30339d84c9" providerId="AD" clId="Web-{86F0509B-CEAC-4826-928A-0ED5573701B5}" dt="2023-06-30T09:40:16.119" v="5058" actId="14100"/>
          <ac:spMkLst>
            <pc:docMk/>
            <pc:sldMk cId="1362050338" sldId="289"/>
            <ac:spMk id="2" creationId="{015E8863-E6E1-289F-C568-A4B603554FDA}"/>
          </ac:spMkLst>
        </pc:spChg>
        <pc:spChg chg="add del mod">
          <ac:chgData name="Kristyn Ho" userId="S::kristyn.ho@edu.sait.ca::fbcb9b57-f123-426a-afa7-ae30339d84c9" providerId="AD" clId="Web-{86F0509B-CEAC-4826-928A-0ED5573701B5}" dt="2023-06-30T09:40:01.510" v="5044"/>
          <ac:spMkLst>
            <pc:docMk/>
            <pc:sldMk cId="1362050338" sldId="289"/>
            <ac:spMk id="3" creationId="{13B1C2F1-23F7-8E7A-C265-EFB80946E107}"/>
          </ac:spMkLst>
        </pc:spChg>
        <pc:spChg chg="add del">
          <ac:chgData name="Kristyn Ho" userId="S::kristyn.ho@edu.sait.ca::fbcb9b57-f123-426a-afa7-ae30339d84c9" providerId="AD" clId="Web-{86F0509B-CEAC-4826-928A-0ED5573701B5}" dt="2023-06-30T09:39:56.276" v="5043"/>
          <ac:spMkLst>
            <pc:docMk/>
            <pc:sldMk cId="1362050338" sldId="289"/>
            <ac:spMk id="9" creationId="{C75470D1-A9BC-450A-94B8-E09E222C0CFB}"/>
          </ac:spMkLst>
        </pc:spChg>
        <pc:spChg chg="add del">
          <ac:chgData name="Kristyn Ho" userId="S::kristyn.ho@edu.sait.ca::fbcb9b57-f123-426a-afa7-ae30339d84c9" providerId="AD" clId="Web-{86F0509B-CEAC-4826-928A-0ED5573701B5}" dt="2023-06-30T09:39:56.276" v="5043"/>
          <ac:spMkLst>
            <pc:docMk/>
            <pc:sldMk cId="1362050338" sldId="289"/>
            <ac:spMk id="11" creationId="{06E59230-6241-4F71-8F80-408E4EBA22A0}"/>
          </ac:spMkLst>
        </pc:spChg>
        <pc:spChg chg="add del">
          <ac:chgData name="Kristyn Ho" userId="S::kristyn.ho@edu.sait.ca::fbcb9b57-f123-426a-afa7-ae30339d84c9" providerId="AD" clId="Web-{86F0509B-CEAC-4826-928A-0ED5573701B5}" dt="2023-06-30T09:39:56.276" v="5043"/>
          <ac:spMkLst>
            <pc:docMk/>
            <pc:sldMk cId="1362050338" sldId="289"/>
            <ac:spMk id="13" creationId="{E1A01B88-BE75-48CC-A6A5-AD51DC9EC35B}"/>
          </ac:spMkLst>
        </pc:spChg>
        <pc:spChg chg="add">
          <ac:chgData name="Kristyn Ho" userId="S::kristyn.ho@edu.sait.ca::fbcb9b57-f123-426a-afa7-ae30339d84c9" providerId="AD" clId="Web-{86F0509B-CEAC-4826-928A-0ED5573701B5}" dt="2023-06-30T09:39:56.276" v="5043"/>
          <ac:spMkLst>
            <pc:docMk/>
            <pc:sldMk cId="1362050338" sldId="289"/>
            <ac:spMk id="18" creationId="{B4147794-66B7-4CDE-BC75-BBDC48B2FCEB}"/>
          </ac:spMkLst>
        </pc:spChg>
        <pc:picChg chg="add del mod ord">
          <ac:chgData name="Kristyn Ho" userId="S::kristyn.ho@edu.sait.ca::fbcb9b57-f123-426a-afa7-ae30339d84c9" providerId="AD" clId="Web-{86F0509B-CEAC-4826-928A-0ED5573701B5}" dt="2023-06-30T09:39:56.276" v="5043"/>
          <ac:picMkLst>
            <pc:docMk/>
            <pc:sldMk cId="1362050338" sldId="289"/>
            <ac:picMk id="5" creationId="{83D2BA73-C2BE-7658-F282-8CBA18327C72}"/>
          </ac:picMkLst>
        </pc:picChg>
      </pc:sldChg>
      <pc:sldChg chg="addSp delSp modSp mod setBg">
        <pc:chgData name="Kristyn Ho" userId="S::kristyn.ho@edu.sait.ca::fbcb9b57-f123-426a-afa7-ae30339d84c9" providerId="AD" clId="Web-{86F0509B-CEAC-4826-928A-0ED5573701B5}" dt="2023-06-30T10:10:22.188" v="5713" actId="1076"/>
        <pc:sldMkLst>
          <pc:docMk/>
          <pc:sldMk cId="1324741775" sldId="292"/>
        </pc:sldMkLst>
        <pc:spChg chg="mod">
          <ac:chgData name="Kristyn Ho" userId="S::kristyn.ho@edu.sait.ca::fbcb9b57-f123-426a-afa7-ae30339d84c9" providerId="AD" clId="Web-{86F0509B-CEAC-4826-928A-0ED5573701B5}" dt="2023-06-30T10:10:22.188" v="5713" actId="1076"/>
          <ac:spMkLst>
            <pc:docMk/>
            <pc:sldMk cId="1324741775" sldId="292"/>
            <ac:spMk id="2" creationId="{E8169BC7-E75E-42C3-11C1-B5C009F83D6E}"/>
          </ac:spMkLst>
        </pc:spChg>
        <pc:spChg chg="mod">
          <ac:chgData name="Kristyn Ho" userId="S::kristyn.ho@edu.sait.ca::fbcb9b57-f123-426a-afa7-ae30339d84c9" providerId="AD" clId="Web-{86F0509B-CEAC-4826-928A-0ED5573701B5}" dt="2023-06-30T10:08:55.385" v="5681" actId="1076"/>
          <ac:spMkLst>
            <pc:docMk/>
            <pc:sldMk cId="1324741775" sldId="292"/>
            <ac:spMk id="3" creationId="{73FC24BA-9C02-9C03-9CB8-3788EA65759B}"/>
          </ac:spMkLst>
        </pc:spChg>
        <pc:spChg chg="add del mod">
          <ac:chgData name="Kristyn Ho" userId="S::kristyn.ho@edu.sait.ca::fbcb9b57-f123-426a-afa7-ae30339d84c9" providerId="AD" clId="Web-{86F0509B-CEAC-4826-928A-0ED5573701B5}" dt="2023-06-30T09:43:48.041" v="5063"/>
          <ac:spMkLst>
            <pc:docMk/>
            <pc:sldMk cId="1324741775" sldId="292"/>
            <ac:spMk id="4" creationId="{295716FA-FD25-ACC2-D957-D0ACB1D463B5}"/>
          </ac:spMkLst>
        </pc:spChg>
        <pc:spChg chg="add del mod">
          <ac:chgData name="Kristyn Ho" userId="S::kristyn.ho@edu.sait.ca::fbcb9b57-f123-426a-afa7-ae30339d84c9" providerId="AD" clId="Web-{86F0509B-CEAC-4826-928A-0ED5573701B5}" dt="2023-06-30T10:02:32.010" v="5530"/>
          <ac:spMkLst>
            <pc:docMk/>
            <pc:sldMk cId="1324741775" sldId="292"/>
            <ac:spMk id="5" creationId="{F734EA6F-4F11-1B03-7AF2-92E84BED5498}"/>
          </ac:spMkLst>
        </pc:spChg>
        <pc:picChg chg="add">
          <ac:chgData name="Kristyn Ho" userId="S::kristyn.ho@edu.sait.ca::fbcb9b57-f123-426a-afa7-ae30339d84c9" providerId="AD" clId="Web-{86F0509B-CEAC-4826-928A-0ED5573701B5}" dt="2023-06-30T10:02:53.979" v="5533"/>
          <ac:picMkLst>
            <pc:docMk/>
            <pc:sldMk cId="1324741775" sldId="292"/>
            <ac:picMk id="6" creationId="{1579889F-1AF6-2083-22E1-D95805BCA4A3}"/>
          </ac:picMkLst>
        </pc:picChg>
      </pc:sldChg>
      <pc:sldChg chg="addSp delSp modSp mod setBg">
        <pc:chgData name="Kristyn Ho" userId="S::kristyn.ho@edu.sait.ca::fbcb9b57-f123-426a-afa7-ae30339d84c9" providerId="AD" clId="Web-{86F0509B-CEAC-4826-928A-0ED5573701B5}" dt="2023-06-30T09:05:18.839" v="4797"/>
        <pc:sldMkLst>
          <pc:docMk/>
          <pc:sldMk cId="3198917754" sldId="293"/>
        </pc:sldMkLst>
        <pc:spChg chg="mod">
          <ac:chgData name="Kristyn Ho" userId="S::kristyn.ho@edu.sait.ca::fbcb9b57-f123-426a-afa7-ae30339d84c9" providerId="AD" clId="Web-{86F0509B-CEAC-4826-928A-0ED5573701B5}" dt="2023-06-30T09:05:18.839" v="4797"/>
          <ac:spMkLst>
            <pc:docMk/>
            <pc:sldMk cId="3198917754" sldId="293"/>
            <ac:spMk id="2" creationId="{E8169BC7-E75E-42C3-11C1-B5C009F83D6E}"/>
          </ac:spMkLst>
        </pc:spChg>
        <pc:spChg chg="del mod">
          <ac:chgData name="Kristyn Ho" userId="S::kristyn.ho@edu.sait.ca::fbcb9b57-f123-426a-afa7-ae30339d84c9" providerId="AD" clId="Web-{86F0509B-CEAC-4826-928A-0ED5573701B5}" dt="2023-06-30T07:14:02.200" v="1209"/>
          <ac:spMkLst>
            <pc:docMk/>
            <pc:sldMk cId="3198917754" sldId="293"/>
            <ac:spMk id="3" creationId="{73FC24BA-9C02-9C03-9CB8-3788EA65759B}"/>
          </ac:spMkLst>
        </pc:spChg>
        <pc:spChg chg="add mod">
          <ac:chgData name="Kristyn Ho" userId="S::kristyn.ho@edu.sait.ca::fbcb9b57-f123-426a-afa7-ae30339d84c9" providerId="AD" clId="Web-{86F0509B-CEAC-4826-928A-0ED5573701B5}" dt="2023-06-30T09:05:18.839" v="4797"/>
          <ac:spMkLst>
            <pc:docMk/>
            <pc:sldMk cId="3198917754" sldId="293"/>
            <ac:spMk id="5" creationId="{D9B0F289-622E-9D66-E95B-10445C1F09F6}"/>
          </ac:spMkLst>
        </pc:spChg>
        <pc:spChg chg="add">
          <ac:chgData name="Kristyn Ho" userId="S::kristyn.ho@edu.sait.ca::fbcb9b57-f123-426a-afa7-ae30339d84c9" providerId="AD" clId="Web-{86F0509B-CEAC-4826-928A-0ED5573701B5}" dt="2023-06-30T09:05:18.839" v="4797"/>
          <ac:spMkLst>
            <pc:docMk/>
            <pc:sldMk cId="3198917754" sldId="293"/>
            <ac:spMk id="11" creationId="{60C2BF78-EE5B-49C7-ADD9-58CDBD13E3AA}"/>
          </ac:spMkLst>
        </pc:spChg>
        <pc:picChg chg="add">
          <ac:chgData name="Kristyn Ho" userId="S::kristyn.ho@edu.sait.ca::fbcb9b57-f123-426a-afa7-ae30339d84c9" providerId="AD" clId="Web-{86F0509B-CEAC-4826-928A-0ED5573701B5}" dt="2023-06-30T09:05:18.839" v="4797"/>
          <ac:picMkLst>
            <pc:docMk/>
            <pc:sldMk cId="3198917754" sldId="293"/>
            <ac:picMk id="7" creationId="{01AF26FB-BE56-0C9B-E71D-6E69F669EFC3}"/>
          </ac:picMkLst>
        </pc:picChg>
      </pc:sldChg>
      <pc:sldChg chg="del">
        <pc:chgData name="Kristyn Ho" userId="S::kristyn.ho@edu.sait.ca::fbcb9b57-f123-426a-afa7-ae30339d84c9" providerId="AD" clId="Web-{86F0509B-CEAC-4826-928A-0ED5573701B5}" dt="2023-06-30T08:50:48.589" v="4290"/>
        <pc:sldMkLst>
          <pc:docMk/>
          <pc:sldMk cId="1279776742" sldId="294"/>
        </pc:sldMkLst>
      </pc:sldChg>
      <pc:sldChg chg="del">
        <pc:chgData name="Kristyn Ho" userId="S::kristyn.ho@edu.sait.ca::fbcb9b57-f123-426a-afa7-ae30339d84c9" providerId="AD" clId="Web-{86F0509B-CEAC-4826-928A-0ED5573701B5}" dt="2023-06-30T09:04:44.542" v="4796"/>
        <pc:sldMkLst>
          <pc:docMk/>
          <pc:sldMk cId="2355741559" sldId="296"/>
        </pc:sldMkLst>
      </pc:sldChg>
      <pc:sldChg chg="add del replId">
        <pc:chgData name="Kristyn Ho" userId="S::kristyn.ho@edu.sait.ca::fbcb9b57-f123-426a-afa7-ae30339d84c9" providerId="AD" clId="Web-{86F0509B-CEAC-4826-928A-0ED5573701B5}" dt="2023-06-30T09:06:08.433" v="4798"/>
        <pc:sldMkLst>
          <pc:docMk/>
          <pc:sldMk cId="1707223578" sldId="297"/>
        </pc:sldMkLst>
      </pc:sldChg>
      <pc:sldChg chg="addSp delSp modSp add mod replId setBg setClrOvrMap">
        <pc:chgData name="Kristyn Ho" userId="S::kristyn.ho@edu.sait.ca::fbcb9b57-f123-426a-afa7-ae30339d84c9" providerId="AD" clId="Web-{86F0509B-CEAC-4826-928A-0ED5573701B5}" dt="2023-06-30T09:33:09.120" v="4983" actId="20577"/>
        <pc:sldMkLst>
          <pc:docMk/>
          <pc:sldMk cId="1888971549" sldId="298"/>
        </pc:sldMkLst>
        <pc:spChg chg="mod">
          <ac:chgData name="Kristyn Ho" userId="S::kristyn.ho@edu.sait.ca::fbcb9b57-f123-426a-afa7-ae30339d84c9" providerId="AD" clId="Web-{86F0509B-CEAC-4826-928A-0ED5573701B5}" dt="2023-06-30T09:22:30.635" v="4915"/>
          <ac:spMkLst>
            <pc:docMk/>
            <pc:sldMk cId="1888971549" sldId="298"/>
            <ac:spMk id="2" creationId="{E8169BC7-E75E-42C3-11C1-B5C009F83D6E}"/>
          </ac:spMkLst>
        </pc:spChg>
        <pc:spChg chg="mod ord">
          <ac:chgData name="Kristyn Ho" userId="S::kristyn.ho@edu.sait.ca::fbcb9b57-f123-426a-afa7-ae30339d84c9" providerId="AD" clId="Web-{86F0509B-CEAC-4826-928A-0ED5573701B5}" dt="2023-06-30T09:33:09.120" v="4983" actId="20577"/>
          <ac:spMkLst>
            <pc:docMk/>
            <pc:sldMk cId="1888971549" sldId="298"/>
            <ac:spMk id="3" creationId="{73FC24BA-9C02-9C03-9CB8-3788EA65759B}"/>
          </ac:spMkLst>
        </pc:spChg>
        <pc:spChg chg="add del">
          <ac:chgData name="Kristyn Ho" userId="S::kristyn.ho@edu.sait.ca::fbcb9b57-f123-426a-afa7-ae30339d84c9" providerId="AD" clId="Web-{86F0509B-CEAC-4826-928A-0ED5573701B5}" dt="2023-06-30T09:22:30.635" v="4915"/>
          <ac:spMkLst>
            <pc:docMk/>
            <pc:sldMk cId="1888971549" sldId="298"/>
            <ac:spMk id="17" creationId="{C1DD6141-43DE-499B-8867-82DAE72C9BDE}"/>
          </ac:spMkLst>
        </pc:spChg>
        <pc:spChg chg="add del">
          <ac:chgData name="Kristyn Ho" userId="S::kristyn.ho@edu.sait.ca::fbcb9b57-f123-426a-afa7-ae30339d84c9" providerId="AD" clId="Web-{86F0509B-CEAC-4826-928A-0ED5573701B5}" dt="2023-06-30T09:22:30.635" v="4915"/>
          <ac:spMkLst>
            <pc:docMk/>
            <pc:sldMk cId="1888971549" sldId="298"/>
            <ac:spMk id="19" creationId="{241863F8-2287-4AA0-86E4-811E4014B508}"/>
          </ac:spMkLst>
        </pc:spChg>
        <pc:picChg chg="add del mod">
          <ac:chgData name="Kristyn Ho" userId="S::kristyn.ho@edu.sait.ca::fbcb9b57-f123-426a-afa7-ae30339d84c9" providerId="AD" clId="Web-{86F0509B-CEAC-4826-928A-0ED5573701B5}" dt="2023-06-30T09:17:49.401" v="4873"/>
          <ac:picMkLst>
            <pc:docMk/>
            <pc:sldMk cId="1888971549" sldId="298"/>
            <ac:picMk id="4" creationId="{F8CD0818-4882-16E3-E5B3-AC1202957B75}"/>
          </ac:picMkLst>
        </pc:picChg>
        <pc:picChg chg="del">
          <ac:chgData name="Kristyn Ho" userId="S::kristyn.ho@edu.sait.ca::fbcb9b57-f123-426a-afa7-ae30339d84c9" providerId="AD" clId="Web-{86F0509B-CEAC-4826-928A-0ED5573701B5}" dt="2023-06-30T07:00:46.418" v="1131"/>
          <ac:picMkLst>
            <pc:docMk/>
            <pc:sldMk cId="1888971549" sldId="298"/>
            <ac:picMk id="6" creationId="{B674D3E2-045F-6EAE-2A74-6E19D36F13C2}"/>
          </ac:picMkLst>
        </pc:picChg>
        <pc:picChg chg="add mod">
          <ac:chgData name="Kristyn Ho" userId="S::kristyn.ho@edu.sait.ca::fbcb9b57-f123-426a-afa7-ae30339d84c9" providerId="AD" clId="Web-{86F0509B-CEAC-4826-928A-0ED5573701B5}" dt="2023-06-30T09:29:36.775" v="4939" actId="1076"/>
          <ac:picMkLst>
            <pc:docMk/>
            <pc:sldMk cId="1888971549" sldId="298"/>
            <ac:picMk id="6" creationId="{D33AB2A6-6E52-A9C7-DE9D-1E08184A09FA}"/>
          </ac:picMkLst>
        </pc:picChg>
        <pc:picChg chg="add mod ord">
          <ac:chgData name="Kristyn Ho" userId="S::kristyn.ho@edu.sait.ca::fbcb9b57-f123-426a-afa7-ae30339d84c9" providerId="AD" clId="Web-{86F0509B-CEAC-4826-928A-0ED5573701B5}" dt="2023-06-30T09:29:39.916" v="4940" actId="1076"/>
          <ac:picMkLst>
            <pc:docMk/>
            <pc:sldMk cId="1888971549" sldId="298"/>
            <ac:picMk id="8" creationId="{5567DC6C-E8D5-7A70-ADC8-12B1F5419C39}"/>
          </ac:picMkLst>
        </pc:picChg>
        <pc:picChg chg="add mod">
          <ac:chgData name="Kristyn Ho" userId="S::kristyn.ho@edu.sait.ca::fbcb9b57-f123-426a-afa7-ae30339d84c9" providerId="AD" clId="Web-{86F0509B-CEAC-4826-928A-0ED5573701B5}" dt="2023-06-30T09:22:30.635" v="4915"/>
          <ac:picMkLst>
            <pc:docMk/>
            <pc:sldMk cId="1888971549" sldId="298"/>
            <ac:picMk id="10" creationId="{C988EB19-8954-382B-5D05-2D3346EFFC4B}"/>
          </ac:picMkLst>
        </pc:picChg>
        <pc:picChg chg="add mod">
          <ac:chgData name="Kristyn Ho" userId="S::kristyn.ho@edu.sait.ca::fbcb9b57-f123-426a-afa7-ae30339d84c9" providerId="AD" clId="Web-{86F0509B-CEAC-4826-928A-0ED5573701B5}" dt="2023-06-30T09:22:30.635" v="4915"/>
          <ac:picMkLst>
            <pc:docMk/>
            <pc:sldMk cId="1888971549" sldId="298"/>
            <ac:picMk id="12" creationId="{27E3A8B9-83C9-9DF5-CE6E-634F6AF009BC}"/>
          </ac:picMkLst>
        </pc:picChg>
      </pc:sldChg>
      <pc:sldChg chg="addSp delSp modSp">
        <pc:chgData name="Kristyn Ho" userId="S::kristyn.ho@edu.sait.ca::fbcb9b57-f123-426a-afa7-ae30339d84c9" providerId="AD" clId="Web-{86F0509B-CEAC-4826-928A-0ED5573701B5}" dt="2023-06-30T10:14:21.036" v="5777" actId="1076"/>
        <pc:sldMkLst>
          <pc:docMk/>
          <pc:sldMk cId="3352271063" sldId="308"/>
        </pc:sldMkLst>
        <pc:spChg chg="add mod">
          <ac:chgData name="Kristyn Ho" userId="S::kristyn.ho@edu.sait.ca::fbcb9b57-f123-426a-afa7-ae30339d84c9" providerId="AD" clId="Web-{86F0509B-CEAC-4826-928A-0ED5573701B5}" dt="2023-06-30T10:14:21.036" v="5777" actId="1076"/>
          <ac:spMkLst>
            <pc:docMk/>
            <pc:sldMk cId="3352271063" sldId="308"/>
            <ac:spMk id="2" creationId="{8E879729-348E-14AB-4407-DF9D22E8E5C6}"/>
          </ac:spMkLst>
        </pc:spChg>
        <pc:spChg chg="del">
          <ac:chgData name="Kristyn Ho" userId="S::kristyn.ho@edu.sait.ca::fbcb9b57-f123-426a-afa7-ae30339d84c9" providerId="AD" clId="Web-{86F0509B-CEAC-4826-928A-0ED5573701B5}" dt="2023-06-30T09:10:21.761" v="4813"/>
          <ac:spMkLst>
            <pc:docMk/>
            <pc:sldMk cId="3352271063" sldId="308"/>
            <ac:spMk id="2" creationId="{900E8D40-4F1A-DCBD-12EA-A6B1314A24F2}"/>
          </ac:spMkLst>
        </pc:spChg>
        <pc:spChg chg="del mod">
          <ac:chgData name="Kristyn Ho" userId="S::kristyn.ho@edu.sait.ca::fbcb9b57-f123-426a-afa7-ae30339d84c9" providerId="AD" clId="Web-{86F0509B-CEAC-4826-928A-0ED5573701B5}" dt="2023-06-30T09:10:29.073" v="4815"/>
          <ac:spMkLst>
            <pc:docMk/>
            <pc:sldMk cId="3352271063" sldId="308"/>
            <ac:spMk id="3" creationId="{4710D604-14B7-919A-C1FB-5AF62A4F0DED}"/>
          </ac:spMkLst>
        </pc:spChg>
        <pc:picChg chg="add mod">
          <ac:chgData name="Kristyn Ho" userId="S::kristyn.ho@edu.sait.ca::fbcb9b57-f123-426a-afa7-ae30339d84c9" providerId="AD" clId="Web-{86F0509B-CEAC-4826-928A-0ED5573701B5}" dt="2023-06-30T10:11:59.002" v="5730" actId="1076"/>
          <ac:picMkLst>
            <pc:docMk/>
            <pc:sldMk cId="3352271063" sldId="308"/>
            <ac:picMk id="4" creationId="{E6FC580A-5667-B01A-6453-D65DE4657E69}"/>
          </ac:picMkLst>
        </pc:picChg>
      </pc:sldChg>
      <pc:sldChg chg="addSp delSp modSp new">
        <pc:chgData name="Kristyn Ho" userId="S::kristyn.ho@edu.sait.ca::fbcb9b57-f123-426a-afa7-ae30339d84c9" providerId="AD" clId="Web-{86F0509B-CEAC-4826-928A-0ED5573701B5}" dt="2023-06-30T10:15:47.272" v="5794"/>
        <pc:sldMkLst>
          <pc:docMk/>
          <pc:sldMk cId="1838970565" sldId="314"/>
        </pc:sldMkLst>
        <pc:spChg chg="del">
          <ac:chgData name="Kristyn Ho" userId="S::kristyn.ho@edu.sait.ca::fbcb9b57-f123-426a-afa7-ae30339d84c9" providerId="AD" clId="Web-{86F0509B-CEAC-4826-928A-0ED5573701B5}" dt="2023-06-30T09:12:03.151" v="4827"/>
          <ac:spMkLst>
            <pc:docMk/>
            <pc:sldMk cId="1838970565" sldId="314"/>
            <ac:spMk id="2" creationId="{673DACDE-6666-4771-6616-2E4ACE4A0C64}"/>
          </ac:spMkLst>
        </pc:spChg>
        <pc:spChg chg="add del">
          <ac:chgData name="Kristyn Ho" userId="S::kristyn.ho@edu.sait.ca::fbcb9b57-f123-426a-afa7-ae30339d84c9" providerId="AD" clId="Web-{86F0509B-CEAC-4826-928A-0ED5573701B5}" dt="2023-06-30T10:12:39.659" v="5732"/>
          <ac:spMkLst>
            <pc:docMk/>
            <pc:sldMk cId="1838970565" sldId="314"/>
            <ac:spMk id="3" creationId="{23C1C397-07AA-CCE9-38FB-81CD7D7BF2A9}"/>
          </ac:spMkLst>
        </pc:spChg>
        <pc:spChg chg="del">
          <ac:chgData name="Kristyn Ho" userId="S::kristyn.ho@edu.sait.ca::fbcb9b57-f123-426a-afa7-ae30339d84c9" providerId="AD" clId="Web-{86F0509B-CEAC-4826-928A-0ED5573701B5}" dt="2023-06-30T09:12:44.214" v="4828"/>
          <ac:spMkLst>
            <pc:docMk/>
            <pc:sldMk cId="1838970565" sldId="314"/>
            <ac:spMk id="3" creationId="{38DF53AE-AE4A-D380-F75B-7B4119ACB261}"/>
          </ac:spMkLst>
        </pc:spChg>
        <pc:spChg chg="add mod">
          <ac:chgData name="Kristyn Ho" userId="S::kristyn.ho@edu.sait.ca::fbcb9b57-f123-426a-afa7-ae30339d84c9" providerId="AD" clId="Web-{86F0509B-CEAC-4826-928A-0ED5573701B5}" dt="2023-06-30T10:15:07.865" v="5790" actId="20577"/>
          <ac:spMkLst>
            <pc:docMk/>
            <pc:sldMk cId="1838970565" sldId="314"/>
            <ac:spMk id="8" creationId="{00A29DA7-88B4-7D8A-2FBC-798A49FD75AC}"/>
          </ac:spMkLst>
        </pc:spChg>
        <pc:spChg chg="add del mod">
          <ac:chgData name="Kristyn Ho" userId="S::kristyn.ho@edu.sait.ca::fbcb9b57-f123-426a-afa7-ae30339d84c9" providerId="AD" clId="Web-{86F0509B-CEAC-4826-928A-0ED5573701B5}" dt="2023-06-30T10:15:47.272" v="5794"/>
          <ac:spMkLst>
            <pc:docMk/>
            <pc:sldMk cId="1838970565" sldId="314"/>
            <ac:spMk id="10" creationId="{0CBD7226-0026-C8AD-D012-14018E5A7737}"/>
          </ac:spMkLst>
        </pc:spChg>
        <pc:picChg chg="add mod">
          <ac:chgData name="Kristyn Ho" userId="S::kristyn.ho@edu.sait.ca::fbcb9b57-f123-426a-afa7-ae30339d84c9" providerId="AD" clId="Web-{86F0509B-CEAC-4826-928A-0ED5573701B5}" dt="2023-06-30T10:14:57.302" v="5783" actId="1076"/>
          <ac:picMkLst>
            <pc:docMk/>
            <pc:sldMk cId="1838970565" sldId="314"/>
            <ac:picMk id="4" creationId="{D1EE321A-8603-D33B-D54A-948B87F6F7A2}"/>
          </ac:picMkLst>
        </pc:picChg>
        <pc:picChg chg="add mod">
          <ac:chgData name="Kristyn Ho" userId="S::kristyn.ho@edu.sait.ca::fbcb9b57-f123-426a-afa7-ae30339d84c9" providerId="AD" clId="Web-{86F0509B-CEAC-4826-928A-0ED5573701B5}" dt="2023-06-30T10:14:54.693" v="5782" actId="1076"/>
          <ac:picMkLst>
            <pc:docMk/>
            <pc:sldMk cId="1838970565" sldId="314"/>
            <ac:picMk id="5" creationId="{40DA3104-CD99-4EF4-0A73-D8FF8D304492}"/>
          </ac:picMkLst>
        </pc:picChg>
        <pc:picChg chg="add del mod">
          <ac:chgData name="Kristyn Ho" userId="S::kristyn.ho@edu.sait.ca::fbcb9b57-f123-426a-afa7-ae30339d84c9" providerId="AD" clId="Web-{86F0509B-CEAC-4826-928A-0ED5573701B5}" dt="2023-06-30T09:14:42.979" v="4847"/>
          <ac:picMkLst>
            <pc:docMk/>
            <pc:sldMk cId="1838970565" sldId="314"/>
            <ac:picMk id="6" creationId="{82F915F5-E0C9-A640-2397-81CB81816557}"/>
          </ac:picMkLst>
        </pc:picChg>
        <pc:picChg chg="add mod">
          <ac:chgData name="Kristyn Ho" userId="S::kristyn.ho@edu.sait.ca::fbcb9b57-f123-426a-afa7-ae30339d84c9" providerId="AD" clId="Web-{86F0509B-CEAC-4826-928A-0ED5573701B5}" dt="2023-06-30T10:14:52.568" v="5781" actId="1076"/>
          <ac:picMkLst>
            <pc:docMk/>
            <pc:sldMk cId="1838970565" sldId="314"/>
            <ac:picMk id="7" creationId="{07BA1AB3-1B5B-B74F-AB94-D349E2A134EE}"/>
          </ac:picMkLst>
        </pc:picChg>
      </pc:sldChg>
      <pc:sldChg chg="addSp delSp modSp new">
        <pc:chgData name="Kristyn Ho" userId="S::kristyn.ho@edu.sait.ca::fbcb9b57-f123-426a-afa7-ae30339d84c9" providerId="AD" clId="Web-{86F0509B-CEAC-4826-928A-0ED5573701B5}" dt="2023-06-30T10:18:09.601" v="5833" actId="14100"/>
        <pc:sldMkLst>
          <pc:docMk/>
          <pc:sldMk cId="3252357783" sldId="315"/>
        </pc:sldMkLst>
        <pc:spChg chg="del">
          <ac:chgData name="Kristyn Ho" userId="S::kristyn.ho@edu.sait.ca::fbcb9b57-f123-426a-afa7-ae30339d84c9" providerId="AD" clId="Web-{86F0509B-CEAC-4826-928A-0ED5573701B5}" dt="2023-06-30T09:16:30.073" v="4863"/>
          <ac:spMkLst>
            <pc:docMk/>
            <pc:sldMk cId="3252357783" sldId="315"/>
            <ac:spMk id="2" creationId="{09B062FB-BC55-F60A-659A-45532A66C3D8}"/>
          </ac:spMkLst>
        </pc:spChg>
        <pc:spChg chg="add mod">
          <ac:chgData name="Kristyn Ho" userId="S::kristyn.ho@edu.sait.ca::fbcb9b57-f123-426a-afa7-ae30339d84c9" providerId="AD" clId="Web-{86F0509B-CEAC-4826-928A-0ED5573701B5}" dt="2023-06-30T10:18:01.258" v="5832" actId="1076"/>
          <ac:spMkLst>
            <pc:docMk/>
            <pc:sldMk cId="3252357783" sldId="315"/>
            <ac:spMk id="2" creationId="{C265AD60-B641-E0F7-D383-77A001DF56F0}"/>
          </ac:spMkLst>
        </pc:spChg>
        <pc:spChg chg="del">
          <ac:chgData name="Kristyn Ho" userId="S::kristyn.ho@edu.sait.ca::fbcb9b57-f123-426a-afa7-ae30339d84c9" providerId="AD" clId="Web-{86F0509B-CEAC-4826-928A-0ED5573701B5}" dt="2023-06-30T09:16:28.010" v="4862"/>
          <ac:spMkLst>
            <pc:docMk/>
            <pc:sldMk cId="3252357783" sldId="315"/>
            <ac:spMk id="3" creationId="{E815EF43-09F3-DF05-BF2E-B4DE8B9CE1D4}"/>
          </ac:spMkLst>
        </pc:spChg>
        <pc:picChg chg="add mod">
          <ac:chgData name="Kristyn Ho" userId="S::kristyn.ho@edu.sait.ca::fbcb9b57-f123-426a-afa7-ae30339d84c9" providerId="AD" clId="Web-{86F0509B-CEAC-4826-928A-0ED5573701B5}" dt="2023-06-30T10:18:09.601" v="5833" actId="14100"/>
          <ac:picMkLst>
            <pc:docMk/>
            <pc:sldMk cId="3252357783" sldId="315"/>
            <ac:picMk id="4" creationId="{BC251B4A-4F75-2647-66E1-C931910365F7}"/>
          </ac:picMkLst>
        </pc:picChg>
      </pc:sldChg>
      <pc:sldChg chg="addSp delSp modSp new">
        <pc:chgData name="Kristyn Ho" userId="S::kristyn.ho@edu.sait.ca::fbcb9b57-f123-426a-afa7-ae30339d84c9" providerId="AD" clId="Web-{86F0509B-CEAC-4826-928A-0ED5573701B5}" dt="2023-06-30T10:16:42.350" v="5817" actId="20577"/>
        <pc:sldMkLst>
          <pc:docMk/>
          <pc:sldMk cId="2826460552" sldId="316"/>
        </pc:sldMkLst>
        <pc:spChg chg="del">
          <ac:chgData name="Kristyn Ho" userId="S::kristyn.ho@edu.sait.ca::fbcb9b57-f123-426a-afa7-ae30339d84c9" providerId="AD" clId="Web-{86F0509B-CEAC-4826-928A-0ED5573701B5}" dt="2023-06-30T09:15:54.557" v="4856"/>
          <ac:spMkLst>
            <pc:docMk/>
            <pc:sldMk cId="2826460552" sldId="316"/>
            <ac:spMk id="2" creationId="{67D4F86D-4F3E-01BD-F604-4120A5CDD63A}"/>
          </ac:spMkLst>
        </pc:spChg>
        <pc:spChg chg="add mod">
          <ac:chgData name="Kristyn Ho" userId="S::kristyn.ho@edu.sait.ca::fbcb9b57-f123-426a-afa7-ae30339d84c9" providerId="AD" clId="Web-{86F0509B-CEAC-4826-928A-0ED5573701B5}" dt="2023-06-30T10:16:42.350" v="5817" actId="20577"/>
          <ac:spMkLst>
            <pc:docMk/>
            <pc:sldMk cId="2826460552" sldId="316"/>
            <ac:spMk id="3" creationId="{0EA149C0-5168-1C50-7E32-9AA2690A3B7A}"/>
          </ac:spMkLst>
        </pc:spChg>
        <pc:spChg chg="del">
          <ac:chgData name="Kristyn Ho" userId="S::kristyn.ho@edu.sait.ca::fbcb9b57-f123-426a-afa7-ae30339d84c9" providerId="AD" clId="Web-{86F0509B-CEAC-4826-928A-0ED5573701B5}" dt="2023-06-30T09:15:19.714" v="4853"/>
          <ac:spMkLst>
            <pc:docMk/>
            <pc:sldMk cId="2826460552" sldId="316"/>
            <ac:spMk id="3" creationId="{6D8CA4D0-58D4-B719-ADE5-95D10DF7F1F7}"/>
          </ac:spMkLst>
        </pc:spChg>
        <pc:spChg chg="add del mod">
          <ac:chgData name="Kristyn Ho" userId="S::kristyn.ho@edu.sait.ca::fbcb9b57-f123-426a-afa7-ae30339d84c9" providerId="AD" clId="Web-{86F0509B-CEAC-4826-928A-0ED5573701B5}" dt="2023-06-30T09:15:52.026" v="4855"/>
          <ac:spMkLst>
            <pc:docMk/>
            <pc:sldMk cId="2826460552" sldId="316"/>
            <ac:spMk id="6" creationId="{ED99B192-F1DA-8294-E53E-D70F4B41D920}"/>
          </ac:spMkLst>
        </pc:spChg>
        <pc:picChg chg="add del mod ord">
          <ac:chgData name="Kristyn Ho" userId="S::kristyn.ho@edu.sait.ca::fbcb9b57-f123-426a-afa7-ae30339d84c9" providerId="AD" clId="Web-{86F0509B-CEAC-4826-928A-0ED5573701B5}" dt="2023-06-30T09:15:22.870" v="4854"/>
          <ac:picMkLst>
            <pc:docMk/>
            <pc:sldMk cId="2826460552" sldId="316"/>
            <ac:picMk id="4" creationId="{55DBEEE9-01CD-A921-3FD2-B1450ADE9322}"/>
          </ac:picMkLst>
        </pc:picChg>
        <pc:picChg chg="add mod">
          <ac:chgData name="Kristyn Ho" userId="S::kristyn.ho@edu.sait.ca::fbcb9b57-f123-426a-afa7-ae30339d84c9" providerId="AD" clId="Web-{86F0509B-CEAC-4826-928A-0ED5573701B5}" dt="2023-06-30T09:16:07.167" v="4861" actId="14100"/>
          <ac:picMkLst>
            <pc:docMk/>
            <pc:sldMk cId="2826460552" sldId="316"/>
            <ac:picMk id="7" creationId="{FC6CFD26-CBAC-E82C-086D-83BCF1B4F36C}"/>
          </ac:picMkLst>
        </pc:picChg>
      </pc:sldChg>
      <pc:sldChg chg="add del replId">
        <pc:chgData name="Kristyn Ho" userId="S::kristyn.ho@edu.sait.ca::fbcb9b57-f123-426a-afa7-ae30339d84c9" providerId="AD" clId="Web-{86F0509B-CEAC-4826-928A-0ED5573701B5}" dt="2023-06-30T09:18:39.885" v="4888"/>
        <pc:sldMkLst>
          <pc:docMk/>
          <pc:sldMk cId="346244428" sldId="317"/>
        </pc:sldMkLst>
      </pc:sldChg>
      <pc:sldChg chg="addSp delSp modSp add replId">
        <pc:chgData name="Kristyn Ho" userId="S::kristyn.ho@edu.sait.ca::fbcb9b57-f123-426a-afa7-ae30339d84c9" providerId="AD" clId="Web-{86F0509B-CEAC-4826-928A-0ED5573701B5}" dt="2023-06-30T09:46:10.682" v="5078" actId="20577"/>
        <pc:sldMkLst>
          <pc:docMk/>
          <pc:sldMk cId="633173182" sldId="317"/>
        </pc:sldMkLst>
        <pc:spChg chg="add mod">
          <ac:chgData name="Kristyn Ho" userId="S::kristyn.ho@edu.sait.ca::fbcb9b57-f123-426a-afa7-ae30339d84c9" providerId="AD" clId="Web-{86F0509B-CEAC-4826-928A-0ED5573701B5}" dt="2023-06-30T09:46:10.682" v="5078" actId="20577"/>
          <ac:spMkLst>
            <pc:docMk/>
            <pc:sldMk cId="633173182" sldId="317"/>
            <ac:spMk id="2" creationId="{4C61747A-F621-3BFF-2568-B64EB313EEEB}"/>
          </ac:spMkLst>
        </pc:spChg>
        <pc:picChg chg="add mod">
          <ac:chgData name="Kristyn Ho" userId="S::kristyn.ho@edu.sait.ca::fbcb9b57-f123-426a-afa7-ae30339d84c9" providerId="AD" clId="Web-{86F0509B-CEAC-4826-928A-0ED5573701B5}" dt="2023-06-30T09:35:44.026" v="5007" actId="1076"/>
          <ac:picMkLst>
            <pc:docMk/>
            <pc:sldMk cId="633173182" sldId="317"/>
            <ac:picMk id="3" creationId="{C441D1BB-C313-B886-04B7-40D2985D713B}"/>
          </ac:picMkLst>
        </pc:picChg>
        <pc:picChg chg="add mod">
          <ac:chgData name="Kristyn Ho" userId="S::kristyn.ho@edu.sait.ca::fbcb9b57-f123-426a-afa7-ae30339d84c9" providerId="AD" clId="Web-{86F0509B-CEAC-4826-928A-0ED5573701B5}" dt="2023-06-30T09:35:37.760" v="5006" actId="1076"/>
          <ac:picMkLst>
            <pc:docMk/>
            <pc:sldMk cId="633173182" sldId="317"/>
            <ac:picMk id="4" creationId="{106D296E-AB0D-4F07-04C4-93F7D721C011}"/>
          </ac:picMkLst>
        </pc:picChg>
        <pc:picChg chg="del">
          <ac:chgData name="Kristyn Ho" userId="S::kristyn.ho@edu.sait.ca::fbcb9b57-f123-426a-afa7-ae30339d84c9" providerId="AD" clId="Web-{86F0509B-CEAC-4826-928A-0ED5573701B5}" dt="2023-06-30T09:22:39.823" v="4916"/>
          <ac:picMkLst>
            <pc:docMk/>
            <pc:sldMk cId="633173182" sldId="317"/>
            <ac:picMk id="7" creationId="{FC6CFD26-CBAC-E82C-086D-83BCF1B4F36C}"/>
          </ac:picMkLst>
        </pc:picChg>
      </pc:sldChg>
      <pc:sldChg chg="add del replId">
        <pc:chgData name="Kristyn Ho" userId="S::kristyn.ho@edu.sait.ca::fbcb9b57-f123-426a-afa7-ae30339d84c9" providerId="AD" clId="Web-{86F0509B-CEAC-4826-928A-0ED5573701B5}" dt="2023-06-30T09:19:36.573" v="4895"/>
        <pc:sldMkLst>
          <pc:docMk/>
          <pc:sldMk cId="2142840743" sldId="317"/>
        </pc:sldMkLst>
      </pc:sldChg>
    </pc:docChg>
  </pc:docChgLst>
  <pc:docChgLst>
    <pc:chgData name="Neha Tararr" userId="S::neha.tararr@edu.sait.ca::db24b9cf-ec12-47db-a9b7-96714ebe38a1" providerId="AD" clId="Web-{FF1BE566-3488-4DC2-9194-7C399B211C92}"/>
    <pc:docChg chg="addSld modSld sldOrd">
      <pc:chgData name="Neha Tararr" userId="S::neha.tararr@edu.sait.ca::db24b9cf-ec12-47db-a9b7-96714ebe38a1" providerId="AD" clId="Web-{FF1BE566-3488-4DC2-9194-7C399B211C92}" dt="2023-06-29T17:19:36.410" v="101"/>
      <pc:docMkLst>
        <pc:docMk/>
      </pc:docMkLst>
      <pc:sldChg chg="modSp">
        <pc:chgData name="Neha Tararr" userId="S::neha.tararr@edu.sait.ca::db24b9cf-ec12-47db-a9b7-96714ebe38a1" providerId="AD" clId="Web-{FF1BE566-3488-4DC2-9194-7C399B211C92}" dt="2023-06-29T17:14:54.001" v="20" actId="20577"/>
        <pc:sldMkLst>
          <pc:docMk/>
          <pc:sldMk cId="4129162485" sldId="259"/>
        </pc:sldMkLst>
        <pc:spChg chg="mod">
          <ac:chgData name="Neha Tararr" userId="S::neha.tararr@edu.sait.ca::db24b9cf-ec12-47db-a9b7-96714ebe38a1" providerId="AD" clId="Web-{FF1BE566-3488-4DC2-9194-7C399B211C92}" dt="2023-06-29T17:14:54.001" v="20" actId="20577"/>
          <ac:spMkLst>
            <pc:docMk/>
            <pc:sldMk cId="4129162485" sldId="259"/>
            <ac:spMk id="3" creationId="{73FC24BA-9C02-9C03-9CB8-3788EA65759B}"/>
          </ac:spMkLst>
        </pc:spChg>
      </pc:sldChg>
      <pc:sldChg chg="modSp">
        <pc:chgData name="Neha Tararr" userId="S::neha.tararr@edu.sait.ca::db24b9cf-ec12-47db-a9b7-96714ebe38a1" providerId="AD" clId="Web-{FF1BE566-3488-4DC2-9194-7C399B211C92}" dt="2023-06-29T17:15:03.204" v="25" actId="20577"/>
        <pc:sldMkLst>
          <pc:docMk/>
          <pc:sldMk cId="3776047512" sldId="260"/>
        </pc:sldMkLst>
        <pc:spChg chg="mod">
          <ac:chgData name="Neha Tararr" userId="S::neha.tararr@edu.sait.ca::db24b9cf-ec12-47db-a9b7-96714ebe38a1" providerId="AD" clId="Web-{FF1BE566-3488-4DC2-9194-7C399B211C92}" dt="2023-06-29T17:15:03.204" v="25" actId="20577"/>
          <ac:spMkLst>
            <pc:docMk/>
            <pc:sldMk cId="3776047512" sldId="260"/>
            <ac:spMk id="3" creationId="{73FC24BA-9C02-9C03-9CB8-3788EA65759B}"/>
          </ac:spMkLst>
        </pc:spChg>
      </pc:sldChg>
      <pc:sldChg chg="modNotes">
        <pc:chgData name="Neha Tararr" userId="S::neha.tararr@edu.sait.ca::db24b9cf-ec12-47db-a9b7-96714ebe38a1" providerId="AD" clId="Web-{FF1BE566-3488-4DC2-9194-7C399B211C92}" dt="2023-06-29T17:16:07.814" v="54"/>
        <pc:sldMkLst>
          <pc:docMk/>
          <pc:sldMk cId="2775538570" sldId="261"/>
        </pc:sldMkLst>
      </pc:sldChg>
      <pc:sldChg chg="modSp">
        <pc:chgData name="Neha Tararr" userId="S::neha.tararr@edu.sait.ca::db24b9cf-ec12-47db-a9b7-96714ebe38a1" providerId="AD" clId="Web-{FF1BE566-3488-4DC2-9194-7C399B211C92}" dt="2023-06-29T17:16:42.940" v="77" actId="20577"/>
        <pc:sldMkLst>
          <pc:docMk/>
          <pc:sldMk cId="3505627105" sldId="283"/>
        </pc:sldMkLst>
        <pc:spChg chg="mod">
          <ac:chgData name="Neha Tararr" userId="S::neha.tararr@edu.sait.ca::db24b9cf-ec12-47db-a9b7-96714ebe38a1" providerId="AD" clId="Web-{FF1BE566-3488-4DC2-9194-7C399B211C92}" dt="2023-06-29T17:16:42.940" v="77" actId="20577"/>
          <ac:spMkLst>
            <pc:docMk/>
            <pc:sldMk cId="3505627105" sldId="283"/>
            <ac:spMk id="3" creationId="{342DE482-3252-FFEE-AAA7-361EE4D46EE0}"/>
          </ac:spMkLst>
        </pc:spChg>
      </pc:sldChg>
      <pc:sldChg chg="addSp delSp modSp new ord">
        <pc:chgData name="Neha Tararr" userId="S::neha.tararr@edu.sait.ca::db24b9cf-ec12-47db-a9b7-96714ebe38a1" providerId="AD" clId="Web-{FF1BE566-3488-4DC2-9194-7C399B211C92}" dt="2023-06-29T17:19:00.285" v="83"/>
        <pc:sldMkLst>
          <pc:docMk/>
          <pc:sldMk cId="3720071984" sldId="288"/>
        </pc:sldMkLst>
        <pc:spChg chg="mod">
          <ac:chgData name="Neha Tararr" userId="S::neha.tararr@edu.sait.ca::db24b9cf-ec12-47db-a9b7-96714ebe38a1" providerId="AD" clId="Web-{FF1BE566-3488-4DC2-9194-7C399B211C92}" dt="2023-06-29T17:18:50.035" v="81" actId="20577"/>
          <ac:spMkLst>
            <pc:docMk/>
            <pc:sldMk cId="3720071984" sldId="288"/>
            <ac:spMk id="2" creationId="{A8901F3A-17CB-7EEF-8E98-F3F224B32363}"/>
          </ac:spMkLst>
        </pc:spChg>
        <pc:spChg chg="add del">
          <ac:chgData name="Neha Tararr" userId="S::neha.tararr@edu.sait.ca::db24b9cf-ec12-47db-a9b7-96714ebe38a1" providerId="AD" clId="Web-{FF1BE566-3488-4DC2-9194-7C399B211C92}" dt="2023-06-29T17:19:00.285" v="83"/>
          <ac:spMkLst>
            <pc:docMk/>
            <pc:sldMk cId="3720071984" sldId="288"/>
            <ac:spMk id="3" creationId="{F3A490A8-997A-0653-CD5F-B02AAA6340DA}"/>
          </ac:spMkLst>
        </pc:spChg>
        <pc:picChg chg="add del mod ord">
          <ac:chgData name="Neha Tararr" userId="S::neha.tararr@edu.sait.ca::db24b9cf-ec12-47db-a9b7-96714ebe38a1" providerId="AD" clId="Web-{FF1BE566-3488-4DC2-9194-7C399B211C92}" dt="2023-06-29T17:19:00.285" v="83"/>
          <ac:picMkLst>
            <pc:docMk/>
            <pc:sldMk cId="3720071984" sldId="288"/>
            <ac:picMk id="4" creationId="{0E836EAC-53FB-21D6-B8F8-715202BC6832}"/>
          </ac:picMkLst>
        </pc:picChg>
      </pc:sldChg>
      <pc:sldChg chg="modSp new modNotes">
        <pc:chgData name="Neha Tararr" userId="S::neha.tararr@edu.sait.ca::db24b9cf-ec12-47db-a9b7-96714ebe38a1" providerId="AD" clId="Web-{FF1BE566-3488-4DC2-9194-7C399B211C92}" dt="2023-06-29T17:19:36.410" v="101"/>
        <pc:sldMkLst>
          <pc:docMk/>
          <pc:sldMk cId="1362050338" sldId="289"/>
        </pc:sldMkLst>
        <pc:spChg chg="mod">
          <ac:chgData name="Neha Tararr" userId="S::neha.tararr@edu.sait.ca::db24b9cf-ec12-47db-a9b7-96714ebe38a1" providerId="AD" clId="Web-{FF1BE566-3488-4DC2-9194-7C399B211C92}" dt="2023-06-29T17:19:17.129" v="93" actId="20577"/>
          <ac:spMkLst>
            <pc:docMk/>
            <pc:sldMk cId="1362050338" sldId="289"/>
            <ac:spMk id="2" creationId="{015E8863-E6E1-289F-C568-A4B603554F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2F124-3202-40EB-AB27-5F63C1770B9E}" type="datetimeFigureOut">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B980-7DF7-4362-824A-496B50F1C81C}" type="slidenum">
              <a:t>‹#›</a:t>
            </a:fld>
            <a:endParaRPr lang="en-US"/>
          </a:p>
        </p:txBody>
      </p:sp>
    </p:spTree>
    <p:extLst>
      <p:ext uri="{BB962C8B-B14F-4D97-AF65-F5344CB8AC3E}">
        <p14:creationId xmlns:p14="http://schemas.microsoft.com/office/powerpoint/2010/main" val="34434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p.powerbi.com/groups/me/reports/85c0a989-9840-4c12-9de4-18bacff709be/ReportSection?experience=power-bi"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Microsoft </a:t>
            </a:r>
            <a:r>
              <a:rPr lang="en-US" err="1">
                <a:cs typeface="Calibri"/>
              </a:rPr>
              <a:t>Sql</a:t>
            </a:r>
            <a:r>
              <a:rPr lang="en-US">
                <a:cs typeface="Calibri"/>
              </a:rPr>
              <a:t> (</a:t>
            </a:r>
            <a:r>
              <a:rPr lang="en-US" err="1">
                <a:cs typeface="Calibri"/>
              </a:rPr>
              <a:t>dimensioanl</a:t>
            </a:r>
            <a:r>
              <a:rPr lang="en-US">
                <a:cs typeface="Calibri"/>
              </a:rPr>
              <a:t> modeling), python (panda), </a:t>
            </a:r>
            <a:r>
              <a:rPr lang="en-US" err="1">
                <a:cs typeface="Calibri"/>
              </a:rPr>
              <a:t>powerbi</a:t>
            </a:r>
            <a:r>
              <a:rPr lang="en-US">
                <a:cs typeface="Calibri"/>
              </a:rPr>
              <a:t>, </a:t>
            </a:r>
          </a:p>
        </p:txBody>
      </p:sp>
      <p:sp>
        <p:nvSpPr>
          <p:cNvPr id="4" name="Slide Number Placeholder 3"/>
          <p:cNvSpPr>
            <a:spLocks noGrp="1"/>
          </p:cNvSpPr>
          <p:nvPr>
            <p:ph type="sldNum" sz="quarter" idx="5"/>
          </p:nvPr>
        </p:nvSpPr>
        <p:spPr/>
        <p:txBody>
          <a:bodyPr/>
          <a:lstStyle/>
          <a:p>
            <a:fld id="{6882B980-7DF7-4362-824A-496B50F1C81C}" type="slidenum">
              <a:t>8</a:t>
            </a:fld>
            <a:endParaRPr lang="en-US"/>
          </a:p>
        </p:txBody>
      </p:sp>
    </p:spTree>
    <p:extLst>
      <p:ext uri="{BB962C8B-B14F-4D97-AF65-F5344CB8AC3E}">
        <p14:creationId xmlns:p14="http://schemas.microsoft.com/office/powerpoint/2010/main" val="380759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GDP is also going down, which can be an indication for economy's suffering.</a:t>
            </a:r>
            <a:br>
              <a:rPr lang="en-US">
                <a:cs typeface="+mn-lt"/>
              </a:rPr>
            </a:br>
            <a:endParaRPr lang="en-US"/>
          </a:p>
          <a:p>
            <a:r>
              <a:rPr lang="en-US"/>
              <a:t>As mentioned in previous slide, interest rates spiked from 0.25 in 2021 to all the way to 4.46 in 2023.</a:t>
            </a:r>
            <a:br>
              <a:rPr lang="en-US">
                <a:cs typeface="+mn-lt"/>
              </a:rPr>
            </a:br>
            <a:endParaRPr lang="en-US">
              <a:cs typeface="Calibri"/>
            </a:endParaRPr>
          </a:p>
          <a:p>
            <a:r>
              <a:rPr lang="en-US"/>
              <a:t>This can be a direct impact on Mortgage Payments. Real estate is getting more expensive.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882B980-7DF7-4362-824A-496B50F1C81C}" type="slidenum">
              <a:rPr lang="en-US"/>
              <a:t>22</a:t>
            </a:fld>
            <a:endParaRPr lang="en-US"/>
          </a:p>
        </p:txBody>
      </p:sp>
    </p:spTree>
    <p:extLst>
      <p:ext uri="{BB962C8B-B14F-4D97-AF65-F5344CB8AC3E}">
        <p14:creationId xmlns:p14="http://schemas.microsoft.com/office/powerpoint/2010/main" val="2513725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 though population has not increased much, unemployment rate keeps going up. Which is another indicator why Average Household income has growing at a slower pace.</a:t>
            </a:r>
          </a:p>
          <a:p>
            <a:br>
              <a:rPr lang="en-US"/>
            </a:br>
            <a:endParaRPr lang="en-US"/>
          </a:p>
          <a:p>
            <a:r>
              <a:rPr lang="en-US"/>
              <a:t>Newfoundland has the highest unemployment rate, whereas, Alberta has the lowest unemployment rate in 2022.</a:t>
            </a:r>
            <a:br>
              <a:rPr lang="en-US">
                <a:cs typeface="+mn-lt"/>
              </a:rPr>
            </a:br>
            <a:endParaRPr lang="en-US">
              <a:cs typeface="Calibri"/>
            </a:endParaRPr>
          </a:p>
          <a:p>
            <a:r>
              <a:rPr lang="en-US"/>
              <a:t>Even though population did not increase that much, we were not prepared for it as our unemployment rate also went up. Alberta from 4.6 (2013) to 5.0 (2022).</a:t>
            </a:r>
            <a:endParaRPr lang="en-US">
              <a:cs typeface="Calibri"/>
            </a:endParaRPr>
          </a:p>
          <a:p>
            <a:endParaRPr lang="en-US">
              <a:cs typeface="+mn-lt"/>
            </a:endParaRPr>
          </a:p>
          <a:p>
            <a:r>
              <a:rPr lang="en-US"/>
              <a:t>Alberta's Household income also went down because of increase in </a:t>
            </a:r>
            <a:r>
              <a:rPr lang="en-US" err="1"/>
              <a:t>unemploymnet</a:t>
            </a:r>
            <a:r>
              <a:rPr lang="en-US"/>
              <a:t> rate.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882B980-7DF7-4362-824A-496B50F1C81C}" type="slidenum">
              <a:rPr lang="en-US"/>
              <a:t>24</a:t>
            </a:fld>
            <a:endParaRPr lang="en-US"/>
          </a:p>
        </p:txBody>
      </p:sp>
    </p:spTree>
    <p:extLst>
      <p:ext uri="{BB962C8B-B14F-4D97-AF65-F5344CB8AC3E}">
        <p14:creationId xmlns:p14="http://schemas.microsoft.com/office/powerpoint/2010/main" val="79437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PowerBI</a:t>
            </a:r>
            <a:r>
              <a:rPr lang="en-US">
                <a:cs typeface="Calibri"/>
              </a:rPr>
              <a:t>, visualizations: </a:t>
            </a:r>
            <a:r>
              <a:rPr lang="en-US">
                <a:hlinkClick r:id="rId3"/>
              </a:rPr>
              <a:t>CanadaRealEstateVisuals - Power BI</a:t>
            </a:r>
            <a:endParaRPr lang="en-US">
              <a:cs typeface="Calibri"/>
            </a:endParaRPr>
          </a:p>
        </p:txBody>
      </p:sp>
      <p:sp>
        <p:nvSpPr>
          <p:cNvPr id="4" name="Slide Number Placeholder 3"/>
          <p:cNvSpPr>
            <a:spLocks noGrp="1"/>
          </p:cNvSpPr>
          <p:nvPr>
            <p:ph type="sldNum" sz="quarter" idx="5"/>
          </p:nvPr>
        </p:nvSpPr>
        <p:spPr/>
        <p:txBody>
          <a:bodyPr/>
          <a:lstStyle/>
          <a:p>
            <a:fld id="{6882B980-7DF7-4362-824A-496B50F1C81C}" type="slidenum">
              <a:t>14</a:t>
            </a:fld>
            <a:endParaRPr lang="en-US"/>
          </a:p>
        </p:txBody>
      </p:sp>
    </p:spTree>
    <p:extLst>
      <p:ext uri="{BB962C8B-B14F-4D97-AF65-F5344CB8AC3E}">
        <p14:creationId xmlns:p14="http://schemas.microsoft.com/office/powerpoint/2010/main" val="272460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Comparison between provinces, Alberta has the highest Household Income. Alberta went down in Average Household Income from 139K in 2013 to 136K in 2020. Average Household Income is growing at a slower pace for all provinces.</a:t>
            </a:r>
          </a:p>
        </p:txBody>
      </p:sp>
      <p:sp>
        <p:nvSpPr>
          <p:cNvPr id="4" name="Slide Number Placeholder 3"/>
          <p:cNvSpPr>
            <a:spLocks noGrp="1"/>
          </p:cNvSpPr>
          <p:nvPr>
            <p:ph type="sldNum" sz="quarter" idx="5"/>
          </p:nvPr>
        </p:nvSpPr>
        <p:spPr/>
        <p:txBody>
          <a:bodyPr/>
          <a:lstStyle/>
          <a:p>
            <a:fld id="{6882B980-7DF7-4362-824A-496B50F1C81C}" type="slidenum">
              <a:rPr lang="en-US"/>
              <a:t>15</a:t>
            </a:fld>
            <a:endParaRPr lang="en-US"/>
          </a:p>
        </p:txBody>
      </p:sp>
    </p:spTree>
    <p:extLst>
      <p:ext uri="{BB962C8B-B14F-4D97-AF65-F5344CB8AC3E}">
        <p14:creationId xmlns:p14="http://schemas.microsoft.com/office/powerpoint/2010/main" val="100324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Comparison between provinces, even though Alberta is affordable in comparison to other provinces (in terms of taxes, highest average household income, etc.) it still has quite expensive mortgage payments. As you can see, yes Ontario is high for most of them, however, Alberta is following right behind.</a:t>
            </a:r>
          </a:p>
        </p:txBody>
      </p:sp>
      <p:sp>
        <p:nvSpPr>
          <p:cNvPr id="4" name="Slide Number Placeholder 3"/>
          <p:cNvSpPr>
            <a:spLocks noGrp="1"/>
          </p:cNvSpPr>
          <p:nvPr>
            <p:ph type="sldNum" sz="quarter" idx="5"/>
          </p:nvPr>
        </p:nvSpPr>
        <p:spPr/>
        <p:txBody>
          <a:bodyPr/>
          <a:lstStyle/>
          <a:p>
            <a:fld id="{6882B980-7DF7-4362-824A-496B50F1C81C}" type="slidenum">
              <a:rPr lang="en-US"/>
              <a:t>16</a:t>
            </a:fld>
            <a:endParaRPr lang="en-US"/>
          </a:p>
        </p:txBody>
      </p:sp>
    </p:spTree>
    <p:extLst>
      <p:ext uri="{BB962C8B-B14F-4D97-AF65-F5344CB8AC3E}">
        <p14:creationId xmlns:p14="http://schemas.microsoft.com/office/powerpoint/2010/main" val="213017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Shows how much Average Household income has changed based on the change rate from 2014 to 2020. Did the Average Household Income change rate increased or decreased by each Province?</a:t>
            </a:r>
          </a:p>
          <a:p>
            <a:br>
              <a:rPr lang="en-US"/>
            </a:br>
            <a:endParaRPr lang="en-US"/>
          </a:p>
          <a:p>
            <a:r>
              <a:rPr lang="en-US"/>
              <a:t>British Columbia really improved in their average household income change rate, from -2.7 in 2014 to 5.7 in 2020, which means their average household income decreased in 2014, and increased in 2020. Aberta's average household income decreased from 3.8 (2014) to 1.6 (2020), has the least household income change rate in 2020.</a:t>
            </a:r>
          </a:p>
          <a:p>
            <a:br>
              <a:rPr lang="en-US"/>
            </a:br>
            <a:endParaRPr lang="en-US"/>
          </a:p>
          <a:p>
            <a:r>
              <a:rPr lang="en-US"/>
              <a:t>Nova Scotia from previous year 2019, change rate income has seen the </a:t>
            </a:r>
            <a:r>
              <a:rPr lang="en-US" err="1"/>
              <a:t>highet</a:t>
            </a:r>
            <a:r>
              <a:rPr lang="en-US"/>
              <a:t> increase $94600 (2019) - $103800 (2020). Population might also impact this as shown in later slide, Nova Scotia's population has been one of the lowest number in overall Canada.</a:t>
            </a:r>
            <a:endParaRPr lang="en-US">
              <a:cs typeface="Calibri"/>
            </a:endParaRPr>
          </a:p>
        </p:txBody>
      </p:sp>
      <p:sp>
        <p:nvSpPr>
          <p:cNvPr id="4" name="Slide Number Placeholder 3"/>
          <p:cNvSpPr>
            <a:spLocks noGrp="1"/>
          </p:cNvSpPr>
          <p:nvPr>
            <p:ph type="sldNum" sz="quarter" idx="5"/>
          </p:nvPr>
        </p:nvSpPr>
        <p:spPr/>
        <p:txBody>
          <a:bodyPr/>
          <a:lstStyle/>
          <a:p>
            <a:fld id="{6882B980-7DF7-4362-824A-496B50F1C81C}" type="slidenum">
              <a:rPr lang="en-US"/>
              <a:t>17</a:t>
            </a:fld>
            <a:endParaRPr lang="en-US"/>
          </a:p>
        </p:txBody>
      </p:sp>
    </p:spTree>
    <p:extLst>
      <p:ext uri="{BB962C8B-B14F-4D97-AF65-F5344CB8AC3E}">
        <p14:creationId xmlns:p14="http://schemas.microsoft.com/office/powerpoint/2010/main" val="283555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Shows how much Average Mortgage Payments changed from 2014 to 2020. Did the Average Monthly Mortgage Payments change rate increase or decrease by each Province?</a:t>
            </a:r>
          </a:p>
          <a:p>
            <a:br>
              <a:rPr lang="en-US"/>
            </a:br>
            <a:endParaRPr lang="en-US"/>
          </a:p>
          <a:p>
            <a:r>
              <a:rPr lang="en-US"/>
              <a:t>All time high Average Monthly Mortgage payment is Ontario from 2021-2022. Which means Ontario whose Average Mortgage Payment was $7206 in 2021 jumped all the way to $8837 in 2022, they have seen the highest increase in their mortgage.</a:t>
            </a:r>
            <a:endParaRPr lang="en-US">
              <a:cs typeface="Calibri" panose="020F0502020204030204"/>
            </a:endParaRPr>
          </a:p>
          <a:p>
            <a:br>
              <a:rPr lang="en-US"/>
            </a:br>
            <a:endParaRPr lang="en-US"/>
          </a:p>
          <a:p>
            <a:r>
              <a:rPr lang="en-US"/>
              <a:t>The lowest change rate </a:t>
            </a:r>
            <a:r>
              <a:rPr lang="en-US" err="1"/>
              <a:t>beween</a:t>
            </a:r>
            <a:r>
              <a:rPr lang="en-US"/>
              <a:t> 2021 and 2022 Mortgage Payments is Quebec and Saskatchewan.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882B980-7DF7-4362-824A-496B50F1C81C}" type="slidenum">
              <a:rPr lang="en-US"/>
              <a:t>18</a:t>
            </a:fld>
            <a:endParaRPr lang="en-US"/>
          </a:p>
        </p:txBody>
      </p:sp>
    </p:spTree>
    <p:extLst>
      <p:ext uri="{BB962C8B-B14F-4D97-AF65-F5344CB8AC3E}">
        <p14:creationId xmlns:p14="http://schemas.microsoft.com/office/powerpoint/2010/main" val="1408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Buyers are way higher in numbers than Renters. Which means people are buying houses way more often than renting Real Estate in Canada since 2006 all the way </a:t>
            </a:r>
            <a:r>
              <a:rPr lang="en-US" err="1"/>
              <a:t>upto</a:t>
            </a:r>
            <a:r>
              <a:rPr lang="en-US"/>
              <a:t> 2022.</a:t>
            </a:r>
          </a:p>
          <a:p>
            <a:br>
              <a:rPr lang="en-US"/>
            </a:br>
            <a:endParaRPr lang="en-US"/>
          </a:p>
          <a:p>
            <a:r>
              <a:rPr lang="en-US"/>
              <a:t>Buyers being always more in number than renters shows that Canadians like to spend their money in buying Real estate.</a:t>
            </a:r>
            <a:endParaRPr lang="en-US">
              <a:cs typeface="Calibri" panose="020F0502020204030204"/>
            </a:endParaRPr>
          </a:p>
          <a:p>
            <a:br>
              <a:rPr lang="en-US"/>
            </a:br>
            <a:endParaRPr lang="en-US"/>
          </a:p>
          <a:p>
            <a:r>
              <a:rPr lang="en-US"/>
              <a:t>Good point of view from investing prospect, in case someone is buying real estate investing property in Canada, building it with keeping in mind that it gets sold more often than rent, can put the investors in right direction.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882B980-7DF7-4362-824A-496B50F1C81C}" type="slidenum">
              <a:rPr lang="en-US"/>
              <a:t>19</a:t>
            </a:fld>
            <a:endParaRPr lang="en-US"/>
          </a:p>
        </p:txBody>
      </p:sp>
    </p:spTree>
    <p:extLst>
      <p:ext uri="{BB962C8B-B14F-4D97-AF65-F5344CB8AC3E}">
        <p14:creationId xmlns:p14="http://schemas.microsoft.com/office/powerpoint/2010/main" val="9549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many people bought the houses by their type and how many people rented the houses by their type from 2006 - 2021. As you can see, slightly, more than half of Tensures have bought Single Detached houses.</a:t>
            </a:r>
          </a:p>
          <a:p>
            <a:br>
              <a:rPr lang="en-US"/>
            </a:br>
            <a:endParaRPr lang="en-US"/>
          </a:p>
          <a:p>
            <a:r>
              <a:rPr lang="en-US"/>
              <a:t>Also a good point of view from investing perspective, since the consumers are buying more single detached homes, it would be benefitial to look into buying Single Detached homes for investing.</a:t>
            </a:r>
          </a:p>
          <a:p>
            <a:br>
              <a:rPr lang="en-US"/>
            </a:br>
            <a:endParaRPr lang="en-US"/>
          </a:p>
          <a:p>
            <a:r>
              <a:rPr lang="en-US"/>
              <a:t>Single Detached have the highest buyers where Single Detached has the lowest renters. Apartments are good for renting.</a:t>
            </a:r>
          </a:p>
        </p:txBody>
      </p:sp>
      <p:sp>
        <p:nvSpPr>
          <p:cNvPr id="4" name="Slide Number Placeholder 3"/>
          <p:cNvSpPr>
            <a:spLocks noGrp="1"/>
          </p:cNvSpPr>
          <p:nvPr>
            <p:ph type="sldNum" sz="quarter" idx="5"/>
          </p:nvPr>
        </p:nvSpPr>
        <p:spPr/>
        <p:txBody>
          <a:bodyPr/>
          <a:lstStyle/>
          <a:p>
            <a:fld id="{6882B980-7DF7-4362-824A-496B50F1C81C}" type="slidenum">
              <a:rPr lang="en-US"/>
              <a:t>20</a:t>
            </a:fld>
            <a:endParaRPr lang="en-US"/>
          </a:p>
        </p:txBody>
      </p:sp>
    </p:spTree>
    <p:extLst>
      <p:ext uri="{BB962C8B-B14F-4D97-AF65-F5344CB8AC3E}">
        <p14:creationId xmlns:p14="http://schemas.microsoft.com/office/powerpoint/2010/main" val="60130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indicator is Inflation Rate, it has increased drastically in past year.</a:t>
            </a:r>
          </a:p>
          <a:p>
            <a:endParaRPr lang="en-US"/>
          </a:p>
          <a:p>
            <a:r>
              <a:rPr lang="en-US"/>
              <a:t>As you can see in 2020 the inflation was -1.2 and it jumped to all way to 2.7 in 2021. </a:t>
            </a:r>
            <a:br>
              <a:rPr lang="en-US">
                <a:cs typeface="+mn-lt"/>
              </a:rPr>
            </a:br>
            <a:endParaRPr lang="en-US">
              <a:cs typeface="Calibri"/>
            </a:endParaRPr>
          </a:p>
          <a:p>
            <a:r>
              <a:rPr lang="en-US"/>
              <a:t>Not just that, this is the highest amount of inflation rate we have seen since 2013. </a:t>
            </a:r>
            <a:br>
              <a:rPr lang="en-US">
                <a:cs typeface="+mn-lt"/>
              </a:rPr>
            </a:br>
            <a:endParaRPr lang="en-US">
              <a:cs typeface="Calibri"/>
            </a:endParaRPr>
          </a:p>
          <a:p>
            <a:r>
              <a:rPr lang="en-US"/>
              <a:t>Which makes sense because our interest rates are also going up, which is a big indicator for our insanely high mortgage prices. (Interest rates showing in next slide)</a:t>
            </a:r>
            <a:endParaRPr lang="en-US">
              <a:cs typeface="Calibri"/>
            </a:endParaRPr>
          </a:p>
        </p:txBody>
      </p:sp>
      <p:sp>
        <p:nvSpPr>
          <p:cNvPr id="4" name="Slide Number Placeholder 3"/>
          <p:cNvSpPr>
            <a:spLocks noGrp="1"/>
          </p:cNvSpPr>
          <p:nvPr>
            <p:ph type="sldNum" sz="quarter" idx="5"/>
          </p:nvPr>
        </p:nvSpPr>
        <p:spPr/>
        <p:txBody>
          <a:bodyPr/>
          <a:lstStyle/>
          <a:p>
            <a:fld id="{6882B980-7DF7-4362-824A-496B50F1C81C}" type="slidenum">
              <a:rPr lang="en-US"/>
              <a:t>21</a:t>
            </a:fld>
            <a:endParaRPr lang="en-US"/>
          </a:p>
        </p:txBody>
      </p:sp>
    </p:spTree>
    <p:extLst>
      <p:ext uri="{BB962C8B-B14F-4D97-AF65-F5344CB8AC3E}">
        <p14:creationId xmlns:p14="http://schemas.microsoft.com/office/powerpoint/2010/main" val="181233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9/14/2023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45267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1819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4598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7042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656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905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2274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3262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4848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9000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6009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9/14/2023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4841112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latin typeface="Times New Roman"/>
                <a:ea typeface="+mj-lt"/>
                <a:cs typeface="+mj-lt"/>
              </a:rPr>
              <a:t>Canadian Real Estate Market Trends</a:t>
            </a:r>
            <a:br>
              <a:rPr lang="en-US" sz="4000">
                <a:latin typeface="Times New Roman"/>
                <a:ea typeface="+mj-lt"/>
                <a:cs typeface="+mj-lt"/>
              </a:rPr>
            </a:br>
            <a:r>
              <a:rPr lang="en-US" sz="4000">
                <a:latin typeface="Times New Roman"/>
                <a:cs typeface="Calibri Light"/>
              </a:rPr>
              <a:t>Capstone Project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Neha Tararr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A8901F3A-17CB-7EEF-8E98-F3F224B32363}"/>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rPr>
              <a:t>Technical Problems And Solutions – Canada's Real Estate</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C3F4B42C-46E0-7C66-9D73-945C527E51EC}"/>
              </a:ext>
            </a:extLst>
          </p:cNvPr>
          <p:cNvGraphicFramePr>
            <a:graphicFrameLocks noGrp="1"/>
          </p:cNvGraphicFramePr>
          <p:nvPr>
            <p:ph idx="1"/>
            <p:extLst>
              <p:ext uri="{D42A27DB-BD31-4B8C-83A1-F6EECF244321}">
                <p14:modId xmlns:p14="http://schemas.microsoft.com/office/powerpoint/2010/main" val="4033593922"/>
              </p:ext>
            </p:extLst>
          </p:nvPr>
        </p:nvGraphicFramePr>
        <p:xfrm>
          <a:off x="924375" y="930664"/>
          <a:ext cx="6616823" cy="4990187"/>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3306716">
                  <a:extLst>
                    <a:ext uri="{9D8B030D-6E8A-4147-A177-3AD203B41FA5}">
                      <a16:colId xmlns:a16="http://schemas.microsoft.com/office/drawing/2014/main" val="2022570644"/>
                    </a:ext>
                  </a:extLst>
                </a:gridCol>
                <a:gridCol w="3310107">
                  <a:extLst>
                    <a:ext uri="{9D8B030D-6E8A-4147-A177-3AD203B41FA5}">
                      <a16:colId xmlns:a16="http://schemas.microsoft.com/office/drawing/2014/main" val="3072486754"/>
                    </a:ext>
                  </a:extLst>
                </a:gridCol>
              </a:tblGrid>
              <a:tr h="527339">
                <a:tc>
                  <a:txBody>
                    <a:bodyPr/>
                    <a:lstStyle/>
                    <a:p>
                      <a:r>
                        <a:rPr lang="en-US" sz="1300" b="1" cap="all" spc="60">
                          <a:solidFill>
                            <a:schemeClr val="tx1"/>
                          </a:solidFill>
                        </a:rPr>
                        <a:t>Python Issues</a:t>
                      </a:r>
                    </a:p>
                  </a:txBody>
                  <a:tcPr marL="146483" marR="146483" marT="146483" marB="146483">
                    <a:lnL w="12700" cmpd="sng">
                      <a:noFill/>
                    </a:lnL>
                    <a:lnR w="12700" cmpd="sng">
                      <a:noFill/>
                    </a:lnR>
                    <a:lnT w="12700" cmpd="sng">
                      <a:noFill/>
                    </a:lnT>
                    <a:lnB w="38100" cmpd="sng">
                      <a:noFill/>
                    </a:lnB>
                    <a:noFill/>
                  </a:tcPr>
                </a:tc>
                <a:tc>
                  <a:txBody>
                    <a:bodyPr/>
                    <a:lstStyle/>
                    <a:p>
                      <a:r>
                        <a:rPr lang="en-US" sz="1300" b="1" cap="all" spc="60">
                          <a:solidFill>
                            <a:schemeClr val="tx1"/>
                          </a:solidFill>
                        </a:rPr>
                        <a:t>Python Solutions</a:t>
                      </a:r>
                    </a:p>
                  </a:txBody>
                  <a:tcPr marL="146483" marR="146483" marT="146483" marB="146483">
                    <a:lnL w="12700" cmpd="sng">
                      <a:noFill/>
                    </a:lnL>
                    <a:lnR w="12700" cmpd="sng">
                      <a:noFill/>
                    </a:lnR>
                    <a:lnT w="12700" cmpd="sng">
                      <a:noFill/>
                    </a:lnT>
                    <a:lnB w="38100" cmpd="sng">
                      <a:noFill/>
                    </a:lnB>
                    <a:noFill/>
                  </a:tcPr>
                </a:tc>
                <a:extLst>
                  <a:ext uri="{0D108BD9-81ED-4DB2-BD59-A6C34878D82A}">
                    <a16:rowId xmlns:a16="http://schemas.microsoft.com/office/drawing/2014/main" val="3926768155"/>
                  </a:ext>
                </a:extLst>
              </a:tr>
              <a:tr h="1227202">
                <a:tc>
                  <a:txBody>
                    <a:bodyPr/>
                    <a:lstStyle/>
                    <a:p>
                      <a:pPr lvl="0">
                        <a:buNone/>
                      </a:pPr>
                      <a:r>
                        <a:rPr lang="en-US" sz="1700" b="0" i="0" u="none" strike="noStrike" cap="none" spc="0" baseline="0" noProof="0">
                          <a:solidFill>
                            <a:schemeClr val="tx1"/>
                          </a:solidFill>
                          <a:latin typeface="Century Schoolbook"/>
                        </a:rPr>
                        <a:t>Connectivity issues between Pandas and the device.</a:t>
                      </a:r>
                      <a:endParaRPr lang="en-US" sz="1700" cap="none" spc="0">
                        <a:solidFill>
                          <a:schemeClr val="tx1"/>
                        </a:solidFill>
                      </a:endParaRPr>
                    </a:p>
                  </a:txBody>
                  <a:tcPr marL="97655" marR="97655" marT="48828" marB="97655">
                    <a:lnL w="12700" cmpd="sng">
                      <a:noFill/>
                      <a:prstDash val="solid"/>
                    </a:lnL>
                    <a:lnR w="12700" cmpd="sng">
                      <a:noFill/>
                      <a:prstDash val="solid"/>
                    </a:lnR>
                    <a:lnT w="38100" cmpd="sng">
                      <a:noFill/>
                    </a:lnT>
                    <a:lnB w="12700" cmpd="sng">
                      <a:noFill/>
                      <a:prstDash val="solid"/>
                    </a:lnB>
                    <a:noFill/>
                  </a:tcPr>
                </a:tc>
                <a:tc>
                  <a:txBody>
                    <a:bodyPr/>
                    <a:lstStyle/>
                    <a:p>
                      <a:pPr lvl="0">
                        <a:buNone/>
                      </a:pPr>
                      <a:r>
                        <a:rPr lang="en-US" sz="1700" b="0" i="0" u="none" strike="noStrike" cap="none" spc="0" baseline="0" noProof="0">
                          <a:solidFill>
                            <a:schemeClr val="tx1"/>
                          </a:solidFill>
                          <a:latin typeface="Century Schoolbook"/>
                        </a:rPr>
                        <a:t>Utilized PowerShell to successfully display the coding results when Pandas connectivity was problematic.</a:t>
                      </a:r>
                      <a:endParaRPr lang="en-US" sz="1700" cap="none" spc="0">
                        <a:solidFill>
                          <a:schemeClr val="tx1"/>
                        </a:solidFill>
                      </a:endParaRPr>
                    </a:p>
                  </a:txBody>
                  <a:tcPr marL="97655" marR="97655" marT="48828" marB="97655">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032619475"/>
                  </a:ext>
                </a:extLst>
              </a:tr>
              <a:tr h="966788">
                <a:tc>
                  <a:txBody>
                    <a:bodyPr/>
                    <a:lstStyle/>
                    <a:p>
                      <a:pPr lvl="0">
                        <a:buNone/>
                      </a:pPr>
                      <a:r>
                        <a:rPr lang="en-US" sz="1700" b="0" i="0" u="none" strike="noStrike" cap="none" spc="0" noProof="0">
                          <a:solidFill>
                            <a:schemeClr val="tx1"/>
                          </a:solidFill>
                          <a:latin typeface="Century Schoolbook"/>
                        </a:rPr>
                        <a:t>Challenges regarding the clarity of their interrelation.</a:t>
                      </a:r>
                      <a:endParaRPr lang="en-US" sz="1700" cap="none" spc="0">
                        <a:solidFill>
                          <a:schemeClr val="tx1"/>
                        </a:solidFill>
                      </a:endParaRPr>
                    </a:p>
                  </a:txBody>
                  <a:tcPr marL="97655" marR="97655" marT="48828" marB="9765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lvl="0">
                        <a:buNone/>
                      </a:pPr>
                      <a:r>
                        <a:rPr lang="en-US" sz="1700" b="0" i="0" u="none" strike="noStrike" cap="none" spc="0" baseline="0" noProof="0">
                          <a:solidFill>
                            <a:schemeClr val="tx1"/>
                          </a:solidFill>
                          <a:latin typeface="Century Schoolbook"/>
                        </a:rPr>
                        <a:t>Converted the data type into percentage values to enhance understanding.</a:t>
                      </a:r>
                      <a:endParaRPr lang="en-US" sz="1700" cap="none" spc="0">
                        <a:solidFill>
                          <a:schemeClr val="tx1"/>
                        </a:solidFill>
                      </a:endParaRPr>
                    </a:p>
                  </a:txBody>
                  <a:tcPr marL="97655" marR="97655" marT="48828" marB="97655">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726805627"/>
                  </a:ext>
                </a:extLst>
              </a:tr>
              <a:tr h="2268858">
                <a:tc>
                  <a:txBody>
                    <a:bodyPr/>
                    <a:lstStyle/>
                    <a:p>
                      <a:pPr lvl="0">
                        <a:buNone/>
                      </a:pPr>
                      <a:r>
                        <a:rPr lang="en-US" sz="1700" b="0" i="0" u="none" strike="noStrike" cap="none" spc="0" baseline="0" noProof="0">
                          <a:solidFill>
                            <a:schemeClr val="tx1"/>
                          </a:solidFill>
                          <a:latin typeface="Century Schoolbook"/>
                        </a:rPr>
                        <a:t>Data was not easy to read due to extra information, null values, wrong data types, lack of change rate, and quarterly data distribution instead of annual.</a:t>
                      </a:r>
                      <a:endParaRPr lang="en-US" sz="1700" cap="none" spc="0">
                        <a:solidFill>
                          <a:schemeClr val="tx1"/>
                        </a:solidFill>
                      </a:endParaRPr>
                    </a:p>
                  </a:txBody>
                  <a:tcPr marL="97655" marR="97655" marT="48828" marB="97655">
                    <a:lnL w="12700" cmpd="sng">
                      <a:noFill/>
                      <a:prstDash val="solid"/>
                    </a:lnL>
                    <a:lnR w="12700" cmpd="sng">
                      <a:noFill/>
                      <a:prstDash val="solid"/>
                    </a:lnR>
                    <a:lnT w="12700" cmpd="sng">
                      <a:noFill/>
                      <a:prstDash val="solid"/>
                    </a:lnT>
                    <a:lnB w="12700" cmpd="sng">
                      <a:noFill/>
                      <a:prstDash val="solid"/>
                    </a:lnB>
                    <a:noFill/>
                  </a:tcPr>
                </a:tc>
                <a:tc>
                  <a:txBody>
                    <a:bodyPr/>
                    <a:lstStyle/>
                    <a:p>
                      <a:pPr lvl="0">
                        <a:buNone/>
                      </a:pPr>
                      <a:r>
                        <a:rPr lang="en-US" sz="1700" b="0" i="0" u="none" strike="noStrike" cap="none" spc="0" noProof="0">
                          <a:solidFill>
                            <a:schemeClr val="tx1"/>
                          </a:solidFill>
                          <a:latin typeface="Century Schoolbook"/>
                        </a:rPr>
                        <a:t>Removed unnecessary data, limited the timeframe to selected years, aggregated quarterly data to calculate annual values, replaced missing values with zero, and added a new column to display the rate of change.</a:t>
                      </a:r>
                      <a:endParaRPr lang="en-US" sz="1700" cap="none" spc="0">
                        <a:solidFill>
                          <a:schemeClr val="tx1"/>
                        </a:solidFill>
                      </a:endParaRPr>
                    </a:p>
                  </a:txBody>
                  <a:tcPr marL="97655" marR="97655" marT="48828" marB="9765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33212194"/>
                  </a:ext>
                </a:extLst>
              </a:tr>
            </a:tbl>
          </a:graphicData>
        </a:graphic>
      </p:graphicFrame>
    </p:spTree>
    <p:extLst>
      <p:ext uri="{BB962C8B-B14F-4D97-AF65-F5344CB8AC3E}">
        <p14:creationId xmlns:p14="http://schemas.microsoft.com/office/powerpoint/2010/main" val="240696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01F3A-17CB-7EEF-8E98-F3F224B32363}"/>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Technical Problems And Solutions – Canada's Real Estate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4" name="Table 4">
            <a:extLst>
              <a:ext uri="{FF2B5EF4-FFF2-40B4-BE49-F238E27FC236}">
                <a16:creationId xmlns:a16="http://schemas.microsoft.com/office/drawing/2014/main" id="{C3F4B42C-46E0-7C66-9D73-945C527E51EC}"/>
              </a:ext>
            </a:extLst>
          </p:cNvPr>
          <p:cNvGraphicFramePr>
            <a:graphicFrameLocks noGrp="1"/>
          </p:cNvGraphicFramePr>
          <p:nvPr>
            <p:ph idx="1"/>
            <p:extLst>
              <p:ext uri="{D42A27DB-BD31-4B8C-83A1-F6EECF244321}">
                <p14:modId xmlns:p14="http://schemas.microsoft.com/office/powerpoint/2010/main" val="1238078317"/>
              </p:ext>
            </p:extLst>
          </p:nvPr>
        </p:nvGraphicFramePr>
        <p:xfrm>
          <a:off x="4658815" y="953189"/>
          <a:ext cx="5990137" cy="4965022"/>
        </p:xfrm>
        <a:graphic>
          <a:graphicData uri="http://schemas.openxmlformats.org/drawingml/2006/table">
            <a:tbl>
              <a:tblPr firstRow="1" bandRow="1">
                <a:tableStyleId>{5C22544A-7EE6-4342-B048-85BDC9FD1C3A}</a:tableStyleId>
              </a:tblPr>
              <a:tblGrid>
                <a:gridCol w="2884104">
                  <a:extLst>
                    <a:ext uri="{9D8B030D-6E8A-4147-A177-3AD203B41FA5}">
                      <a16:colId xmlns:a16="http://schemas.microsoft.com/office/drawing/2014/main" val="2022570644"/>
                    </a:ext>
                  </a:extLst>
                </a:gridCol>
                <a:gridCol w="3106033">
                  <a:extLst>
                    <a:ext uri="{9D8B030D-6E8A-4147-A177-3AD203B41FA5}">
                      <a16:colId xmlns:a16="http://schemas.microsoft.com/office/drawing/2014/main" val="3072486754"/>
                    </a:ext>
                  </a:extLst>
                </a:gridCol>
              </a:tblGrid>
              <a:tr h="407577">
                <a:tc>
                  <a:txBody>
                    <a:bodyPr/>
                    <a:lstStyle/>
                    <a:p>
                      <a:r>
                        <a:rPr lang="en-US" sz="1800"/>
                        <a:t>SQL Issues</a:t>
                      </a:r>
                    </a:p>
                  </a:txBody>
                  <a:tcPr marL="92631" marR="92631" marT="46315" marB="46315"/>
                </a:tc>
                <a:tc>
                  <a:txBody>
                    <a:bodyPr/>
                    <a:lstStyle/>
                    <a:p>
                      <a:r>
                        <a:rPr lang="en-US" sz="1800"/>
                        <a:t>SQL Solutions</a:t>
                      </a:r>
                    </a:p>
                  </a:txBody>
                  <a:tcPr marL="92631" marR="92631" marT="46315" marB="46315"/>
                </a:tc>
                <a:extLst>
                  <a:ext uri="{0D108BD9-81ED-4DB2-BD59-A6C34878D82A}">
                    <a16:rowId xmlns:a16="http://schemas.microsoft.com/office/drawing/2014/main" val="3926768155"/>
                  </a:ext>
                </a:extLst>
              </a:tr>
              <a:tr h="2074934">
                <a:tc>
                  <a:txBody>
                    <a:bodyPr/>
                    <a:lstStyle/>
                    <a:p>
                      <a:pPr lvl="0">
                        <a:buNone/>
                      </a:pPr>
                      <a:r>
                        <a:rPr lang="en-US" sz="1800" b="0" i="0" u="none" strike="noStrike" baseline="0" noProof="0">
                          <a:solidFill>
                            <a:srgbClr val="000000"/>
                          </a:solidFill>
                          <a:latin typeface="Century Schoolbook"/>
                        </a:rPr>
                        <a:t>The tables lacked relationships.</a:t>
                      </a:r>
                      <a:endParaRPr lang="en-US" sz="1800"/>
                    </a:p>
                  </a:txBody>
                  <a:tcPr marL="92631" marR="92631" marT="46315" marB="46315"/>
                </a:tc>
                <a:tc>
                  <a:txBody>
                    <a:bodyPr/>
                    <a:lstStyle/>
                    <a:p>
                      <a:pPr lvl="0">
                        <a:buNone/>
                      </a:pPr>
                      <a:r>
                        <a:rPr lang="en-US" sz="1800" b="0" i="0" u="none" strike="noStrike" baseline="0" noProof="0">
                          <a:solidFill>
                            <a:srgbClr val="000000"/>
                          </a:solidFill>
                          <a:latin typeface="Century Schoolbook"/>
                        </a:rPr>
                        <a:t>Introduced virtual keys to establish connections and enable the creation of a relational diagram to visualize the relationships. Ensured uniqueness within the model.</a:t>
                      </a:r>
                      <a:endParaRPr lang="en-US" sz="1800"/>
                    </a:p>
                  </a:txBody>
                  <a:tcPr marL="92631" marR="92631" marT="46315" marB="46315"/>
                </a:tc>
                <a:extLst>
                  <a:ext uri="{0D108BD9-81ED-4DB2-BD59-A6C34878D82A}">
                    <a16:rowId xmlns:a16="http://schemas.microsoft.com/office/drawing/2014/main" val="4032619475"/>
                  </a:ext>
                </a:extLst>
              </a:tr>
              <a:tr h="1797041">
                <a:tc>
                  <a:txBody>
                    <a:bodyPr/>
                    <a:lstStyle/>
                    <a:p>
                      <a:pPr lvl="0">
                        <a:buNone/>
                      </a:pPr>
                      <a:r>
                        <a:rPr lang="en-US" sz="1800" b="0" i="0" u="none" strike="noStrike" baseline="0" noProof="0">
                          <a:solidFill>
                            <a:srgbClr val="000000"/>
                          </a:solidFill>
                          <a:latin typeface="Century Schoolbook"/>
                        </a:rPr>
                        <a:t>Lack of commonality between tables, absence of Primary and Foreign keys.</a:t>
                      </a:r>
                      <a:endParaRPr lang="en-US" sz="1800"/>
                    </a:p>
                  </a:txBody>
                  <a:tcPr marL="92631" marR="92631" marT="46315" marB="46315"/>
                </a:tc>
                <a:tc>
                  <a:txBody>
                    <a:bodyPr/>
                    <a:lstStyle/>
                    <a:p>
                      <a:pPr lvl="0">
                        <a:buNone/>
                      </a:pPr>
                      <a:r>
                        <a:rPr lang="en-US" sz="1800" b="0" i="0" u="none" strike="noStrike" baseline="0" noProof="0">
                          <a:solidFill>
                            <a:srgbClr val="000000"/>
                          </a:solidFill>
                          <a:latin typeface="Century Schoolbook"/>
                        </a:rPr>
                        <a:t>Added a Primary key to the Fact Table and assigned Foreign keys to the dimensional tables to establish proper relationships.</a:t>
                      </a:r>
                      <a:endParaRPr lang="en-US" sz="1800"/>
                    </a:p>
                  </a:txBody>
                  <a:tcPr marL="92631" marR="92631" marT="46315" marB="46315"/>
                </a:tc>
                <a:extLst>
                  <a:ext uri="{0D108BD9-81ED-4DB2-BD59-A6C34878D82A}">
                    <a16:rowId xmlns:a16="http://schemas.microsoft.com/office/drawing/2014/main" val="3726805627"/>
                  </a:ext>
                </a:extLst>
              </a:tr>
              <a:tr h="685470">
                <a:tc>
                  <a:txBody>
                    <a:bodyPr/>
                    <a:lstStyle/>
                    <a:p>
                      <a:pPr lvl="0">
                        <a:buNone/>
                      </a:pPr>
                      <a:r>
                        <a:rPr lang="en-US" sz="1800" b="0" i="0" u="none" strike="noStrike" baseline="0" noProof="0">
                          <a:solidFill>
                            <a:srgbClr val="000000"/>
                          </a:solidFill>
                          <a:latin typeface="Century Schoolbook"/>
                        </a:rPr>
                        <a:t>Absence of a fact table.</a:t>
                      </a:r>
                      <a:endParaRPr lang="en-US" sz="1800"/>
                    </a:p>
                  </a:txBody>
                  <a:tcPr marL="92631" marR="92631" marT="46315" marB="46315"/>
                </a:tc>
                <a:tc>
                  <a:txBody>
                    <a:bodyPr/>
                    <a:lstStyle/>
                    <a:p>
                      <a:pPr lvl="0">
                        <a:buNone/>
                      </a:pPr>
                      <a:r>
                        <a:rPr lang="en-US" sz="1200" b="0" i="0" u="none" strike="noStrike" noProof="0">
                          <a:solidFill>
                            <a:srgbClr val="374151"/>
                          </a:solidFill>
                          <a:latin typeface="Century Schoolbook"/>
                        </a:rPr>
                        <a:t>Manually created a Fact Table to serve as the central table for the dimensional model.</a:t>
                      </a:r>
                      <a:endParaRPr lang="en-US" sz="1800"/>
                    </a:p>
                  </a:txBody>
                  <a:tcPr marL="92631" marR="92631" marT="46315" marB="46315"/>
                </a:tc>
                <a:extLst>
                  <a:ext uri="{0D108BD9-81ED-4DB2-BD59-A6C34878D82A}">
                    <a16:rowId xmlns:a16="http://schemas.microsoft.com/office/drawing/2014/main" val="1133212194"/>
                  </a:ext>
                </a:extLst>
              </a:tr>
            </a:tbl>
          </a:graphicData>
        </a:graphic>
      </p:graphicFrame>
    </p:spTree>
    <p:extLst>
      <p:ext uri="{BB962C8B-B14F-4D97-AF65-F5344CB8AC3E}">
        <p14:creationId xmlns:p14="http://schemas.microsoft.com/office/powerpoint/2010/main" val="82677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01F3A-17CB-7EEF-8E98-F3F224B32363}"/>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Technical Problems And Solutions – Canada's Real Estate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4" name="Table 4">
            <a:extLst>
              <a:ext uri="{FF2B5EF4-FFF2-40B4-BE49-F238E27FC236}">
                <a16:creationId xmlns:a16="http://schemas.microsoft.com/office/drawing/2014/main" id="{C3F4B42C-46E0-7C66-9D73-945C527E51EC}"/>
              </a:ext>
            </a:extLst>
          </p:cNvPr>
          <p:cNvGraphicFramePr>
            <a:graphicFrameLocks noGrp="1"/>
          </p:cNvGraphicFramePr>
          <p:nvPr>
            <p:ph idx="1"/>
            <p:extLst>
              <p:ext uri="{D42A27DB-BD31-4B8C-83A1-F6EECF244321}">
                <p14:modId xmlns:p14="http://schemas.microsoft.com/office/powerpoint/2010/main" val="493460669"/>
              </p:ext>
            </p:extLst>
          </p:nvPr>
        </p:nvGraphicFramePr>
        <p:xfrm>
          <a:off x="4658815" y="1321416"/>
          <a:ext cx="5990136" cy="4414941"/>
        </p:xfrm>
        <a:graphic>
          <a:graphicData uri="http://schemas.openxmlformats.org/drawingml/2006/table">
            <a:tbl>
              <a:tblPr firstRow="1" bandRow="1">
                <a:solidFill>
                  <a:schemeClr val="bg1">
                    <a:lumMod val="95000"/>
                  </a:schemeClr>
                </a:solidFill>
                <a:tableStyleId>{5C22544A-7EE6-4342-B048-85BDC9FD1C3A}</a:tableStyleId>
              </a:tblPr>
              <a:tblGrid>
                <a:gridCol w="2989250">
                  <a:extLst>
                    <a:ext uri="{9D8B030D-6E8A-4147-A177-3AD203B41FA5}">
                      <a16:colId xmlns:a16="http://schemas.microsoft.com/office/drawing/2014/main" val="2022570644"/>
                    </a:ext>
                  </a:extLst>
                </a:gridCol>
                <a:gridCol w="3000886">
                  <a:extLst>
                    <a:ext uri="{9D8B030D-6E8A-4147-A177-3AD203B41FA5}">
                      <a16:colId xmlns:a16="http://schemas.microsoft.com/office/drawing/2014/main" val="3072486754"/>
                    </a:ext>
                  </a:extLst>
                </a:gridCol>
              </a:tblGrid>
              <a:tr h="437218">
                <a:tc>
                  <a:txBody>
                    <a:bodyPr/>
                    <a:lstStyle/>
                    <a:p>
                      <a:r>
                        <a:rPr lang="en-US" sz="1700" b="0" cap="none" spc="0">
                          <a:solidFill>
                            <a:schemeClr val="bg1"/>
                          </a:solidFill>
                        </a:rPr>
                        <a:t>PowerBI Issues</a:t>
                      </a:r>
                    </a:p>
                  </a:txBody>
                  <a:tcPr marL="95741" marR="95741" marT="95741" marB="47871"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1700" b="0" cap="none" spc="0">
                          <a:solidFill>
                            <a:schemeClr val="bg1"/>
                          </a:solidFill>
                        </a:rPr>
                        <a:t>PowerBI Solutions</a:t>
                      </a:r>
                    </a:p>
                  </a:txBody>
                  <a:tcPr marL="95741" marR="95741" marT="95741" marB="4787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926768155"/>
                  </a:ext>
                </a:extLst>
              </a:tr>
              <a:tr h="947837">
                <a:tc>
                  <a:txBody>
                    <a:bodyPr/>
                    <a:lstStyle/>
                    <a:p>
                      <a:pPr lvl="0">
                        <a:buNone/>
                      </a:pPr>
                      <a:r>
                        <a:rPr lang="en-US" sz="1300" b="0" i="0" u="none" strike="noStrike" cap="none" spc="0" baseline="0" noProof="0">
                          <a:solidFill>
                            <a:schemeClr val="tx1"/>
                          </a:solidFill>
                          <a:latin typeface="Century Schoolbook"/>
                        </a:rPr>
                        <a:t>Values inserted in certain columns were not being displayed in visualization but appeared in the data table.</a:t>
                      </a:r>
                      <a:endParaRPr lang="en-US" sz="1300" cap="none" spc="0">
                        <a:solidFill>
                          <a:schemeClr val="tx1"/>
                        </a:solidFill>
                      </a:endParaRPr>
                    </a:p>
                  </a:txBody>
                  <a:tcPr marL="95741" marR="95741" marT="95741" marB="4787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lvl="0">
                        <a:buNone/>
                      </a:pPr>
                      <a:r>
                        <a:rPr lang="en-US" sz="1300" b="0" i="0" u="none" strike="noStrike" cap="none" spc="0" baseline="0" noProof="0">
                          <a:solidFill>
                            <a:schemeClr val="tx1"/>
                          </a:solidFill>
                          <a:latin typeface="Century Schoolbook"/>
                        </a:rPr>
                        <a:t>Duplicate columns were created to ensure the visibility of the column values in the visualization.</a:t>
                      </a:r>
                      <a:endParaRPr lang="en-US" sz="1300" cap="none" spc="0">
                        <a:solidFill>
                          <a:schemeClr val="tx1"/>
                        </a:solidFill>
                      </a:endParaRPr>
                    </a:p>
                  </a:txBody>
                  <a:tcPr marL="95741" marR="95741" marT="95741" marB="4787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32619475"/>
                  </a:ext>
                </a:extLst>
              </a:tr>
              <a:tr h="947837">
                <a:tc>
                  <a:txBody>
                    <a:bodyPr/>
                    <a:lstStyle/>
                    <a:p>
                      <a:pPr lvl="0">
                        <a:buNone/>
                      </a:pPr>
                      <a:r>
                        <a:rPr lang="en-US" sz="1300" b="0" i="0" u="none" strike="noStrike" cap="none" spc="0" baseline="0" noProof="0">
                          <a:solidFill>
                            <a:schemeClr val="tx1"/>
                          </a:solidFill>
                          <a:latin typeface="Century Schoolbook"/>
                        </a:rPr>
                        <a:t>A challenge arose in comparing values between buyers and renters.</a:t>
                      </a:r>
                      <a:endParaRPr lang="en-US" sz="1300" cap="none" spc="0">
                        <a:solidFill>
                          <a:schemeClr val="tx1"/>
                        </a:solidFill>
                      </a:endParaRPr>
                    </a:p>
                  </a:txBody>
                  <a:tcPr marL="95741" marR="95741" marT="95741" marB="4787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buNone/>
                      </a:pPr>
                      <a:r>
                        <a:rPr lang="en-US" sz="1300" b="0" i="0" u="none" strike="noStrike" cap="none" spc="0" baseline="0" noProof="0">
                          <a:solidFill>
                            <a:schemeClr val="tx1"/>
                          </a:solidFill>
                          <a:latin typeface="Century Schoolbook"/>
                        </a:rPr>
                        <a:t>Relationship management and the establishment of a relation between the two groups were implemented to enable effective comparison.</a:t>
                      </a:r>
                      <a:endParaRPr lang="en-US" sz="1300" cap="none" spc="0">
                        <a:solidFill>
                          <a:schemeClr val="tx1"/>
                        </a:solidFill>
                      </a:endParaRPr>
                    </a:p>
                  </a:txBody>
                  <a:tcPr marL="95741" marR="95741" marT="95741" marB="4787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726805627"/>
                  </a:ext>
                </a:extLst>
              </a:tr>
              <a:tr h="947837">
                <a:tc>
                  <a:txBody>
                    <a:bodyPr/>
                    <a:lstStyle/>
                    <a:p>
                      <a:pPr lvl="0">
                        <a:buNone/>
                      </a:pPr>
                      <a:r>
                        <a:rPr lang="en-US" sz="1300" b="0" i="0" u="none" strike="noStrike" cap="none" spc="0" baseline="0" noProof="0">
                          <a:solidFill>
                            <a:schemeClr val="tx1"/>
                          </a:solidFill>
                          <a:latin typeface="Century Schoolbook"/>
                        </a:rPr>
                        <a:t>Outdated columns existed.</a:t>
                      </a:r>
                      <a:endParaRPr lang="en-US" sz="1300" cap="none" spc="0">
                        <a:solidFill>
                          <a:schemeClr val="tx1"/>
                        </a:solidFill>
                      </a:endParaRPr>
                    </a:p>
                  </a:txBody>
                  <a:tcPr marL="95741" marR="95741" marT="95741" marB="4787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buNone/>
                      </a:pPr>
                      <a:r>
                        <a:rPr lang="en-US" sz="1300" b="0" i="0" u="none" strike="noStrike" cap="none" spc="0" baseline="0" noProof="0">
                          <a:solidFill>
                            <a:schemeClr val="tx1"/>
                          </a:solidFill>
                          <a:latin typeface="Century Schoolbook"/>
                        </a:rPr>
                        <a:t>New custom columns were generated, and outdated tables were removed from the Power Query Editor to ensure data accuracy and relevance.</a:t>
                      </a:r>
                      <a:endParaRPr lang="en-US" sz="1300" cap="none" spc="0">
                        <a:solidFill>
                          <a:schemeClr val="tx1"/>
                        </a:solidFill>
                      </a:endParaRPr>
                    </a:p>
                  </a:txBody>
                  <a:tcPr marL="95741" marR="95741" marT="95741" marB="4787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133212194"/>
                  </a:ext>
                </a:extLst>
              </a:tr>
              <a:tr h="947837">
                <a:tc>
                  <a:txBody>
                    <a:bodyPr/>
                    <a:lstStyle/>
                    <a:p>
                      <a:pPr lvl="0">
                        <a:buNone/>
                      </a:pPr>
                      <a:r>
                        <a:rPr lang="en-US" sz="1300" b="0" i="0" u="none" strike="noStrike" cap="none" spc="0" baseline="0" noProof="0">
                          <a:solidFill>
                            <a:schemeClr val="tx1"/>
                          </a:solidFill>
                          <a:latin typeface="Century Schoolbook"/>
                        </a:rPr>
                        <a:t>Columns needed to be renamed, and empty columns needed addressing.</a:t>
                      </a:r>
                      <a:endParaRPr lang="en-US" sz="1300" cap="none" spc="0">
                        <a:solidFill>
                          <a:schemeClr val="tx1"/>
                        </a:solidFill>
                      </a:endParaRPr>
                    </a:p>
                  </a:txBody>
                  <a:tcPr marL="95741" marR="95741" marT="95741" marB="47871">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lvl="0">
                        <a:buNone/>
                      </a:pPr>
                      <a:r>
                        <a:rPr lang="en-US" sz="1300" b="0" i="0" u="none" strike="noStrike" cap="none" spc="0" noProof="0">
                          <a:solidFill>
                            <a:schemeClr val="tx1"/>
                          </a:solidFill>
                          <a:latin typeface="Century Schoolbook"/>
                        </a:rPr>
                        <a:t>Columns were renamed, and remaining null values were replaced with zero to maintain data completeness and consistency.</a:t>
                      </a:r>
                      <a:endParaRPr lang="en-US" sz="1300" cap="none" spc="0">
                        <a:solidFill>
                          <a:schemeClr val="tx1"/>
                        </a:solidFill>
                      </a:endParaRPr>
                    </a:p>
                  </a:txBody>
                  <a:tcPr marL="95741" marR="95741" marT="95741" marB="47871">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87883147"/>
                  </a:ext>
                </a:extLst>
              </a:tr>
            </a:tbl>
          </a:graphicData>
        </a:graphic>
      </p:graphicFrame>
    </p:spTree>
    <p:extLst>
      <p:ext uri="{BB962C8B-B14F-4D97-AF65-F5344CB8AC3E}">
        <p14:creationId xmlns:p14="http://schemas.microsoft.com/office/powerpoint/2010/main" val="392233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01F3A-17CB-7EEF-8E98-F3F224B32363}"/>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Technical Problems And Solutions – Canada's Real Estate</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4" name="Table 4">
            <a:extLst>
              <a:ext uri="{FF2B5EF4-FFF2-40B4-BE49-F238E27FC236}">
                <a16:creationId xmlns:a16="http://schemas.microsoft.com/office/drawing/2014/main" id="{C3F4B42C-46E0-7C66-9D73-945C527E51EC}"/>
              </a:ext>
            </a:extLst>
          </p:cNvPr>
          <p:cNvGraphicFramePr>
            <a:graphicFrameLocks noGrp="1"/>
          </p:cNvGraphicFramePr>
          <p:nvPr>
            <p:ph idx="1"/>
            <p:extLst>
              <p:ext uri="{D42A27DB-BD31-4B8C-83A1-F6EECF244321}">
                <p14:modId xmlns:p14="http://schemas.microsoft.com/office/powerpoint/2010/main" val="3458583985"/>
              </p:ext>
            </p:extLst>
          </p:nvPr>
        </p:nvGraphicFramePr>
        <p:xfrm>
          <a:off x="4658815" y="1321416"/>
          <a:ext cx="5990136" cy="3467104"/>
        </p:xfrm>
        <a:graphic>
          <a:graphicData uri="http://schemas.openxmlformats.org/drawingml/2006/table">
            <a:tbl>
              <a:tblPr firstRow="1" bandRow="1">
                <a:solidFill>
                  <a:schemeClr val="bg1">
                    <a:lumMod val="95000"/>
                  </a:schemeClr>
                </a:solidFill>
                <a:tableStyleId>{5C22544A-7EE6-4342-B048-85BDC9FD1C3A}</a:tableStyleId>
              </a:tblPr>
              <a:tblGrid>
                <a:gridCol w="2989250">
                  <a:extLst>
                    <a:ext uri="{9D8B030D-6E8A-4147-A177-3AD203B41FA5}">
                      <a16:colId xmlns:a16="http://schemas.microsoft.com/office/drawing/2014/main" val="2022570644"/>
                    </a:ext>
                  </a:extLst>
                </a:gridCol>
                <a:gridCol w="3000886">
                  <a:extLst>
                    <a:ext uri="{9D8B030D-6E8A-4147-A177-3AD203B41FA5}">
                      <a16:colId xmlns:a16="http://schemas.microsoft.com/office/drawing/2014/main" val="3072486754"/>
                    </a:ext>
                  </a:extLst>
                </a:gridCol>
              </a:tblGrid>
              <a:tr h="437218">
                <a:tc>
                  <a:txBody>
                    <a:bodyPr/>
                    <a:lstStyle/>
                    <a:p>
                      <a:r>
                        <a:rPr lang="en-US" sz="1700" b="0" cap="none" spc="0" err="1">
                          <a:solidFill>
                            <a:schemeClr val="bg1"/>
                          </a:solidFill>
                        </a:rPr>
                        <a:t>PowerBI</a:t>
                      </a:r>
                      <a:r>
                        <a:rPr lang="en-US" sz="1700" b="0" cap="none" spc="0">
                          <a:solidFill>
                            <a:schemeClr val="bg1"/>
                          </a:solidFill>
                        </a:rPr>
                        <a:t> Issues</a:t>
                      </a:r>
                    </a:p>
                  </a:txBody>
                  <a:tcPr marL="95741" marR="95741" marT="95741" marB="47871"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1700" b="0" cap="none" spc="0" err="1">
                          <a:solidFill>
                            <a:schemeClr val="bg1"/>
                          </a:solidFill>
                        </a:rPr>
                        <a:t>PowerBI</a:t>
                      </a:r>
                      <a:r>
                        <a:rPr lang="en-US" sz="1700" b="0" cap="none" spc="0">
                          <a:solidFill>
                            <a:schemeClr val="bg1"/>
                          </a:solidFill>
                        </a:rPr>
                        <a:t> Solutions</a:t>
                      </a:r>
                    </a:p>
                  </a:txBody>
                  <a:tcPr marL="95741" marR="95741" marT="95741" marB="4787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926768155"/>
                  </a:ext>
                </a:extLst>
              </a:tr>
              <a:tr h="947837">
                <a:tc>
                  <a:txBody>
                    <a:bodyPr/>
                    <a:lstStyle/>
                    <a:p>
                      <a:pPr lvl="0">
                        <a:buNone/>
                      </a:pPr>
                      <a:r>
                        <a:rPr lang="en-US" sz="1300" b="0" i="0" u="none" strike="noStrike" cap="none" spc="0" baseline="0" noProof="0">
                          <a:solidFill>
                            <a:srgbClr val="000000"/>
                          </a:solidFill>
                          <a:latin typeface="Century Schoolbook"/>
                        </a:rPr>
                        <a:t>Different aggregated functions were required based on data types and specific questions.</a:t>
                      </a:r>
                      <a:endParaRPr lang="en-US"/>
                    </a:p>
                  </a:txBody>
                  <a:tcPr marL="95741" marR="95741" marT="95741" marB="47871">
                    <a:lnL w="0">
                      <a:noFill/>
                    </a:lnL>
                    <a:lnR w="0">
                      <a:noFill/>
                    </a:lnR>
                    <a:lnT w="0">
                      <a:noFill/>
                    </a:lnT>
                    <a:lnB w="9524">
                      <a:solidFill>
                        <a:schemeClr val="tx1">
                          <a:lumMod val="50000"/>
                          <a:lumOff val="50000"/>
                        </a:schemeClr>
                      </a:solidFill>
                    </a:lnB>
                    <a:solidFill>
                      <a:schemeClr val="bg1">
                        <a:lumMod val="95000"/>
                      </a:schemeClr>
                    </a:solidFill>
                  </a:tcPr>
                </a:tc>
                <a:tc>
                  <a:txBody>
                    <a:bodyPr/>
                    <a:lstStyle/>
                    <a:p>
                      <a:pPr lvl="0">
                        <a:buNone/>
                      </a:pPr>
                      <a:r>
                        <a:rPr lang="en-US" sz="1300" b="0" i="0" u="none" strike="noStrike" cap="none" spc="0" baseline="0" noProof="0">
                          <a:solidFill>
                            <a:srgbClr val="000000"/>
                          </a:solidFill>
                          <a:latin typeface="Century Schoolbook"/>
                        </a:rPr>
                        <a:t>Newly created custom columns were introduced, presenting aggregated values such as sums, averages, and other relevant metrics based on the nature of the table and data.</a:t>
                      </a:r>
                      <a:endParaRPr lang="en-US"/>
                    </a:p>
                  </a:txBody>
                  <a:tcPr marL="95741" marR="95741" marT="95741" marB="47871">
                    <a:lnL w="0">
                      <a:noFill/>
                    </a:lnL>
                    <a:lnR w="0">
                      <a:noFill/>
                    </a:lnR>
                    <a:lnT w="0">
                      <a:noFill/>
                    </a:lnT>
                    <a:lnB w="9524">
                      <a:solidFill>
                        <a:schemeClr val="tx1">
                          <a:lumMod val="50000"/>
                          <a:lumOff val="50000"/>
                        </a:schemeClr>
                      </a:solidFill>
                    </a:lnB>
                    <a:solidFill>
                      <a:schemeClr val="bg1">
                        <a:lumMod val="95000"/>
                      </a:schemeClr>
                    </a:solidFill>
                  </a:tcPr>
                </a:tc>
                <a:extLst>
                  <a:ext uri="{0D108BD9-81ED-4DB2-BD59-A6C34878D82A}">
                    <a16:rowId xmlns:a16="http://schemas.microsoft.com/office/drawing/2014/main" val="4032619475"/>
                  </a:ext>
                </a:extLst>
              </a:tr>
              <a:tr h="947837">
                <a:tc>
                  <a:txBody>
                    <a:bodyPr/>
                    <a:lstStyle/>
                    <a:p>
                      <a:pPr lvl="0">
                        <a:buNone/>
                      </a:pPr>
                      <a:r>
                        <a:rPr lang="en-US" sz="1300" b="0" i="0" u="none" strike="noStrike" cap="none" spc="0" baseline="0" noProof="0">
                          <a:solidFill>
                            <a:srgbClr val="000000"/>
                          </a:solidFill>
                          <a:latin typeface="Century Schoolbook"/>
                        </a:rPr>
                        <a:t>Data types were distorted.</a:t>
                      </a:r>
                      <a:endParaRPr lang="en-US"/>
                    </a:p>
                  </a:txBody>
                  <a:tcPr marL="95741" marR="95741" marT="95741" marB="47871">
                    <a:lnL w="0">
                      <a:noFill/>
                    </a:lnL>
                    <a:lnR w="0">
                      <a:noFill/>
                    </a:lnR>
                    <a:lnT w="9524">
                      <a:solidFill>
                        <a:schemeClr val="tx1">
                          <a:lumMod val="50000"/>
                          <a:lumOff val="50000"/>
                        </a:schemeClr>
                      </a:solidFill>
                    </a:lnT>
                    <a:lnB w="9524">
                      <a:solidFill>
                        <a:schemeClr val="tx1">
                          <a:lumMod val="50000"/>
                          <a:lumOff val="50000"/>
                        </a:schemeClr>
                      </a:solidFill>
                    </a:lnB>
                    <a:solidFill>
                      <a:schemeClr val="bg1">
                        <a:lumMod val="95000"/>
                      </a:schemeClr>
                    </a:solidFill>
                  </a:tcPr>
                </a:tc>
                <a:tc>
                  <a:txBody>
                    <a:bodyPr/>
                    <a:lstStyle/>
                    <a:p>
                      <a:pPr lvl="0">
                        <a:buNone/>
                      </a:pPr>
                      <a:r>
                        <a:rPr lang="en-US" sz="1300" b="0" i="0" u="none" strike="noStrike" cap="none" spc="0" baseline="0" noProof="0">
                          <a:solidFill>
                            <a:srgbClr val="000000"/>
                          </a:solidFill>
                          <a:latin typeface="Century Schoolbook"/>
                        </a:rPr>
                        <a:t>Data types were adjusted to align with their respective values to ensure accurate analysis.</a:t>
                      </a:r>
                      <a:endParaRPr lang="en-US"/>
                    </a:p>
                  </a:txBody>
                  <a:tcPr marL="95741" marR="95741" marT="95741" marB="47871">
                    <a:lnL w="0">
                      <a:noFill/>
                    </a:lnL>
                    <a:lnR w="0">
                      <a:noFill/>
                    </a:lnR>
                    <a:lnT w="9524">
                      <a:solidFill>
                        <a:schemeClr val="tx1">
                          <a:lumMod val="50000"/>
                          <a:lumOff val="50000"/>
                        </a:schemeClr>
                      </a:solidFill>
                    </a:lnT>
                    <a:lnB w="9524">
                      <a:solidFill>
                        <a:schemeClr val="tx1">
                          <a:lumMod val="50000"/>
                          <a:lumOff val="50000"/>
                        </a:schemeClr>
                      </a:solidFill>
                    </a:lnB>
                    <a:solidFill>
                      <a:schemeClr val="bg1">
                        <a:lumMod val="95000"/>
                      </a:schemeClr>
                    </a:solidFill>
                  </a:tcPr>
                </a:tc>
                <a:extLst>
                  <a:ext uri="{0D108BD9-81ED-4DB2-BD59-A6C34878D82A}">
                    <a16:rowId xmlns:a16="http://schemas.microsoft.com/office/drawing/2014/main" val="3726805627"/>
                  </a:ext>
                </a:extLst>
              </a:tr>
              <a:tr h="947837">
                <a:tc>
                  <a:txBody>
                    <a:bodyPr/>
                    <a:lstStyle/>
                    <a:p>
                      <a:pPr lvl="0">
                        <a:buNone/>
                      </a:pPr>
                      <a:r>
                        <a:rPr lang="en-US" sz="1300" b="0" i="0" u="none" strike="noStrike" cap="none" spc="0" baseline="0" noProof="0">
                          <a:solidFill>
                            <a:srgbClr val="000000"/>
                          </a:solidFill>
                          <a:latin typeface="Century Schoolbook"/>
                        </a:rPr>
                        <a:t>Column headers were not defined. </a:t>
                      </a:r>
                      <a:endParaRPr lang="en-US"/>
                    </a:p>
                  </a:txBody>
                  <a:tcPr marL="95741" marR="95741" marT="95741" marB="47871">
                    <a:lnL w="0">
                      <a:noFill/>
                    </a:lnL>
                    <a:lnR w="0">
                      <a:noFill/>
                    </a:lnR>
                    <a:lnT w="9524">
                      <a:solidFill>
                        <a:schemeClr val="tx1">
                          <a:lumMod val="50000"/>
                          <a:lumOff val="50000"/>
                        </a:schemeClr>
                      </a:solidFill>
                    </a:lnT>
                    <a:lnB w="9524">
                      <a:solidFill>
                        <a:schemeClr val="tx1">
                          <a:lumMod val="50000"/>
                          <a:lumOff val="50000"/>
                        </a:schemeClr>
                      </a:solidFill>
                    </a:lnB>
                    <a:solidFill>
                      <a:schemeClr val="bg1">
                        <a:lumMod val="95000"/>
                      </a:schemeClr>
                    </a:solidFill>
                  </a:tcPr>
                </a:tc>
                <a:tc>
                  <a:txBody>
                    <a:bodyPr/>
                    <a:lstStyle/>
                    <a:p>
                      <a:pPr lvl="0">
                        <a:buNone/>
                      </a:pPr>
                      <a:r>
                        <a:rPr lang="en-US" sz="1300" b="0" i="0" u="none" strike="noStrike" cap="none" spc="0" baseline="0" noProof="0">
                          <a:solidFill>
                            <a:srgbClr val="000000"/>
                          </a:solidFill>
                          <a:latin typeface="Century Schoolbook"/>
                        </a:rPr>
                        <a:t>Header definitions were assigned to each column to enhance clarity and facilitate better understanding of the data.</a:t>
                      </a:r>
                      <a:endParaRPr lang="en-US"/>
                    </a:p>
                  </a:txBody>
                  <a:tcPr marL="95741" marR="95741" marT="95741" marB="47871">
                    <a:lnL w="0">
                      <a:noFill/>
                    </a:lnL>
                    <a:lnR w="0">
                      <a:noFill/>
                    </a:lnR>
                    <a:lnT w="9524">
                      <a:solidFill>
                        <a:schemeClr val="tx1">
                          <a:lumMod val="50000"/>
                          <a:lumOff val="50000"/>
                        </a:schemeClr>
                      </a:solidFill>
                    </a:lnT>
                    <a:lnB w="9524">
                      <a:solidFill>
                        <a:schemeClr val="tx1">
                          <a:lumMod val="50000"/>
                          <a:lumOff val="50000"/>
                        </a:schemeClr>
                      </a:solidFill>
                    </a:lnB>
                    <a:solidFill>
                      <a:schemeClr val="bg1">
                        <a:lumMod val="95000"/>
                      </a:schemeClr>
                    </a:solidFill>
                  </a:tcPr>
                </a:tc>
                <a:extLst>
                  <a:ext uri="{0D108BD9-81ED-4DB2-BD59-A6C34878D82A}">
                    <a16:rowId xmlns:a16="http://schemas.microsoft.com/office/drawing/2014/main" val="1133212194"/>
                  </a:ext>
                </a:extLst>
              </a:tr>
            </a:tbl>
          </a:graphicData>
        </a:graphic>
      </p:graphicFrame>
    </p:spTree>
    <p:extLst>
      <p:ext uri="{BB962C8B-B14F-4D97-AF65-F5344CB8AC3E}">
        <p14:creationId xmlns:p14="http://schemas.microsoft.com/office/powerpoint/2010/main" val="101949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11" name="Rectangle 10">
            <a:extLst>
              <a:ext uri="{FF2B5EF4-FFF2-40B4-BE49-F238E27FC236}">
                <a16:creationId xmlns:a16="http://schemas.microsoft.com/office/drawing/2014/main" id="{64F97EC1-3569-4A79-9DB8-CC79407DF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Picture 4" descr="Houses in a subdivision">
            <a:extLst>
              <a:ext uri="{FF2B5EF4-FFF2-40B4-BE49-F238E27FC236}">
                <a16:creationId xmlns:a16="http://schemas.microsoft.com/office/drawing/2014/main" id="{059DF96E-12CD-6779-71AB-5C4E53DD95B5}"/>
              </a:ext>
            </a:extLst>
          </p:cNvPr>
          <p:cNvPicPr>
            <a:picLocks noChangeAspect="1"/>
          </p:cNvPicPr>
          <p:nvPr/>
        </p:nvPicPr>
        <p:blipFill rotWithShape="1">
          <a:blip r:embed="rId3"/>
          <a:srcRect r="-1" b="1146"/>
          <a:stretch/>
        </p:blipFill>
        <p:spPr>
          <a:xfrm>
            <a:off x="899160" y="1"/>
            <a:ext cx="10393680" cy="6858000"/>
          </a:xfrm>
          <a:prstGeom prst="rect">
            <a:avLst/>
          </a:prstGeom>
        </p:spPr>
      </p:pic>
      <p:sp>
        <p:nvSpPr>
          <p:cNvPr id="13" name="Rectangle 12">
            <a:extLst>
              <a:ext uri="{FF2B5EF4-FFF2-40B4-BE49-F238E27FC236}">
                <a16:creationId xmlns:a16="http://schemas.microsoft.com/office/drawing/2014/main" id="{13E08444-43C3-4332-B02D-F2DBC8C1D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015E8863-E6E1-289F-C568-A4B603554FDA}"/>
              </a:ext>
            </a:extLst>
          </p:cNvPr>
          <p:cNvSpPr>
            <a:spLocks noGrp="1"/>
          </p:cNvSpPr>
          <p:nvPr>
            <p:ph type="title"/>
          </p:nvPr>
        </p:nvSpPr>
        <p:spPr>
          <a:xfrm>
            <a:off x="1261872" y="723331"/>
            <a:ext cx="9418320" cy="3875965"/>
          </a:xfrm>
          <a:noFill/>
        </p:spPr>
        <p:txBody>
          <a:bodyPr vert="horz" lIns="91440" tIns="45720" rIns="91440" bIns="45720" rtlCol="0" anchor="ctr">
            <a:normAutofit/>
          </a:bodyPr>
          <a:lstStyle/>
          <a:p>
            <a:pPr algn="ctr">
              <a:lnSpc>
                <a:spcPct val="85000"/>
              </a:lnSpc>
            </a:pPr>
            <a:r>
              <a:rPr lang="en-US">
                <a:solidFill>
                  <a:srgbClr val="FFFFFF"/>
                </a:solidFill>
              </a:rPr>
              <a:t>System Demonstration - Canada's Real Estate</a:t>
            </a:r>
          </a:p>
        </p:txBody>
      </p:sp>
      <p:cxnSp>
        <p:nvCxnSpPr>
          <p:cNvPr id="15" name="Straight Connector 14">
            <a:extLst>
              <a:ext uri="{FF2B5EF4-FFF2-40B4-BE49-F238E27FC236}">
                <a16:creationId xmlns:a16="http://schemas.microsoft.com/office/drawing/2014/main" id="{4D848F31-B9E9-4B45-86EB-66A7D70D48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975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73659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959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creenshot, plot, line&#10;&#10;Description automatically generated">
            <a:extLst>
              <a:ext uri="{FF2B5EF4-FFF2-40B4-BE49-F238E27FC236}">
                <a16:creationId xmlns:a16="http://schemas.microsoft.com/office/drawing/2014/main" id="{65391F1B-4A77-2815-72B3-7B5AB1FE035E}"/>
              </a:ext>
            </a:extLst>
          </p:cNvPr>
          <p:cNvPicPr>
            <a:picLocks noGrp="1" noChangeAspect="1"/>
          </p:cNvPicPr>
          <p:nvPr>
            <p:ph idx="1"/>
          </p:nvPr>
        </p:nvPicPr>
        <p:blipFill>
          <a:blip r:embed="rId3"/>
          <a:stretch>
            <a:fillRect/>
          </a:stretch>
        </p:blipFill>
        <p:spPr>
          <a:xfrm>
            <a:off x="643467" y="1288881"/>
            <a:ext cx="10905066" cy="4280238"/>
          </a:xfrm>
          <a:prstGeom prst="rect">
            <a:avLst/>
          </a:prstGeom>
        </p:spPr>
      </p:pic>
    </p:spTree>
    <p:extLst>
      <p:ext uri="{BB962C8B-B14F-4D97-AF65-F5344CB8AC3E}">
        <p14:creationId xmlns:p14="http://schemas.microsoft.com/office/powerpoint/2010/main" val="336273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11" name="Rectangle 10">
            <a:extLst>
              <a:ext uri="{FF2B5EF4-FFF2-40B4-BE49-F238E27FC236}">
                <a16:creationId xmlns:a16="http://schemas.microsoft.com/office/drawing/2014/main" id="{9B0F74F9-E373-4883-A533-C80C53DE6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65FFFB-1163-4DA7-83B0-B8677ABBC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D76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117A05-2F4F-4370-A926-6191A5C3D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creenshot&#10;&#10;Description automatically generated">
            <a:extLst>
              <a:ext uri="{FF2B5EF4-FFF2-40B4-BE49-F238E27FC236}">
                <a16:creationId xmlns:a16="http://schemas.microsoft.com/office/drawing/2014/main" id="{D202192A-A9F3-BC93-0866-23C585E716D7}"/>
              </a:ext>
            </a:extLst>
          </p:cNvPr>
          <p:cNvPicPr>
            <a:picLocks noGrp="1" noChangeAspect="1"/>
          </p:cNvPicPr>
          <p:nvPr>
            <p:ph idx="1"/>
          </p:nvPr>
        </p:nvPicPr>
        <p:blipFill>
          <a:blip r:embed="rId3"/>
          <a:stretch>
            <a:fillRect/>
          </a:stretch>
        </p:blipFill>
        <p:spPr>
          <a:xfrm>
            <a:off x="1120477" y="1497913"/>
            <a:ext cx="9951041" cy="3856028"/>
          </a:xfrm>
          <a:prstGeom prst="rect">
            <a:avLst/>
          </a:prstGeom>
        </p:spPr>
      </p:pic>
    </p:spTree>
    <p:extLst>
      <p:ext uri="{BB962C8B-B14F-4D97-AF65-F5344CB8AC3E}">
        <p14:creationId xmlns:p14="http://schemas.microsoft.com/office/powerpoint/2010/main" val="298315836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11" name="Rectangle 10">
            <a:extLst>
              <a:ext uri="{FF2B5EF4-FFF2-40B4-BE49-F238E27FC236}">
                <a16:creationId xmlns:a16="http://schemas.microsoft.com/office/drawing/2014/main" id="{9B0F74F9-E373-4883-A533-C80C53DE6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65FFFB-1163-4DA7-83B0-B8677ABBC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A2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117A05-2F4F-4370-A926-6191A5C3D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creenshot, plot, diagram&#10;&#10;Description automatically generated">
            <a:extLst>
              <a:ext uri="{FF2B5EF4-FFF2-40B4-BE49-F238E27FC236}">
                <a16:creationId xmlns:a16="http://schemas.microsoft.com/office/drawing/2014/main" id="{C9284590-F2C0-7EC4-B52B-6AD0260B7C4D}"/>
              </a:ext>
            </a:extLst>
          </p:cNvPr>
          <p:cNvPicPr>
            <a:picLocks noGrp="1" noChangeAspect="1"/>
          </p:cNvPicPr>
          <p:nvPr>
            <p:ph idx="1"/>
          </p:nvPr>
        </p:nvPicPr>
        <p:blipFill>
          <a:blip r:embed="rId3"/>
          <a:stretch>
            <a:fillRect/>
          </a:stretch>
        </p:blipFill>
        <p:spPr>
          <a:xfrm>
            <a:off x="1299332" y="1123527"/>
            <a:ext cx="9593330" cy="4604800"/>
          </a:xfrm>
          <a:prstGeom prst="rect">
            <a:avLst/>
          </a:prstGeom>
        </p:spPr>
      </p:pic>
    </p:spTree>
    <p:extLst>
      <p:ext uri="{BB962C8B-B14F-4D97-AF65-F5344CB8AC3E}">
        <p14:creationId xmlns:p14="http://schemas.microsoft.com/office/powerpoint/2010/main" val="24741071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4" name="Picture 4" descr="A picture containing text, screenshot, font, plot&#10;&#10;Description automatically generated">
            <a:extLst>
              <a:ext uri="{FF2B5EF4-FFF2-40B4-BE49-F238E27FC236}">
                <a16:creationId xmlns:a16="http://schemas.microsoft.com/office/drawing/2014/main" id="{2A1BC493-DE02-F805-1A4C-DB63F763CFB3}"/>
              </a:ext>
            </a:extLst>
          </p:cNvPr>
          <p:cNvPicPr>
            <a:picLocks noGrp="1" noChangeAspect="1"/>
          </p:cNvPicPr>
          <p:nvPr>
            <p:ph idx="1"/>
          </p:nvPr>
        </p:nvPicPr>
        <p:blipFill rotWithShape="1">
          <a:blip r:embed="rId3"/>
          <a:srcRect l="5448" r="212"/>
          <a:stretch/>
        </p:blipFill>
        <p:spPr>
          <a:xfrm>
            <a:off x="20" y="10"/>
            <a:ext cx="12207220" cy="6857990"/>
          </a:xfrm>
          <a:prstGeom prst="rect">
            <a:avLst/>
          </a:prstGeom>
        </p:spPr>
      </p:pic>
    </p:spTree>
    <p:extLst>
      <p:ext uri="{BB962C8B-B14F-4D97-AF65-F5344CB8AC3E}">
        <p14:creationId xmlns:p14="http://schemas.microsoft.com/office/powerpoint/2010/main" val="138469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4" name="Picture 4" descr="A picture containing text, screenshot, line, plot&#10;&#10;Description automatically generated">
            <a:extLst>
              <a:ext uri="{FF2B5EF4-FFF2-40B4-BE49-F238E27FC236}">
                <a16:creationId xmlns:a16="http://schemas.microsoft.com/office/drawing/2014/main" id="{4EF18B88-4EBD-BC24-F330-85F2DEC971FC}"/>
              </a:ext>
            </a:extLst>
          </p:cNvPr>
          <p:cNvPicPr>
            <a:picLocks noGrp="1" noChangeAspect="1"/>
          </p:cNvPicPr>
          <p:nvPr>
            <p:ph idx="1"/>
          </p:nvPr>
        </p:nvPicPr>
        <p:blipFill>
          <a:blip r:embed="rId3"/>
          <a:stretch>
            <a:fillRect/>
          </a:stretch>
        </p:blipFill>
        <p:spPr>
          <a:xfrm>
            <a:off x="1100667" y="695684"/>
            <a:ext cx="9548706" cy="5466631"/>
          </a:xfrm>
          <a:prstGeom prst="rect">
            <a:avLst/>
          </a:prstGeom>
        </p:spPr>
      </p:pic>
    </p:spTree>
    <p:extLst>
      <p:ext uri="{BB962C8B-B14F-4D97-AF65-F5344CB8AC3E}">
        <p14:creationId xmlns:p14="http://schemas.microsoft.com/office/powerpoint/2010/main" val="138615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69BC7-E75E-42C3-11C1-B5C009F83D6E}"/>
              </a:ext>
            </a:extLst>
          </p:cNvPr>
          <p:cNvSpPr>
            <a:spLocks noGrp="1"/>
          </p:cNvSpPr>
          <p:nvPr>
            <p:ph type="title"/>
          </p:nvPr>
        </p:nvSpPr>
        <p:spPr>
          <a:xfrm>
            <a:off x="1010338" y="543313"/>
            <a:ext cx="9692640" cy="1325562"/>
          </a:xfrm>
        </p:spPr>
        <p:txBody>
          <a:bodyPr>
            <a:normAutofit/>
          </a:bodyPr>
          <a:lstStyle/>
          <a:p>
            <a:r>
              <a:rPr lang="en-US"/>
              <a:t>Agenda</a:t>
            </a:r>
          </a:p>
        </p:txBody>
      </p:sp>
      <p:sp>
        <p:nvSpPr>
          <p:cNvPr id="3" name="Content Placeholder 2">
            <a:extLst>
              <a:ext uri="{FF2B5EF4-FFF2-40B4-BE49-F238E27FC236}">
                <a16:creationId xmlns:a16="http://schemas.microsoft.com/office/drawing/2014/main" id="{73FC24BA-9C02-9C03-9CB8-3788EA65759B}"/>
              </a:ext>
            </a:extLst>
          </p:cNvPr>
          <p:cNvSpPr>
            <a:spLocks noGrp="1"/>
          </p:cNvSpPr>
          <p:nvPr>
            <p:ph idx="1"/>
          </p:nvPr>
        </p:nvSpPr>
        <p:spPr>
          <a:xfrm>
            <a:off x="1343251" y="2302276"/>
            <a:ext cx="8595360" cy="2649784"/>
          </a:xfrm>
        </p:spPr>
        <p:txBody>
          <a:bodyPr vert="horz" lIns="91440" tIns="45720" rIns="91440" bIns="45720" rtlCol="0" anchor="t">
            <a:normAutofit/>
          </a:bodyPr>
          <a:lstStyle/>
          <a:p>
            <a:r>
              <a:rPr lang="en-US" dirty="0"/>
              <a:t>Overview – Canada's Real Estate Overview</a:t>
            </a:r>
          </a:p>
          <a:p>
            <a:pPr lvl="1"/>
            <a:r>
              <a:rPr lang="en-US" spc="10" dirty="0"/>
              <a:t>Average Household Income Change Rate vs. Average Mortgage Payments Change Rate</a:t>
            </a:r>
          </a:p>
          <a:p>
            <a:pPr lvl="1"/>
            <a:r>
              <a:rPr lang="en-US" spc="10" dirty="0"/>
              <a:t>Buyers vs. Renters</a:t>
            </a:r>
            <a:endParaRPr lang="en-US" dirty="0"/>
          </a:p>
          <a:p>
            <a:pPr lvl="1"/>
            <a:r>
              <a:rPr lang="en-US" spc="10" dirty="0"/>
              <a:t>Indicators Impacting Canada's Real Estate</a:t>
            </a:r>
            <a:endParaRPr lang="en-US" dirty="0"/>
          </a:p>
          <a:p>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47639307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4" name="Picture 4" descr="A picture containing text, screenshot, diagram, graphics&#10;&#10;Description automatically generated">
            <a:extLst>
              <a:ext uri="{FF2B5EF4-FFF2-40B4-BE49-F238E27FC236}">
                <a16:creationId xmlns:a16="http://schemas.microsoft.com/office/drawing/2014/main" id="{1DC121C0-1816-904D-4DC1-8EE9E850B7B5}"/>
              </a:ext>
            </a:extLst>
          </p:cNvPr>
          <p:cNvPicPr>
            <a:picLocks noGrp="1" noChangeAspect="1"/>
          </p:cNvPicPr>
          <p:nvPr>
            <p:ph idx="1"/>
          </p:nvPr>
        </p:nvPicPr>
        <p:blipFill>
          <a:blip r:embed="rId3"/>
          <a:stretch>
            <a:fillRect/>
          </a:stretch>
        </p:blipFill>
        <p:spPr>
          <a:xfrm>
            <a:off x="1251729" y="643467"/>
            <a:ext cx="9246582" cy="5571066"/>
          </a:xfrm>
          <a:prstGeom prst="rect">
            <a:avLst/>
          </a:prstGeom>
        </p:spPr>
      </p:pic>
    </p:spTree>
    <p:extLst>
      <p:ext uri="{BB962C8B-B14F-4D97-AF65-F5344CB8AC3E}">
        <p14:creationId xmlns:p14="http://schemas.microsoft.com/office/powerpoint/2010/main" val="41547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4" name="Picture 4" descr="A picture containing text, screenshot, diagram, plot&#10;&#10;Description automatically generated">
            <a:extLst>
              <a:ext uri="{FF2B5EF4-FFF2-40B4-BE49-F238E27FC236}">
                <a16:creationId xmlns:a16="http://schemas.microsoft.com/office/drawing/2014/main" id="{D1B8A1B1-3133-0172-B2EB-CBA3E79ECC90}"/>
              </a:ext>
            </a:extLst>
          </p:cNvPr>
          <p:cNvPicPr>
            <a:picLocks noGrp="1" noChangeAspect="1"/>
          </p:cNvPicPr>
          <p:nvPr>
            <p:ph idx="1"/>
          </p:nvPr>
        </p:nvPicPr>
        <p:blipFill>
          <a:blip r:embed="rId3"/>
          <a:stretch>
            <a:fillRect/>
          </a:stretch>
        </p:blipFill>
        <p:spPr>
          <a:xfrm>
            <a:off x="1382226" y="643467"/>
            <a:ext cx="8985587" cy="5571066"/>
          </a:xfrm>
          <a:prstGeom prst="rect">
            <a:avLst/>
          </a:prstGeom>
        </p:spPr>
      </p:pic>
    </p:spTree>
    <p:extLst>
      <p:ext uri="{BB962C8B-B14F-4D97-AF65-F5344CB8AC3E}">
        <p14:creationId xmlns:p14="http://schemas.microsoft.com/office/powerpoint/2010/main" val="1761933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screenshot, diagram, line&#10;&#10;Description automatically generated">
            <a:extLst>
              <a:ext uri="{FF2B5EF4-FFF2-40B4-BE49-F238E27FC236}">
                <a16:creationId xmlns:a16="http://schemas.microsoft.com/office/drawing/2014/main" id="{E6677099-E5A1-40AC-16AB-7D192D519F9C}"/>
              </a:ext>
            </a:extLst>
          </p:cNvPr>
          <p:cNvPicPr>
            <a:picLocks noChangeAspect="1"/>
          </p:cNvPicPr>
          <p:nvPr/>
        </p:nvPicPr>
        <p:blipFill>
          <a:blip r:embed="rId3"/>
          <a:stretch>
            <a:fillRect/>
          </a:stretch>
        </p:blipFill>
        <p:spPr>
          <a:xfrm>
            <a:off x="633999" y="340931"/>
            <a:ext cx="10301758" cy="2928048"/>
          </a:xfrm>
          <a:prstGeom prst="rect">
            <a:avLst/>
          </a:prstGeom>
        </p:spPr>
      </p:pic>
      <p:sp>
        <p:nvSpPr>
          <p:cNvPr id="20" name="Rectangle 11">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5" name="Picture 5" descr="A picture containing text, screenshot, plot, diagram&#10;&#10;Description automatically generated">
            <a:extLst>
              <a:ext uri="{FF2B5EF4-FFF2-40B4-BE49-F238E27FC236}">
                <a16:creationId xmlns:a16="http://schemas.microsoft.com/office/drawing/2014/main" id="{88D197B0-6E25-D0C4-1B71-88AD54D9AA74}"/>
              </a:ext>
            </a:extLst>
          </p:cNvPr>
          <p:cNvPicPr>
            <a:picLocks noChangeAspect="1"/>
          </p:cNvPicPr>
          <p:nvPr/>
        </p:nvPicPr>
        <p:blipFill>
          <a:blip r:embed="rId4"/>
          <a:stretch>
            <a:fillRect/>
          </a:stretch>
        </p:blipFill>
        <p:spPr>
          <a:xfrm>
            <a:off x="633999" y="3507957"/>
            <a:ext cx="10309865" cy="2572721"/>
          </a:xfrm>
          <a:prstGeom prst="rect">
            <a:avLst/>
          </a:prstGeom>
        </p:spPr>
      </p:pic>
    </p:spTree>
    <p:extLst>
      <p:ext uri="{BB962C8B-B14F-4D97-AF65-F5344CB8AC3E}">
        <p14:creationId xmlns:p14="http://schemas.microsoft.com/office/powerpoint/2010/main" val="4005041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B9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2FF8CC4-ED97-0D8C-FE70-B85AD36B514A}"/>
              </a:ext>
            </a:extLst>
          </p:cNvPr>
          <p:cNvPicPr>
            <a:picLocks noGrp="1" noChangeAspect="1"/>
          </p:cNvPicPr>
          <p:nvPr>
            <p:ph idx="1"/>
          </p:nvPr>
        </p:nvPicPr>
        <p:blipFill>
          <a:blip r:embed="rId2"/>
          <a:stretch>
            <a:fillRect/>
          </a:stretch>
        </p:blipFill>
        <p:spPr>
          <a:xfrm>
            <a:off x="643467" y="1288881"/>
            <a:ext cx="10905066" cy="4280238"/>
          </a:xfrm>
          <a:prstGeom prst="rect">
            <a:avLst/>
          </a:prstGeom>
        </p:spPr>
      </p:pic>
    </p:spTree>
    <p:extLst>
      <p:ext uri="{BB962C8B-B14F-4D97-AF65-F5344CB8AC3E}">
        <p14:creationId xmlns:p14="http://schemas.microsoft.com/office/powerpoint/2010/main" val="958907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4" name="Picture 4" descr="A picture containing text, screenshot, diagram, plot&#10;&#10;Description automatically generated">
            <a:extLst>
              <a:ext uri="{FF2B5EF4-FFF2-40B4-BE49-F238E27FC236}">
                <a16:creationId xmlns:a16="http://schemas.microsoft.com/office/drawing/2014/main" id="{E5ADBE43-E225-6992-F13C-4F964743BD11}"/>
              </a:ext>
            </a:extLst>
          </p:cNvPr>
          <p:cNvPicPr>
            <a:picLocks noGrp="1" noChangeAspect="1"/>
          </p:cNvPicPr>
          <p:nvPr>
            <p:ph idx="1"/>
          </p:nvPr>
        </p:nvPicPr>
        <p:blipFill>
          <a:blip r:embed="rId3"/>
          <a:stretch>
            <a:fillRect/>
          </a:stretch>
        </p:blipFill>
        <p:spPr>
          <a:xfrm>
            <a:off x="1100667" y="676500"/>
            <a:ext cx="9548706" cy="5423935"/>
          </a:xfrm>
          <a:prstGeom prst="rect">
            <a:avLst/>
          </a:prstGeom>
        </p:spPr>
      </p:pic>
    </p:spTree>
    <p:extLst>
      <p:ext uri="{BB962C8B-B14F-4D97-AF65-F5344CB8AC3E}">
        <p14:creationId xmlns:p14="http://schemas.microsoft.com/office/powerpoint/2010/main" val="394883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69BC7-E75E-42C3-11C1-B5C009F83D6E}"/>
              </a:ext>
            </a:extLst>
          </p:cNvPr>
          <p:cNvSpPr>
            <a:spLocks noGrp="1"/>
          </p:cNvSpPr>
          <p:nvPr>
            <p:ph type="title"/>
          </p:nvPr>
        </p:nvSpPr>
        <p:spPr>
          <a:xfrm>
            <a:off x="1261872" y="365760"/>
            <a:ext cx="9692640" cy="1325562"/>
          </a:xfrm>
        </p:spPr>
        <p:txBody>
          <a:bodyPr>
            <a:normAutofit/>
          </a:bodyPr>
          <a:lstStyle/>
          <a:p>
            <a:r>
              <a:rPr lang="en-US">
                <a:ea typeface="+mj-lt"/>
                <a:cs typeface="+mj-lt"/>
              </a:rPr>
              <a:t>Project Overview/ Introduction.</a:t>
            </a:r>
          </a:p>
        </p:txBody>
      </p:sp>
      <p:sp>
        <p:nvSpPr>
          <p:cNvPr id="3" name="Content Placeholder 2">
            <a:extLst>
              <a:ext uri="{FF2B5EF4-FFF2-40B4-BE49-F238E27FC236}">
                <a16:creationId xmlns:a16="http://schemas.microsoft.com/office/drawing/2014/main" id="{73FC24BA-9C02-9C03-9CB8-3788EA65759B}"/>
              </a:ext>
            </a:extLst>
          </p:cNvPr>
          <p:cNvSpPr>
            <a:spLocks noGrp="1"/>
          </p:cNvSpPr>
          <p:nvPr>
            <p:ph idx="1"/>
          </p:nvPr>
        </p:nvSpPr>
        <p:spPr>
          <a:xfrm>
            <a:off x="1261872" y="1828800"/>
            <a:ext cx="8595360" cy="4351337"/>
          </a:xfrm>
        </p:spPr>
        <p:txBody>
          <a:bodyPr vert="horz" lIns="91440" tIns="45720" rIns="91440" bIns="45720" rtlCol="0">
            <a:normAutofit/>
          </a:bodyPr>
          <a:lstStyle/>
          <a:p>
            <a:r>
              <a:rPr lang="en-US" dirty="0">
                <a:ea typeface="+mn-lt"/>
                <a:cs typeface="+mn-lt"/>
              </a:rPr>
              <a:t>The first Part of Project shows an overview of Canada's Real Estate Market, where a Comparison between Average Household Income and Average Monthly Mortgage Payments is showing. It also discusses the trend between Buyers and Renters. Then it is followed by the Real Estate Market indicators. </a:t>
            </a:r>
          </a:p>
        </p:txBody>
      </p:sp>
      <p:sp>
        <p:nvSpPr>
          <p:cNvPr id="12"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0373147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9BC7-E75E-42C3-11C1-B5C009F83D6E}"/>
              </a:ext>
            </a:extLst>
          </p:cNvPr>
          <p:cNvSpPr>
            <a:spLocks noGrp="1"/>
          </p:cNvSpPr>
          <p:nvPr>
            <p:ph type="title"/>
          </p:nvPr>
        </p:nvSpPr>
        <p:spPr>
          <a:xfrm>
            <a:off x="1261872" y="640081"/>
            <a:ext cx="4954920" cy="1606948"/>
          </a:xfrm>
        </p:spPr>
        <p:txBody>
          <a:bodyPr>
            <a:normAutofit fontScale="90000"/>
          </a:bodyPr>
          <a:lstStyle/>
          <a:p>
            <a:r>
              <a:rPr lang="en-US" sz="3400">
                <a:ea typeface="+mj-lt"/>
                <a:cs typeface="+mj-lt"/>
              </a:rPr>
              <a:t>Business Imperative: Is Mortgage Becoming More Expensive For Canadians By The Day?</a:t>
            </a:r>
          </a:p>
        </p:txBody>
      </p:sp>
      <p:sp>
        <p:nvSpPr>
          <p:cNvPr id="3" name="Content Placeholder 2">
            <a:extLst>
              <a:ext uri="{FF2B5EF4-FFF2-40B4-BE49-F238E27FC236}">
                <a16:creationId xmlns:a16="http://schemas.microsoft.com/office/drawing/2014/main" id="{73FC24BA-9C02-9C03-9CB8-3788EA65759B}"/>
              </a:ext>
            </a:extLst>
          </p:cNvPr>
          <p:cNvSpPr>
            <a:spLocks noGrp="1"/>
          </p:cNvSpPr>
          <p:nvPr>
            <p:ph idx="1"/>
          </p:nvPr>
        </p:nvSpPr>
        <p:spPr>
          <a:xfrm>
            <a:off x="1261872" y="2560106"/>
            <a:ext cx="4954920" cy="3724805"/>
          </a:xfrm>
        </p:spPr>
        <p:txBody>
          <a:bodyPr vert="horz" lIns="91440" tIns="45720" rIns="91440" bIns="45720" rtlCol="0" anchor="t">
            <a:normAutofit/>
          </a:bodyPr>
          <a:lstStyle/>
          <a:p>
            <a:r>
              <a:rPr lang="en-US" b="1"/>
              <a:t>Income vs. Mortgage - How much household incomes have been changing comparative to mortgage payments?</a:t>
            </a:r>
          </a:p>
          <a:p>
            <a:pPr lvl="1"/>
            <a:r>
              <a:rPr lang="en-US" b="1">
                <a:solidFill>
                  <a:srgbClr val="000000"/>
                </a:solidFill>
              </a:rPr>
              <a:t>Income and Mortgage comparison by Provinces </a:t>
            </a:r>
          </a:p>
          <a:p>
            <a:pPr lvl="2"/>
            <a:r>
              <a:rPr lang="en-US" b="1" err="1">
                <a:solidFill>
                  <a:srgbClr val="000000"/>
                </a:solidFill>
              </a:rPr>
              <a:t>PowerBI</a:t>
            </a:r>
            <a:r>
              <a:rPr lang="en-US" b="1">
                <a:solidFill>
                  <a:srgbClr val="000000"/>
                </a:solidFill>
              </a:rPr>
              <a:t> data cleaning</a:t>
            </a:r>
          </a:p>
          <a:p>
            <a:pPr lvl="1"/>
            <a:r>
              <a:rPr lang="en-US" b="1">
                <a:solidFill>
                  <a:srgbClr val="000000"/>
                </a:solidFill>
              </a:rPr>
              <a:t>Change Rates between Income vs. Mortgage by Provinces</a:t>
            </a:r>
          </a:p>
          <a:p>
            <a:pPr lvl="2"/>
            <a:r>
              <a:rPr lang="en-US" b="1">
                <a:solidFill>
                  <a:srgbClr val="000000"/>
                </a:solidFill>
              </a:rPr>
              <a:t>Python Coding</a:t>
            </a:r>
          </a:p>
          <a:p>
            <a:pPr lvl="1"/>
            <a:endParaRPr lang="en-US" b="1">
              <a:solidFill>
                <a:srgbClr val="262626"/>
              </a:solidFill>
            </a:endParaRPr>
          </a:p>
        </p:txBody>
      </p:sp>
      <p:pic>
        <p:nvPicPr>
          <p:cNvPr id="4" name="Picture 4" descr="A picture containing text, screenshot, plot, line&#10;&#10;Description automatically generated">
            <a:extLst>
              <a:ext uri="{FF2B5EF4-FFF2-40B4-BE49-F238E27FC236}">
                <a16:creationId xmlns:a16="http://schemas.microsoft.com/office/drawing/2014/main" id="{F9EE4C24-1627-08CB-44D1-2A680BA16E9D}"/>
              </a:ext>
            </a:extLst>
          </p:cNvPr>
          <p:cNvPicPr>
            <a:picLocks noChangeAspect="1"/>
          </p:cNvPicPr>
          <p:nvPr/>
        </p:nvPicPr>
        <p:blipFill>
          <a:blip r:embed="rId2"/>
          <a:stretch>
            <a:fillRect/>
          </a:stretch>
        </p:blipFill>
        <p:spPr>
          <a:xfrm>
            <a:off x="6213428" y="478186"/>
            <a:ext cx="4746793" cy="2638394"/>
          </a:xfrm>
          <a:prstGeom prst="rect">
            <a:avLst/>
          </a:prstGeom>
        </p:spPr>
      </p:pic>
      <p:pic>
        <p:nvPicPr>
          <p:cNvPr id="5" name="Picture 5" descr="A picture containing text, screenshot, plot&#10;&#10;Description automatically generated">
            <a:extLst>
              <a:ext uri="{FF2B5EF4-FFF2-40B4-BE49-F238E27FC236}">
                <a16:creationId xmlns:a16="http://schemas.microsoft.com/office/drawing/2014/main" id="{2D74464F-7B1A-18CF-C38A-A6DDC3BA04AD}"/>
              </a:ext>
            </a:extLst>
          </p:cNvPr>
          <p:cNvPicPr>
            <a:picLocks noChangeAspect="1"/>
          </p:cNvPicPr>
          <p:nvPr/>
        </p:nvPicPr>
        <p:blipFill>
          <a:blip r:embed="rId3"/>
          <a:stretch>
            <a:fillRect/>
          </a:stretch>
        </p:blipFill>
        <p:spPr>
          <a:xfrm>
            <a:off x="6213428" y="3110050"/>
            <a:ext cx="4746793" cy="2802631"/>
          </a:xfrm>
          <a:prstGeom prst="rect">
            <a:avLst/>
          </a:prstGeom>
        </p:spPr>
      </p:pic>
    </p:spTree>
    <p:extLst>
      <p:ext uri="{BB962C8B-B14F-4D97-AF65-F5344CB8AC3E}">
        <p14:creationId xmlns:p14="http://schemas.microsoft.com/office/powerpoint/2010/main" val="412916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9BC7-E75E-42C3-11C1-B5C009F83D6E}"/>
              </a:ext>
            </a:extLst>
          </p:cNvPr>
          <p:cNvSpPr>
            <a:spLocks noGrp="1"/>
          </p:cNvSpPr>
          <p:nvPr>
            <p:ph type="title"/>
          </p:nvPr>
        </p:nvSpPr>
        <p:spPr>
          <a:xfrm>
            <a:off x="1261872" y="365760"/>
            <a:ext cx="9692640" cy="1325562"/>
          </a:xfrm>
        </p:spPr>
        <p:txBody>
          <a:bodyPr>
            <a:normAutofit/>
          </a:bodyPr>
          <a:lstStyle/>
          <a:p>
            <a:r>
              <a:rPr lang="en-US" sz="2800">
                <a:ea typeface="+mj-lt"/>
                <a:cs typeface="+mj-lt"/>
              </a:rPr>
              <a:t>Business Imperative: Do Canadians Buy More Real Estate Or Rent More Real Estate? Which One Is Better For Investing?</a:t>
            </a:r>
          </a:p>
        </p:txBody>
      </p:sp>
      <p:sp>
        <p:nvSpPr>
          <p:cNvPr id="3" name="Content Placeholder 2">
            <a:extLst>
              <a:ext uri="{FF2B5EF4-FFF2-40B4-BE49-F238E27FC236}">
                <a16:creationId xmlns:a16="http://schemas.microsoft.com/office/drawing/2014/main" id="{73FC24BA-9C02-9C03-9CB8-3788EA65759B}"/>
              </a:ext>
            </a:extLst>
          </p:cNvPr>
          <p:cNvSpPr>
            <a:spLocks noGrp="1"/>
          </p:cNvSpPr>
          <p:nvPr>
            <p:ph idx="1"/>
          </p:nvPr>
        </p:nvSpPr>
        <p:spPr>
          <a:xfrm>
            <a:off x="1261872" y="1933575"/>
            <a:ext cx="4401509" cy="4246562"/>
          </a:xfrm>
        </p:spPr>
        <p:txBody>
          <a:bodyPr vert="horz" lIns="91440" tIns="45720" rIns="91440" bIns="45720" rtlCol="0">
            <a:normAutofit/>
          </a:bodyPr>
          <a:lstStyle/>
          <a:p>
            <a:r>
              <a:rPr lang="en-US" b="1"/>
              <a:t>Analysis of Buyers vs. Renters in Canadian Real Estate</a:t>
            </a:r>
            <a:endParaRPr lang="en-US" b="1">
              <a:cs typeface="Segoe UI Light"/>
            </a:endParaRPr>
          </a:p>
          <a:p>
            <a:pPr lvl="1"/>
            <a:r>
              <a:rPr lang="en-US" b="1">
                <a:cs typeface="Segoe UI Light"/>
              </a:rPr>
              <a:t>Which</a:t>
            </a:r>
            <a:r>
              <a:rPr lang="en-US" b="1" spc="10">
                <a:latin typeface="Century Schoolbook"/>
                <a:cs typeface="Segoe UI Light"/>
              </a:rPr>
              <a:t> type of House is getting sold more often?</a:t>
            </a:r>
          </a:p>
          <a:p>
            <a:pPr lvl="1"/>
            <a:r>
              <a:rPr lang="en-US" b="1" spc="10">
                <a:latin typeface="Century Schoolbook"/>
                <a:cs typeface="Segoe UI Light"/>
              </a:rPr>
              <a:t>How many people bought the houses by their type and how many people rented the houses by their type from 2006 - 2021.</a:t>
            </a:r>
            <a:endParaRPr lang="en-US" b="1" spc="10">
              <a:latin typeface="Century Schoolbook"/>
            </a:endParaRPr>
          </a:p>
          <a:p>
            <a:pPr lvl="2"/>
            <a:r>
              <a:rPr lang="en-US" b="1" spc="10" err="1">
                <a:cs typeface="Segoe UI Light"/>
              </a:rPr>
              <a:t>PowerBI</a:t>
            </a:r>
            <a:r>
              <a:rPr lang="en-US" b="1" spc="10">
                <a:cs typeface="Segoe UI Light"/>
              </a:rPr>
              <a:t> Data Cleaning</a:t>
            </a:r>
          </a:p>
          <a:p>
            <a:pPr lvl="2"/>
            <a:endParaRPr lang="en-US" b="1" spc="10">
              <a:cs typeface="Segoe UI Light"/>
            </a:endParaRPr>
          </a:p>
          <a:p>
            <a:pPr lvl="1"/>
            <a:endParaRPr lang="en-US" b="1" spc="10">
              <a:cs typeface="Segoe UI Light"/>
            </a:endParaRPr>
          </a:p>
        </p:txBody>
      </p:sp>
      <p:pic>
        <p:nvPicPr>
          <p:cNvPr id="4" name="Picture 4" descr="A picture containing text, screenshot, diagram, font&#10;&#10;Description automatically generated">
            <a:extLst>
              <a:ext uri="{FF2B5EF4-FFF2-40B4-BE49-F238E27FC236}">
                <a16:creationId xmlns:a16="http://schemas.microsoft.com/office/drawing/2014/main" id="{B510D69B-21B0-8291-695B-7C326C86C726}"/>
              </a:ext>
            </a:extLst>
          </p:cNvPr>
          <p:cNvPicPr>
            <a:picLocks noChangeAspect="1"/>
          </p:cNvPicPr>
          <p:nvPr/>
        </p:nvPicPr>
        <p:blipFill>
          <a:blip r:embed="rId2"/>
          <a:stretch>
            <a:fillRect/>
          </a:stretch>
        </p:blipFill>
        <p:spPr>
          <a:xfrm>
            <a:off x="6286954" y="1933575"/>
            <a:ext cx="4425377" cy="3639872"/>
          </a:xfrm>
          <a:prstGeom prst="rect">
            <a:avLst/>
          </a:prstGeom>
        </p:spPr>
      </p:pic>
    </p:spTree>
    <p:extLst>
      <p:ext uri="{BB962C8B-B14F-4D97-AF65-F5344CB8AC3E}">
        <p14:creationId xmlns:p14="http://schemas.microsoft.com/office/powerpoint/2010/main" val="106283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9BC7-E75E-42C3-11C1-B5C009F83D6E}"/>
              </a:ext>
            </a:extLst>
          </p:cNvPr>
          <p:cNvSpPr>
            <a:spLocks noGrp="1"/>
          </p:cNvSpPr>
          <p:nvPr>
            <p:ph type="title"/>
          </p:nvPr>
        </p:nvSpPr>
        <p:spPr>
          <a:xfrm>
            <a:off x="4653439" y="365759"/>
            <a:ext cx="6262411" cy="1512201"/>
          </a:xfrm>
        </p:spPr>
        <p:txBody>
          <a:bodyPr>
            <a:normAutofit/>
          </a:bodyPr>
          <a:lstStyle/>
          <a:p>
            <a:r>
              <a:rPr lang="en-US" sz="2800">
                <a:ea typeface="+mj-lt"/>
                <a:cs typeface="+mj-lt"/>
              </a:rPr>
              <a:t>Business Imperative: Are There Any Indicators Driving The Change/Trend In Canadian Real Estate Market?</a:t>
            </a:r>
          </a:p>
        </p:txBody>
      </p:sp>
      <p:sp>
        <p:nvSpPr>
          <p:cNvPr id="11" name="Rectangle 10">
            <a:extLst>
              <a:ext uri="{FF2B5EF4-FFF2-40B4-BE49-F238E27FC236}">
                <a16:creationId xmlns:a16="http://schemas.microsoft.com/office/drawing/2014/main" id="{35CCACBE-974C-42C6-8234-869C60863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1"/>
            <a:ext cx="40590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7829F32-DA44-AD2C-7B6C-CA03E5770AD5}"/>
              </a:ext>
            </a:extLst>
          </p:cNvPr>
          <p:cNvPicPr>
            <a:picLocks noChangeAspect="1"/>
          </p:cNvPicPr>
          <p:nvPr/>
        </p:nvPicPr>
        <p:blipFill>
          <a:blip r:embed="rId2"/>
          <a:stretch>
            <a:fillRect/>
          </a:stretch>
        </p:blipFill>
        <p:spPr>
          <a:xfrm>
            <a:off x="336848" y="541966"/>
            <a:ext cx="3368564" cy="1440060"/>
          </a:xfrm>
          <a:prstGeom prst="rect">
            <a:avLst/>
          </a:prstGeom>
        </p:spPr>
      </p:pic>
      <p:sp>
        <p:nvSpPr>
          <p:cNvPr id="3" name="Content Placeholder 2">
            <a:extLst>
              <a:ext uri="{FF2B5EF4-FFF2-40B4-BE49-F238E27FC236}">
                <a16:creationId xmlns:a16="http://schemas.microsoft.com/office/drawing/2014/main" id="{73FC24BA-9C02-9C03-9CB8-3788EA65759B}"/>
              </a:ext>
            </a:extLst>
          </p:cNvPr>
          <p:cNvSpPr>
            <a:spLocks noGrp="1"/>
          </p:cNvSpPr>
          <p:nvPr>
            <p:ph idx="1"/>
          </p:nvPr>
        </p:nvSpPr>
        <p:spPr>
          <a:xfrm>
            <a:off x="4653439" y="2005781"/>
            <a:ext cx="6262411" cy="4367587"/>
          </a:xfrm>
        </p:spPr>
        <p:txBody>
          <a:bodyPr vert="horz" lIns="91440" tIns="45720" rIns="91440" bIns="45720" rtlCol="0">
            <a:normAutofit/>
          </a:bodyPr>
          <a:lstStyle/>
          <a:p>
            <a:r>
              <a:rPr lang="en-US" b="1"/>
              <a:t>Change in Inflation Rates</a:t>
            </a:r>
          </a:p>
          <a:p>
            <a:r>
              <a:rPr lang="en-US" b="1"/>
              <a:t>Change in Interest Rates</a:t>
            </a:r>
          </a:p>
          <a:p>
            <a:r>
              <a:rPr lang="en-US" b="1"/>
              <a:t>GDP (Gross Domestic Product)</a:t>
            </a:r>
          </a:p>
          <a:p>
            <a:r>
              <a:rPr lang="en-US" b="1"/>
              <a:t>Change in Population</a:t>
            </a:r>
          </a:p>
          <a:p>
            <a:r>
              <a:rPr lang="en-US" b="1"/>
              <a:t>Change in Unemployment Rate</a:t>
            </a:r>
          </a:p>
        </p:txBody>
      </p:sp>
      <p:pic>
        <p:nvPicPr>
          <p:cNvPr id="6" name="Picture 6">
            <a:extLst>
              <a:ext uri="{FF2B5EF4-FFF2-40B4-BE49-F238E27FC236}">
                <a16:creationId xmlns:a16="http://schemas.microsoft.com/office/drawing/2014/main" id="{09256759-87A0-16DF-1639-672F7F095F6B}"/>
              </a:ext>
            </a:extLst>
          </p:cNvPr>
          <p:cNvPicPr>
            <a:picLocks noChangeAspect="1"/>
          </p:cNvPicPr>
          <p:nvPr/>
        </p:nvPicPr>
        <p:blipFill>
          <a:blip r:embed="rId3"/>
          <a:stretch>
            <a:fillRect/>
          </a:stretch>
        </p:blipFill>
        <p:spPr>
          <a:xfrm>
            <a:off x="336847" y="2770860"/>
            <a:ext cx="3368565" cy="1322161"/>
          </a:xfrm>
          <a:prstGeom prst="rect">
            <a:avLst/>
          </a:prstGeom>
        </p:spPr>
      </p:pic>
      <p:pic>
        <p:nvPicPr>
          <p:cNvPr id="5" name="Picture 5" descr="A picture containing text, screenshot, plot, line&#10;&#10;Description automatically generated">
            <a:extLst>
              <a:ext uri="{FF2B5EF4-FFF2-40B4-BE49-F238E27FC236}">
                <a16:creationId xmlns:a16="http://schemas.microsoft.com/office/drawing/2014/main" id="{E0465807-71B0-1C0B-02B2-2B2C37D1241E}"/>
              </a:ext>
            </a:extLst>
          </p:cNvPr>
          <p:cNvPicPr>
            <a:picLocks noChangeAspect="1"/>
          </p:cNvPicPr>
          <p:nvPr/>
        </p:nvPicPr>
        <p:blipFill>
          <a:blip r:embed="rId4"/>
          <a:stretch>
            <a:fillRect/>
          </a:stretch>
        </p:blipFill>
        <p:spPr>
          <a:xfrm>
            <a:off x="336847" y="4932248"/>
            <a:ext cx="3368565" cy="1330583"/>
          </a:xfrm>
          <a:prstGeom prst="rect">
            <a:avLst/>
          </a:prstGeom>
        </p:spPr>
      </p:pic>
    </p:spTree>
    <p:extLst>
      <p:ext uri="{BB962C8B-B14F-4D97-AF65-F5344CB8AC3E}">
        <p14:creationId xmlns:p14="http://schemas.microsoft.com/office/powerpoint/2010/main" val="99749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9BC7-E75E-42C3-11C1-B5C009F83D6E}"/>
              </a:ext>
            </a:extLst>
          </p:cNvPr>
          <p:cNvSpPr>
            <a:spLocks noGrp="1"/>
          </p:cNvSpPr>
          <p:nvPr>
            <p:ph type="title"/>
          </p:nvPr>
        </p:nvSpPr>
        <p:spPr>
          <a:xfrm>
            <a:off x="4921747" y="376646"/>
            <a:ext cx="6019449" cy="781276"/>
          </a:xfrm>
        </p:spPr>
        <p:txBody>
          <a:bodyPr>
            <a:normAutofit fontScale="90000"/>
          </a:bodyPr>
          <a:lstStyle/>
          <a:p>
            <a:r>
              <a:rPr lang="en-US">
                <a:ea typeface="+mj-lt"/>
                <a:cs typeface="+mj-lt"/>
              </a:rPr>
              <a:t>Overview of Requirements?</a:t>
            </a:r>
            <a:endParaRPr lang="en-US"/>
          </a:p>
        </p:txBody>
      </p:sp>
      <p:pic>
        <p:nvPicPr>
          <p:cNvPr id="5" name="Picture 4" descr="Four wooden houses with different sizes">
            <a:extLst>
              <a:ext uri="{FF2B5EF4-FFF2-40B4-BE49-F238E27FC236}">
                <a16:creationId xmlns:a16="http://schemas.microsoft.com/office/drawing/2014/main" id="{6860520E-9C5F-BDAC-F865-56D78C1824C3}"/>
              </a:ext>
            </a:extLst>
          </p:cNvPr>
          <p:cNvPicPr>
            <a:picLocks noChangeAspect="1"/>
          </p:cNvPicPr>
          <p:nvPr/>
        </p:nvPicPr>
        <p:blipFill rotWithShape="1">
          <a:blip r:embed="rId2"/>
          <a:srcRect l="36122" r="18653" b="-3"/>
          <a:stretch/>
        </p:blipFill>
        <p:spPr>
          <a:xfrm>
            <a:off x="20" y="10"/>
            <a:ext cx="4653291" cy="6857990"/>
          </a:xfrm>
          <a:prstGeom prst="rect">
            <a:avLst/>
          </a:prstGeom>
        </p:spPr>
      </p:pic>
      <p:sp>
        <p:nvSpPr>
          <p:cNvPr id="3" name="Content Placeholder 2">
            <a:extLst>
              <a:ext uri="{FF2B5EF4-FFF2-40B4-BE49-F238E27FC236}">
                <a16:creationId xmlns:a16="http://schemas.microsoft.com/office/drawing/2014/main" id="{73FC24BA-9C02-9C03-9CB8-3788EA65759B}"/>
              </a:ext>
            </a:extLst>
          </p:cNvPr>
          <p:cNvSpPr>
            <a:spLocks noGrp="1"/>
          </p:cNvSpPr>
          <p:nvPr>
            <p:ph idx="1"/>
          </p:nvPr>
        </p:nvSpPr>
        <p:spPr>
          <a:xfrm>
            <a:off x="4965290" y="1189311"/>
            <a:ext cx="6015571" cy="5545997"/>
          </a:xfrm>
        </p:spPr>
        <p:txBody>
          <a:bodyPr vert="horz" lIns="91440" tIns="45720" rIns="91440" bIns="45720" rtlCol="0" anchor="t">
            <a:normAutofit/>
          </a:bodyPr>
          <a:lstStyle/>
          <a:p>
            <a:r>
              <a:rPr lang="en-US" sz="1300"/>
              <a:t>Is Mortgage Becoming More Expensive For Canadians By The Day?</a:t>
            </a:r>
          </a:p>
          <a:p>
            <a:pPr lvl="1">
              <a:buFont typeface="Wingdings 2" pitchFamily="34" charset="0"/>
              <a:buChar char=""/>
            </a:pPr>
            <a:r>
              <a:rPr lang="en-US" sz="1400" spc="10"/>
              <a:t>Housing Affordability</a:t>
            </a:r>
          </a:p>
          <a:p>
            <a:pPr lvl="1"/>
            <a:r>
              <a:rPr lang="en-CA" sz="1400" spc="0">
                <a:latin typeface="Century Schoolbook"/>
                <a:cs typeface="Calibri"/>
              </a:rPr>
              <a:t>Analyze the relationship between monthly mortgage payments and monthly household income to assess housing affordability in Canada.</a:t>
            </a:r>
            <a:r>
              <a:rPr lang="en-US" sz="1400" spc="0">
                <a:latin typeface="Century Schoolbook"/>
                <a:cs typeface="Calibri"/>
              </a:rPr>
              <a:t> </a:t>
            </a:r>
            <a:endParaRPr lang="en-US" sz="1400" spc="0">
              <a:latin typeface="Century Schoolbook"/>
            </a:endParaRPr>
          </a:p>
          <a:p>
            <a:pPr lvl="1">
              <a:buFont typeface="Wingdings 2" pitchFamily="34" charset="0"/>
              <a:buChar char=""/>
            </a:pPr>
            <a:r>
              <a:rPr lang="en-CA" sz="1400" spc="0">
                <a:latin typeface="Century Schoolbook"/>
                <a:cs typeface="Calibri"/>
              </a:rPr>
              <a:t>Calculate the debt-to-income ratio to determine the proportion of income allocated to mortgage payments.</a:t>
            </a:r>
            <a:r>
              <a:rPr lang="en-US" sz="1400" spc="0">
                <a:latin typeface="Century Schoolbook"/>
                <a:cs typeface="Calibri"/>
              </a:rPr>
              <a:t> </a:t>
            </a:r>
            <a:endParaRPr lang="en-US" sz="1400" spc="10">
              <a:latin typeface="Century Schoolbook"/>
            </a:endParaRPr>
          </a:p>
          <a:p>
            <a:pPr lvl="1"/>
            <a:r>
              <a:rPr lang="en-CA" sz="1400" spc="0">
                <a:latin typeface="Century Schoolbook"/>
                <a:cs typeface="Calibri"/>
              </a:rPr>
              <a:t>Compare the affordability of housing across different provinces or major cities in Canada.</a:t>
            </a:r>
            <a:r>
              <a:rPr lang="en-US" sz="1400" spc="0">
                <a:latin typeface="Century Schoolbook"/>
                <a:cs typeface="Calibri"/>
              </a:rPr>
              <a:t> </a:t>
            </a:r>
            <a:endParaRPr lang="en-US" sz="1400" spc="10">
              <a:latin typeface="Century Schoolbook"/>
            </a:endParaRPr>
          </a:p>
          <a:p>
            <a:pPr lvl="1"/>
            <a:r>
              <a:rPr lang="en-CA" sz="1400" spc="0">
                <a:latin typeface="Century Schoolbook"/>
                <a:cs typeface="Calibri"/>
              </a:rPr>
              <a:t>Discuss trends in housing affordability over time and their implications for homeownership and rental markets.</a:t>
            </a:r>
            <a:r>
              <a:rPr lang="en-US" sz="1400" spc="0">
                <a:latin typeface="Century Schoolbook"/>
                <a:cs typeface="Calibri"/>
              </a:rPr>
              <a:t> </a:t>
            </a:r>
            <a:endParaRPr lang="en-US" sz="1400">
              <a:latin typeface="Century Schoolbook"/>
            </a:endParaRPr>
          </a:p>
          <a:p>
            <a:r>
              <a:rPr lang="en-US" sz="1300"/>
              <a:t>Do Canadians Buy More Real Estate Or Rent More Real Estate? Which One Is Better For Investing?</a:t>
            </a:r>
          </a:p>
          <a:p>
            <a:pPr lvl="1"/>
            <a:r>
              <a:rPr lang="en-CA" sz="1400" spc="0">
                <a:latin typeface="Century Schoolbook"/>
                <a:cs typeface="Calibri"/>
              </a:rPr>
              <a:t>Examine the reasons behind the choice of buying or renting, such as financial considerations, lifestyle preferences, or housing market conditions.</a:t>
            </a:r>
            <a:r>
              <a:rPr lang="en-US" sz="1400" spc="0">
                <a:latin typeface="Century Schoolbook"/>
                <a:cs typeface="Calibri"/>
              </a:rPr>
              <a:t> </a:t>
            </a:r>
            <a:endParaRPr lang="en-US" sz="1400" spc="0">
              <a:latin typeface="Century Schoolbook"/>
            </a:endParaRPr>
          </a:p>
          <a:p>
            <a:pPr lvl="1"/>
            <a:r>
              <a:rPr lang="en-CA" sz="1400" spc="0">
                <a:latin typeface="Century Schoolbook"/>
                <a:cs typeface="Calibri"/>
              </a:rPr>
              <a:t>Explore the role of real estate investment in building wealth and diversifying investment portfolios.</a:t>
            </a:r>
            <a:r>
              <a:rPr lang="en-US" sz="1400" spc="0">
                <a:latin typeface="Century Schoolbook"/>
                <a:cs typeface="Calibri"/>
              </a:rPr>
              <a:t> </a:t>
            </a:r>
            <a:endParaRPr lang="en-US" sz="1400">
              <a:latin typeface="Century Schoolbook"/>
            </a:endParaRPr>
          </a:p>
          <a:p>
            <a:r>
              <a:rPr lang="en-US" sz="1300"/>
              <a:t>Are There Any Indicators Driving The Change/Trend In Canadian Real Estate Market?</a:t>
            </a:r>
          </a:p>
          <a:p>
            <a:pPr lvl="1"/>
            <a:r>
              <a:rPr lang="en-US" sz="1400" spc="10">
                <a:solidFill>
                  <a:srgbClr val="000000"/>
                </a:solidFill>
              </a:rPr>
              <a:t>Inflation rate, Interest rate, GDP, Population, Unemployment rate</a:t>
            </a:r>
            <a:endParaRPr lang="en-US" sz="1400"/>
          </a:p>
        </p:txBody>
      </p:sp>
    </p:spTree>
    <p:extLst>
      <p:ext uri="{BB962C8B-B14F-4D97-AF65-F5344CB8AC3E}">
        <p14:creationId xmlns:p14="http://schemas.microsoft.com/office/powerpoint/2010/main" val="377604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9BC7-E75E-42C3-11C1-B5C009F83D6E}"/>
              </a:ext>
            </a:extLst>
          </p:cNvPr>
          <p:cNvSpPr>
            <a:spLocks noGrp="1"/>
          </p:cNvSpPr>
          <p:nvPr>
            <p:ph type="title"/>
          </p:nvPr>
        </p:nvSpPr>
        <p:spPr>
          <a:xfrm>
            <a:off x="1261873" y="169817"/>
            <a:ext cx="6111914" cy="1177574"/>
          </a:xfrm>
        </p:spPr>
        <p:txBody>
          <a:bodyPr>
            <a:normAutofit/>
          </a:bodyPr>
          <a:lstStyle/>
          <a:p>
            <a:r>
              <a:rPr lang="en-US" sz="3200">
                <a:ea typeface="+mj-lt"/>
                <a:cs typeface="+mj-lt"/>
              </a:rPr>
              <a:t>Overview of Internal system structures Canada's Real Estate</a:t>
            </a:r>
            <a:endParaRPr lang="en-US" sz="3200"/>
          </a:p>
        </p:txBody>
      </p:sp>
      <p:sp>
        <p:nvSpPr>
          <p:cNvPr id="3" name="Content Placeholder 2">
            <a:extLst>
              <a:ext uri="{FF2B5EF4-FFF2-40B4-BE49-F238E27FC236}">
                <a16:creationId xmlns:a16="http://schemas.microsoft.com/office/drawing/2014/main" id="{73FC24BA-9C02-9C03-9CB8-3788EA65759B}"/>
              </a:ext>
            </a:extLst>
          </p:cNvPr>
          <p:cNvSpPr>
            <a:spLocks noGrp="1"/>
          </p:cNvSpPr>
          <p:nvPr>
            <p:ph idx="1"/>
          </p:nvPr>
        </p:nvSpPr>
        <p:spPr>
          <a:xfrm>
            <a:off x="905061" y="1341337"/>
            <a:ext cx="6468725" cy="4817029"/>
          </a:xfrm>
        </p:spPr>
        <p:txBody>
          <a:bodyPr vert="horz" lIns="91440" tIns="45720" rIns="91440" bIns="45720" rtlCol="0" anchor="t">
            <a:normAutofit/>
          </a:bodyPr>
          <a:lstStyle/>
          <a:p>
            <a:r>
              <a:rPr lang="en-US" sz="1400">
                <a:latin typeface="Century Schoolbook"/>
              </a:rPr>
              <a:t>Python (Feature Engineering)</a:t>
            </a:r>
          </a:p>
          <a:p>
            <a:pPr lvl="1"/>
            <a:r>
              <a:rPr lang="en-CA" sz="1400">
                <a:latin typeface="Century Schoolbook"/>
                <a:cs typeface="Calibri"/>
              </a:rPr>
              <a:t>Calculations, aggregations, filtering, merging, adding columns using libraries like Panda.</a:t>
            </a:r>
            <a:r>
              <a:rPr lang="en-US" sz="1400">
                <a:latin typeface="Century Schoolbook"/>
                <a:cs typeface="Calibri"/>
              </a:rPr>
              <a:t> </a:t>
            </a:r>
          </a:p>
          <a:p>
            <a:pPr lvl="1"/>
            <a:r>
              <a:rPr lang="en-CA" sz="1400">
                <a:latin typeface="Century Schoolbook"/>
                <a:cs typeface="Calibri"/>
              </a:rPr>
              <a:t>Data Loading and Exploration.</a:t>
            </a:r>
            <a:endParaRPr lang="en-US" sz="1400">
              <a:latin typeface="Century Schoolbook"/>
              <a:cs typeface="Calibri"/>
            </a:endParaRPr>
          </a:p>
          <a:p>
            <a:pPr lvl="1"/>
            <a:r>
              <a:rPr lang="en-CA" sz="1400">
                <a:latin typeface="Century Schoolbook"/>
                <a:cs typeface="Calibri"/>
              </a:rPr>
              <a:t>Data Cleaning and Preprocessing.</a:t>
            </a:r>
            <a:endParaRPr lang="en-US" sz="1400">
              <a:latin typeface="Century Schoolbook"/>
              <a:cs typeface="Calibri"/>
            </a:endParaRPr>
          </a:p>
          <a:p>
            <a:pPr>
              <a:buFont typeface="Arial"/>
              <a:buChar char="•"/>
            </a:pPr>
            <a:r>
              <a:rPr lang="en-US" sz="1400" spc="0" err="1">
                <a:solidFill>
                  <a:srgbClr val="000000"/>
                </a:solidFill>
                <a:latin typeface="Century Schoolbook"/>
                <a:cs typeface="Calibri"/>
              </a:rPr>
              <a:t>PowerBI</a:t>
            </a:r>
            <a:r>
              <a:rPr lang="en-US" sz="1400" spc="0">
                <a:solidFill>
                  <a:srgbClr val="000000"/>
                </a:solidFill>
                <a:latin typeface="Century Schoolbook"/>
                <a:cs typeface="Calibri"/>
              </a:rPr>
              <a:t> (Data Exploration And Visuals)</a:t>
            </a:r>
          </a:p>
          <a:p>
            <a:pPr marL="742950" lvl="1" indent="-285750">
              <a:buSzPct val="80000"/>
              <a:buFont typeface="Wingdings 2"/>
              <a:buChar char=""/>
            </a:pPr>
            <a:r>
              <a:rPr lang="en-US" sz="1400">
                <a:solidFill>
                  <a:srgbClr val="000000"/>
                </a:solidFill>
                <a:latin typeface="Century Schoolbook"/>
                <a:cs typeface="Calibri"/>
              </a:rPr>
              <a:t>Preparing, renaming, clearing, and Organizing Data for visuals.</a:t>
            </a:r>
          </a:p>
          <a:p>
            <a:pPr marL="742950" lvl="1" indent="-285750">
              <a:buSzPct val="80000"/>
              <a:buFont typeface="Wingdings 2"/>
              <a:buChar char=""/>
            </a:pPr>
            <a:r>
              <a:rPr lang="en-US" sz="1400">
                <a:solidFill>
                  <a:srgbClr val="000000"/>
                </a:solidFill>
                <a:latin typeface="Century Schoolbook"/>
                <a:cs typeface="Calibri"/>
              </a:rPr>
              <a:t>Adding aggregated columns and grouping by taking an average.</a:t>
            </a:r>
          </a:p>
          <a:p>
            <a:pPr marL="742950" lvl="1" indent="-285750">
              <a:buSzPct val="80000"/>
              <a:buFont typeface="'Wingdings 2',Sans-Serif"/>
              <a:buChar char=""/>
            </a:pPr>
            <a:r>
              <a:rPr lang="en-US" sz="1400">
                <a:solidFill>
                  <a:srgbClr val="000000"/>
                </a:solidFill>
                <a:latin typeface="Century Schoolbook"/>
                <a:cs typeface="Calibri"/>
              </a:rPr>
              <a:t>Filtering columns, Replacing null columns, and changing data types.</a:t>
            </a:r>
            <a:endParaRPr lang="en-US"/>
          </a:p>
          <a:p>
            <a:r>
              <a:rPr lang="en-US" sz="1400">
                <a:latin typeface="Century Schoolbook"/>
                <a:cs typeface="Calibri"/>
              </a:rPr>
              <a:t>Microsoft SQL (Dimensional Modeling)</a:t>
            </a:r>
          </a:p>
          <a:p>
            <a:pPr lvl="1">
              <a:buFont typeface="Wingdings 2" pitchFamily="34" charset="0"/>
            </a:pPr>
            <a:r>
              <a:rPr lang="en-US" sz="1400" spc="10">
                <a:solidFill>
                  <a:srgbClr val="262626"/>
                </a:solidFill>
                <a:latin typeface="Century Schoolbook"/>
                <a:cs typeface="Calibri"/>
              </a:rPr>
              <a:t>Creating Dimensional Model</a:t>
            </a:r>
          </a:p>
          <a:p>
            <a:pPr lvl="1">
              <a:buFont typeface="Wingdings 2" pitchFamily="34" charset="0"/>
            </a:pPr>
            <a:r>
              <a:rPr lang="en-US" sz="1400" spc="10">
                <a:solidFill>
                  <a:srgbClr val="262626"/>
                </a:solidFill>
                <a:latin typeface="Century Schoolbook"/>
                <a:cs typeface="Calibri"/>
              </a:rPr>
              <a:t>Creating Fact Tables and Dimensional Tables</a:t>
            </a:r>
          </a:p>
          <a:p>
            <a:pPr lvl="1">
              <a:buFont typeface="Wingdings 2" pitchFamily="34" charset="0"/>
            </a:pPr>
            <a:r>
              <a:rPr lang="en-US" sz="1400" spc="10">
                <a:solidFill>
                  <a:srgbClr val="262626"/>
                </a:solidFill>
                <a:latin typeface="Century Schoolbook"/>
                <a:cs typeface="Calibri"/>
              </a:rPr>
              <a:t>Creating Relationships</a:t>
            </a:r>
          </a:p>
          <a:p>
            <a:pPr lvl="1">
              <a:buFont typeface="Wingdings 2" pitchFamily="34" charset="0"/>
            </a:pPr>
            <a:r>
              <a:rPr lang="en-US" sz="1400" spc="10">
                <a:solidFill>
                  <a:srgbClr val="262626"/>
                </a:solidFill>
                <a:latin typeface="Century Schoolbook"/>
                <a:cs typeface="Calibri"/>
              </a:rPr>
              <a:t>Creating Star Schema</a:t>
            </a:r>
            <a:endParaRPr lang="en-US" sz="1400">
              <a:latin typeface="Century Schoolbook"/>
            </a:endParaRPr>
          </a:p>
          <a:p>
            <a:pPr lvl="1">
              <a:buFont typeface="Wingdings 2" pitchFamily="34" charset="0"/>
              <a:buChar char=""/>
            </a:pPr>
            <a:endParaRPr lang="en-US" sz="1200" spc="10">
              <a:solidFill>
                <a:srgbClr val="000000"/>
              </a:solidFill>
              <a:latin typeface="Calibri"/>
              <a:cs typeface="Calibri"/>
            </a:endParaRPr>
          </a:p>
          <a:p>
            <a:pPr lvl="1"/>
            <a:endParaRPr lang="en-US" sz="1200">
              <a:solidFill>
                <a:srgbClr val="262626"/>
              </a:solidFill>
              <a:latin typeface="Calibri"/>
              <a:cs typeface="Calibri"/>
            </a:endParaRPr>
          </a:p>
          <a:p>
            <a:pPr lvl="1"/>
            <a:endParaRPr lang="en-US" sz="1200">
              <a:solidFill>
                <a:srgbClr val="262626"/>
              </a:solidFill>
              <a:latin typeface="Calibri"/>
              <a:cs typeface="Calibri"/>
            </a:endParaRPr>
          </a:p>
          <a:p>
            <a:endParaRPr lang="en-US" sz="1400">
              <a:solidFill>
                <a:srgbClr val="000000"/>
              </a:solidFill>
              <a:latin typeface="Calibri"/>
              <a:cs typeface="Calibri"/>
            </a:endParaRPr>
          </a:p>
        </p:txBody>
      </p:sp>
      <p:sp>
        <p:nvSpPr>
          <p:cNvPr id="14" name="Rectangle 13">
            <a:extLst>
              <a:ext uri="{FF2B5EF4-FFF2-40B4-BE49-F238E27FC236}">
                <a16:creationId xmlns:a16="http://schemas.microsoft.com/office/drawing/2014/main" id="{6F7E013D-0DE5-4A1E-B229-8063BAAE9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0960" y="-2811"/>
            <a:ext cx="36018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FF2E56E5-8295-AAE2-4D65-1E1273BE6C6E}"/>
              </a:ext>
            </a:extLst>
          </p:cNvPr>
          <p:cNvPicPr>
            <a:picLocks noChangeAspect="1"/>
          </p:cNvPicPr>
          <p:nvPr/>
        </p:nvPicPr>
        <p:blipFill>
          <a:blip r:embed="rId3"/>
          <a:stretch>
            <a:fillRect/>
          </a:stretch>
        </p:blipFill>
        <p:spPr>
          <a:xfrm>
            <a:off x="8409218" y="321733"/>
            <a:ext cx="2166628" cy="1879550"/>
          </a:xfrm>
          <a:prstGeom prst="rect">
            <a:avLst/>
          </a:prstGeom>
        </p:spPr>
      </p:pic>
      <p:pic>
        <p:nvPicPr>
          <p:cNvPr id="4" name="Picture 4">
            <a:extLst>
              <a:ext uri="{FF2B5EF4-FFF2-40B4-BE49-F238E27FC236}">
                <a16:creationId xmlns:a16="http://schemas.microsoft.com/office/drawing/2014/main" id="{09434C97-FBED-B1E4-E58E-1C4296E638AC}"/>
              </a:ext>
            </a:extLst>
          </p:cNvPr>
          <p:cNvPicPr>
            <a:picLocks noChangeAspect="1"/>
          </p:cNvPicPr>
          <p:nvPr/>
        </p:nvPicPr>
        <p:blipFill rotWithShape="1">
          <a:blip r:embed="rId4"/>
          <a:srcRect r="49958" b="-2"/>
          <a:stretch/>
        </p:blipFill>
        <p:spPr>
          <a:xfrm>
            <a:off x="8854873" y="2498663"/>
            <a:ext cx="1275316" cy="1879550"/>
          </a:xfrm>
          <a:prstGeom prst="rect">
            <a:avLst/>
          </a:prstGeom>
        </p:spPr>
      </p:pic>
      <p:pic>
        <p:nvPicPr>
          <p:cNvPr id="6" name="Picture 6" descr="A picture containing text, screenshot, plot, line&#10;&#10;Description automatically generated">
            <a:extLst>
              <a:ext uri="{FF2B5EF4-FFF2-40B4-BE49-F238E27FC236}">
                <a16:creationId xmlns:a16="http://schemas.microsoft.com/office/drawing/2014/main" id="{CEB2D3DD-E290-3D34-2A69-A469D295DE68}"/>
              </a:ext>
            </a:extLst>
          </p:cNvPr>
          <p:cNvPicPr>
            <a:picLocks noChangeAspect="1"/>
          </p:cNvPicPr>
          <p:nvPr/>
        </p:nvPicPr>
        <p:blipFill>
          <a:blip r:embed="rId5"/>
          <a:stretch>
            <a:fillRect/>
          </a:stretch>
        </p:blipFill>
        <p:spPr>
          <a:xfrm>
            <a:off x="8008470" y="5037306"/>
            <a:ext cx="2968123" cy="1120466"/>
          </a:xfrm>
          <a:prstGeom prst="rect">
            <a:avLst/>
          </a:prstGeom>
        </p:spPr>
      </p:pic>
    </p:spTree>
    <p:extLst>
      <p:ext uri="{BB962C8B-B14F-4D97-AF65-F5344CB8AC3E}">
        <p14:creationId xmlns:p14="http://schemas.microsoft.com/office/powerpoint/2010/main" val="277553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01F3A-17CB-7EEF-8E98-F3F224B32363}"/>
              </a:ext>
            </a:extLst>
          </p:cNvPr>
          <p:cNvSpPr>
            <a:spLocks noGrp="1"/>
          </p:cNvSpPr>
          <p:nvPr>
            <p:ph type="title"/>
          </p:nvPr>
        </p:nvSpPr>
        <p:spPr>
          <a:xfrm>
            <a:off x="1261871" y="365760"/>
            <a:ext cx="9858383" cy="1325562"/>
          </a:xfrm>
        </p:spPr>
        <p:txBody>
          <a:bodyPr vert="horz" lIns="91440" tIns="45720" rIns="91440" bIns="45720" rtlCol="0">
            <a:normAutofit/>
          </a:bodyPr>
          <a:lstStyle/>
          <a:p>
            <a:r>
              <a:rPr lang="en-US"/>
              <a:t>Technical Problems And Solutions – Canada's Real Estate</a:t>
            </a:r>
          </a:p>
        </p:txBody>
      </p:sp>
      <p:sp>
        <p:nvSpPr>
          <p:cNvPr id="24" name="Rectangle 23">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6" name="Rectangle 25">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4" name="Table 4">
            <a:extLst>
              <a:ext uri="{FF2B5EF4-FFF2-40B4-BE49-F238E27FC236}">
                <a16:creationId xmlns:a16="http://schemas.microsoft.com/office/drawing/2014/main" id="{C3F4B42C-46E0-7C66-9D73-945C527E51EC}"/>
              </a:ext>
            </a:extLst>
          </p:cNvPr>
          <p:cNvGraphicFramePr>
            <a:graphicFrameLocks noGrp="1"/>
          </p:cNvGraphicFramePr>
          <p:nvPr>
            <p:ph idx="1"/>
            <p:extLst>
              <p:ext uri="{D42A27DB-BD31-4B8C-83A1-F6EECF244321}">
                <p14:modId xmlns:p14="http://schemas.microsoft.com/office/powerpoint/2010/main" val="3429649036"/>
              </p:ext>
            </p:extLst>
          </p:nvPr>
        </p:nvGraphicFramePr>
        <p:xfrm>
          <a:off x="1262063" y="2295605"/>
          <a:ext cx="9858191" cy="3636381"/>
        </p:xfrm>
        <a:graphic>
          <a:graphicData uri="http://schemas.openxmlformats.org/drawingml/2006/table">
            <a:tbl>
              <a:tblPr firstRow="1" bandRow="1">
                <a:tableStyleId>{5C22544A-7EE6-4342-B048-85BDC9FD1C3A}</a:tableStyleId>
              </a:tblPr>
              <a:tblGrid>
                <a:gridCol w="4956430">
                  <a:extLst>
                    <a:ext uri="{9D8B030D-6E8A-4147-A177-3AD203B41FA5}">
                      <a16:colId xmlns:a16="http://schemas.microsoft.com/office/drawing/2014/main" val="2022570644"/>
                    </a:ext>
                  </a:extLst>
                </a:gridCol>
                <a:gridCol w="4901761">
                  <a:extLst>
                    <a:ext uri="{9D8B030D-6E8A-4147-A177-3AD203B41FA5}">
                      <a16:colId xmlns:a16="http://schemas.microsoft.com/office/drawing/2014/main" val="3072486754"/>
                    </a:ext>
                  </a:extLst>
                </a:gridCol>
              </a:tblGrid>
              <a:tr h="373387">
                <a:tc>
                  <a:txBody>
                    <a:bodyPr/>
                    <a:lstStyle/>
                    <a:p>
                      <a:r>
                        <a:rPr lang="en-US" sz="1700"/>
                        <a:t>Dataset Issues</a:t>
                      </a:r>
                    </a:p>
                  </a:txBody>
                  <a:tcPr marL="84923" marR="84923" marT="42461" marB="42461"/>
                </a:tc>
                <a:tc>
                  <a:txBody>
                    <a:bodyPr/>
                    <a:lstStyle/>
                    <a:p>
                      <a:r>
                        <a:rPr lang="en-US" sz="1700"/>
                        <a:t>Dataset Solutions</a:t>
                      </a:r>
                    </a:p>
                  </a:txBody>
                  <a:tcPr marL="84923" marR="84923" marT="42461" marB="42461"/>
                </a:tc>
                <a:extLst>
                  <a:ext uri="{0D108BD9-81ED-4DB2-BD59-A6C34878D82A}">
                    <a16:rowId xmlns:a16="http://schemas.microsoft.com/office/drawing/2014/main" val="3926768155"/>
                  </a:ext>
                </a:extLst>
              </a:tr>
              <a:tr h="878943">
                <a:tc>
                  <a:txBody>
                    <a:bodyPr/>
                    <a:lstStyle/>
                    <a:p>
                      <a:pPr lvl="0">
                        <a:buNone/>
                      </a:pPr>
                      <a:r>
                        <a:rPr lang="en-US" sz="1700" b="0" i="0" u="none" strike="noStrike" baseline="0" noProof="0">
                          <a:solidFill>
                            <a:srgbClr val="000000"/>
                          </a:solidFill>
                          <a:latin typeface="Century Schoolbook"/>
                        </a:rPr>
                        <a:t>Variations in formats, null values, and timeframes.</a:t>
                      </a:r>
                      <a:endParaRPr lang="en-US" sz="1700"/>
                    </a:p>
                  </a:txBody>
                  <a:tcPr marL="84923" marR="84923" marT="42461" marB="42461"/>
                </a:tc>
                <a:tc>
                  <a:txBody>
                    <a:bodyPr/>
                    <a:lstStyle/>
                    <a:p>
                      <a:pPr lvl="0">
                        <a:buNone/>
                      </a:pPr>
                      <a:r>
                        <a:rPr lang="en-US" sz="1700" b="0" i="0" u="none" strike="noStrike" baseline="0" noProof="0">
                          <a:solidFill>
                            <a:srgbClr val="000000"/>
                          </a:solidFill>
                          <a:latin typeface="Century Schoolbook"/>
                        </a:rPr>
                        <a:t>Defined consistent formats, data types, deleted empty values, and timeframes for better data organization and analysis.</a:t>
                      </a:r>
                      <a:endParaRPr lang="en-US" sz="1700"/>
                    </a:p>
                  </a:txBody>
                  <a:tcPr marL="84923" marR="84923" marT="42461" marB="42461"/>
                </a:tc>
                <a:extLst>
                  <a:ext uri="{0D108BD9-81ED-4DB2-BD59-A6C34878D82A}">
                    <a16:rowId xmlns:a16="http://schemas.microsoft.com/office/drawing/2014/main" val="4032619475"/>
                  </a:ext>
                </a:extLst>
              </a:tr>
              <a:tr h="626165">
                <a:tc>
                  <a:txBody>
                    <a:bodyPr/>
                    <a:lstStyle/>
                    <a:p>
                      <a:pPr lvl="0">
                        <a:buNone/>
                      </a:pPr>
                      <a:r>
                        <a:rPr lang="en-US" sz="1700" b="0" i="0" u="none" strike="noStrike" baseline="0" noProof="0">
                          <a:solidFill>
                            <a:srgbClr val="000000"/>
                          </a:solidFill>
                          <a:latin typeface="Century Schoolbook"/>
                        </a:rPr>
                        <a:t>Multiple values for each year without showing annual rates.</a:t>
                      </a:r>
                      <a:endParaRPr lang="en-US" sz="1700"/>
                    </a:p>
                  </a:txBody>
                  <a:tcPr marL="84923" marR="84923" marT="42461" marB="42461"/>
                </a:tc>
                <a:tc>
                  <a:txBody>
                    <a:bodyPr/>
                    <a:lstStyle/>
                    <a:p>
                      <a:pPr lvl="0">
                        <a:buNone/>
                      </a:pPr>
                      <a:r>
                        <a:rPr lang="en-US" sz="1700" b="0" i="0" u="none" strike="noStrike" baseline="0" noProof="0">
                          <a:solidFill>
                            <a:srgbClr val="000000"/>
                          </a:solidFill>
                          <a:latin typeface="Century Schoolbook"/>
                        </a:rPr>
                        <a:t>Summed and averaged these values to derive annual rates for accurate analysis.</a:t>
                      </a:r>
                      <a:endParaRPr lang="en-US" sz="1700"/>
                    </a:p>
                  </a:txBody>
                  <a:tcPr marL="84923" marR="84923" marT="42461" marB="42461"/>
                </a:tc>
                <a:extLst>
                  <a:ext uri="{0D108BD9-81ED-4DB2-BD59-A6C34878D82A}">
                    <a16:rowId xmlns:a16="http://schemas.microsoft.com/office/drawing/2014/main" val="3726805627"/>
                  </a:ext>
                </a:extLst>
              </a:tr>
              <a:tr h="1131721">
                <a:tc>
                  <a:txBody>
                    <a:bodyPr/>
                    <a:lstStyle/>
                    <a:p>
                      <a:pPr lvl="0">
                        <a:buNone/>
                      </a:pPr>
                      <a:r>
                        <a:rPr lang="en-US" sz="1700" b="0" i="0" u="none" strike="noStrike" baseline="0" noProof="0">
                          <a:solidFill>
                            <a:srgbClr val="000000"/>
                          </a:solidFill>
                          <a:latin typeface="Century Schoolbook"/>
                        </a:rPr>
                        <a:t>The table was segmented into quarterly data.</a:t>
                      </a:r>
                      <a:endParaRPr lang="en-US" sz="1700"/>
                    </a:p>
                  </a:txBody>
                  <a:tcPr marL="84923" marR="84923" marT="42461" marB="42461"/>
                </a:tc>
                <a:tc>
                  <a:txBody>
                    <a:bodyPr/>
                    <a:lstStyle/>
                    <a:p>
                      <a:pPr lvl="0">
                        <a:buNone/>
                      </a:pPr>
                      <a:r>
                        <a:rPr lang="en-US" sz="1700" b="0" i="0" u="none" strike="noStrike" baseline="0" noProof="0">
                          <a:solidFill>
                            <a:srgbClr val="000000"/>
                          </a:solidFill>
                          <a:latin typeface="Century Schoolbook"/>
                        </a:rPr>
                        <a:t>Focused on quarter 4 as it provided the most recent and representative population figures, rendering quarters 1, 2, and 3 irrelevant for the analysis.</a:t>
                      </a:r>
                      <a:endParaRPr lang="en-US" sz="1700"/>
                    </a:p>
                  </a:txBody>
                  <a:tcPr marL="84923" marR="84923" marT="42461" marB="42461"/>
                </a:tc>
                <a:extLst>
                  <a:ext uri="{0D108BD9-81ED-4DB2-BD59-A6C34878D82A}">
                    <a16:rowId xmlns:a16="http://schemas.microsoft.com/office/drawing/2014/main" val="1133212194"/>
                  </a:ext>
                </a:extLst>
              </a:tr>
              <a:tr h="626165">
                <a:tc>
                  <a:txBody>
                    <a:bodyPr/>
                    <a:lstStyle/>
                    <a:p>
                      <a:pPr lvl="0">
                        <a:buNone/>
                      </a:pPr>
                      <a:r>
                        <a:rPr lang="en-US" sz="1700" b="0" i="0" u="none" strike="noStrike" baseline="0" noProof="0">
                          <a:solidFill>
                            <a:srgbClr val="000000"/>
                          </a:solidFill>
                          <a:latin typeface="Century Schoolbook"/>
                        </a:rPr>
                        <a:t>Change rate was not identified.</a:t>
                      </a:r>
                      <a:endParaRPr lang="en-US" sz="1700"/>
                    </a:p>
                  </a:txBody>
                  <a:tcPr marL="84923" marR="84923" marT="42461" marB="42461"/>
                </a:tc>
                <a:tc>
                  <a:txBody>
                    <a:bodyPr/>
                    <a:lstStyle/>
                    <a:p>
                      <a:pPr lvl="0">
                        <a:buNone/>
                      </a:pPr>
                      <a:r>
                        <a:rPr lang="en-US" sz="1700" b="0" i="0" u="none" strike="noStrike" baseline="0" noProof="0">
                          <a:solidFill>
                            <a:srgbClr val="000000"/>
                          </a:solidFill>
                          <a:latin typeface="Century Schoolbook"/>
                        </a:rPr>
                        <a:t>Created a change rate metric to assess and analyze the rate of change within the dataset.</a:t>
                      </a:r>
                      <a:endParaRPr lang="en-US" sz="1700"/>
                    </a:p>
                  </a:txBody>
                  <a:tcPr marL="84923" marR="84923" marT="42461" marB="42461"/>
                </a:tc>
                <a:extLst>
                  <a:ext uri="{0D108BD9-81ED-4DB2-BD59-A6C34878D82A}">
                    <a16:rowId xmlns:a16="http://schemas.microsoft.com/office/drawing/2014/main" val="287883147"/>
                  </a:ext>
                </a:extLst>
              </a:tr>
            </a:tbl>
          </a:graphicData>
        </a:graphic>
      </p:graphicFrame>
    </p:spTree>
    <p:extLst>
      <p:ext uri="{BB962C8B-B14F-4D97-AF65-F5344CB8AC3E}">
        <p14:creationId xmlns:p14="http://schemas.microsoft.com/office/powerpoint/2010/main" val="372007198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A89ACC217A4F49BE1C9C0CE902668F" ma:contentTypeVersion="3" ma:contentTypeDescription="Create a new document." ma:contentTypeScope="" ma:versionID="cb9b80c5c4304271dbb7703dc9659b73">
  <xsd:schema xmlns:xsd="http://www.w3.org/2001/XMLSchema" xmlns:xs="http://www.w3.org/2001/XMLSchema" xmlns:p="http://schemas.microsoft.com/office/2006/metadata/properties" xmlns:ns2="281b9d47-cc6b-4aef-bd67-ce5f08581ce5" targetNamespace="http://schemas.microsoft.com/office/2006/metadata/properties" ma:root="true" ma:fieldsID="1da2224b9c1921184c5601a7f2b3f279" ns2:_="">
    <xsd:import namespace="281b9d47-cc6b-4aef-bd67-ce5f08581ce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b9d47-cc6b-4aef-bd67-ce5f08581c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DA0E01-5640-4C71-B292-D654B21ECFC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C5DF031-AE6B-4346-8C6A-C13E79B3C217}">
  <ds:schemaRefs>
    <ds:schemaRef ds:uri="281b9d47-cc6b-4aef-bd67-ce5f08581c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7BFA05B-113A-4A59-AC2A-5DD37940F5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1897</Words>
  <Application>Microsoft Office PowerPoint</Application>
  <PresentationFormat>Widescreen</PresentationFormat>
  <Paragraphs>153</Paragraphs>
  <Slides>24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Schoolbook</vt:lpstr>
      <vt:lpstr>Times New Roman</vt:lpstr>
      <vt:lpstr>Wingdings 2</vt:lpstr>
      <vt:lpstr>'Wingdings 2',Sans-Serif</vt:lpstr>
      <vt:lpstr>View</vt:lpstr>
      <vt:lpstr>Canadian Real Estate Market Trends Capstone Project</vt:lpstr>
      <vt:lpstr>Agenda</vt:lpstr>
      <vt:lpstr>Project Overview/ Introduction.</vt:lpstr>
      <vt:lpstr>Business Imperative: Is Mortgage Becoming More Expensive For Canadians By The Day?</vt:lpstr>
      <vt:lpstr>Business Imperative: Do Canadians Buy More Real Estate Or Rent More Real Estate? Which One Is Better For Investing?</vt:lpstr>
      <vt:lpstr>Business Imperative: Are There Any Indicators Driving The Change/Trend In Canadian Real Estate Market?</vt:lpstr>
      <vt:lpstr>Overview of Requirements?</vt:lpstr>
      <vt:lpstr>Overview of Internal system structures Canada's Real Estate</vt:lpstr>
      <vt:lpstr>Technical Problems And Solutions – Canada's Real Estate</vt:lpstr>
      <vt:lpstr>Technical Problems And Solutions – Canada's Real Estate</vt:lpstr>
      <vt:lpstr>Technical Problems And Solutions – Canada's Real Estate</vt:lpstr>
      <vt:lpstr>Technical Problems And Solutions – Canada's Real Estate</vt:lpstr>
      <vt:lpstr>Technical Problems And Solutions – Canada's Real Estate</vt:lpstr>
      <vt:lpstr>System Demonstration - Canada's Real Estate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Neha Tararr</cp:lastModifiedBy>
  <cp:revision>4</cp:revision>
  <dcterms:created xsi:type="dcterms:W3CDTF">2023-06-27T20:49:54Z</dcterms:created>
  <dcterms:modified xsi:type="dcterms:W3CDTF">2023-09-14T19:28:27Z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0x010100A5A89ACC217A4F49BE1C9C0CE902668F</vt:lpwstr>
  </property>
</Properties>
</file>