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8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540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6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6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55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6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2596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Coffee Chain Financial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3 – Data Analyst Internship | Created in Tableau by Neha Jaiswal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using Tableau to analyze the financial performance of a coffee chain, including key KPIs like Sales, Profit, Margin, and Profit Gap, enabling business stakeholders to take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Rows: 1062 | Columns: 21</a:t>
            </a:r>
          </a:p>
          <a:p>
            <a:r>
              <a:t>- Key Fields: Sales, Profit, Margin, Date, Product Type, Market, State</a:t>
            </a:r>
          </a:p>
          <a:p>
            <a:r>
              <a:t>- Source: Coffee_Chain_Sales.csv</a:t>
            </a:r>
          </a:p>
          <a:p>
            <a:r>
              <a:t>- Clean data with no null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Used in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Sales (SUM of Sales)</a:t>
            </a:r>
          </a:p>
          <a:p>
            <a:r>
              <a:t>2. Total Profit (SUM of Profit)</a:t>
            </a:r>
          </a:p>
          <a:p>
            <a:r>
              <a:t>3. Average Margin (AVG of Margin)</a:t>
            </a:r>
          </a:p>
          <a:p>
            <a:r>
              <a:t>4. Profit Gap (AVG of DifferenceBetweenActualandTargetProfit)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 (Line Chart over Month-Year)</a:t>
            </a:r>
          </a:p>
          <a:p>
            <a:r>
              <a:t>- Profit by Product Type (Bar Chart)</a:t>
            </a:r>
          </a:p>
          <a:p>
            <a:r>
              <a:t>- Profit vs Target Profit (Side-by-side Bars)</a:t>
            </a:r>
          </a:p>
          <a:p>
            <a:r>
              <a:t>- Top 10 States by Profit (Bar Chart)</a:t>
            </a:r>
          </a:p>
          <a:p>
            <a:r>
              <a:t>- Filters: Market, Product Line, Type,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Filters (Market, Type, Product Line, Date)</a:t>
            </a:r>
          </a:p>
          <a:p>
            <a:r>
              <a:t>- Clickable Charts (Use as Filter enabled)</a:t>
            </a:r>
          </a:p>
          <a:p>
            <a:r>
              <a:t>- Clean layout with colored KPI cards</a:t>
            </a:r>
          </a:p>
          <a:p>
            <a:r>
              <a:t>- Professional background and color scheme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states drive the majority of profits</a:t>
            </a:r>
          </a:p>
          <a:p>
            <a:r>
              <a:t>- High profit gaps in some markets → needs review</a:t>
            </a:r>
          </a:p>
          <a:p>
            <a:r>
              <a:t>- Margin varies by Product Type → optimize pricing</a:t>
            </a:r>
          </a:p>
          <a:p>
            <a:r>
              <a:t>- Focus marketing efforts on high-performing regions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Dashboard built using Tableau</a:t>
            </a:r>
          </a:p>
          <a:p>
            <a:r>
              <a:t>By Neha Jaiswal | Data Analyst Internship</a:t>
            </a:r>
          </a:p>
          <a:p>
            <a:r>
              <a:t>Dataset: Coffee Chain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</TotalTime>
  <Words>288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Coffee Chain Financial Performance Dashboard</vt:lpstr>
      <vt:lpstr>Objective</vt:lpstr>
      <vt:lpstr>Dataset Overview</vt:lpstr>
      <vt:lpstr>KPIs Used in the Dashboard</vt:lpstr>
      <vt:lpstr>Visualizations Included</vt:lpstr>
      <vt:lpstr>Dashboard Features</vt:lpstr>
      <vt:lpstr>Key Insights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Neha Jaiswal</cp:lastModifiedBy>
  <cp:revision>2</cp:revision>
  <dcterms:created xsi:type="dcterms:W3CDTF">2013-01-27T09:14:16Z</dcterms:created>
  <dcterms:modified xsi:type="dcterms:W3CDTF">2025-06-30T09:07:43Z</dcterms:modified>
  <cp:category/>
</cp:coreProperties>
</file>