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4" r:id="rId10"/>
    <p:sldId id="305" r:id="rId11"/>
    <p:sldId id="30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5740CE-7E57-4511-AC5D-6F8792CA517A}"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IN"/>
        </a:p>
      </dgm:t>
    </dgm:pt>
    <dgm:pt modelId="{7F586A62-D7C0-4D76-A97F-7996A9BCAE6B}">
      <dgm:prSet phldrT="[Text]" custT="1"/>
      <dgm:spPr/>
      <dgm:t>
        <a:bodyPr/>
        <a:lstStyle/>
        <a:p>
          <a:r>
            <a:rPr lang="en-US" sz="2000" b="0" dirty="0">
              <a:latin typeface="+mj-lt"/>
              <a:ea typeface="Calibri" panose="020F0502020204030204" pitchFamily="34" charset="0"/>
              <a:cs typeface="Calibri" panose="020F0502020204030204" pitchFamily="34" charset="0"/>
            </a:rPr>
            <a:t>ALISHA JAMES</a:t>
          </a:r>
        </a:p>
        <a:p>
          <a:r>
            <a:rPr lang="en-US" sz="1800" b="1" dirty="0">
              <a:latin typeface="Times New Roman" panose="02020603050405020304" pitchFamily="18" charset="0"/>
              <a:cs typeface="Times New Roman" panose="02020603050405020304" pitchFamily="18" charset="0"/>
            </a:rPr>
            <a:t>W0811919</a:t>
          </a:r>
          <a:endParaRPr lang="en-IN" sz="1800" b="1" dirty="0">
            <a:latin typeface="Times New Roman" panose="02020603050405020304" pitchFamily="18" charset="0"/>
            <a:cs typeface="Times New Roman" panose="02020603050405020304" pitchFamily="18" charset="0"/>
          </a:endParaRPr>
        </a:p>
      </dgm:t>
    </dgm:pt>
    <dgm:pt modelId="{3D1886A0-F76F-457D-8AA0-6D550DC3E585}" type="parTrans" cxnId="{22CA4713-9180-43C5-BF28-5895B4D8D7A4}">
      <dgm:prSet/>
      <dgm:spPr/>
      <dgm:t>
        <a:bodyPr/>
        <a:lstStyle/>
        <a:p>
          <a:endParaRPr lang="en-IN"/>
        </a:p>
      </dgm:t>
    </dgm:pt>
    <dgm:pt modelId="{2345FF92-DB22-4E74-A0EE-76BEEF0E8B8A}" type="sibTrans" cxnId="{22CA4713-9180-43C5-BF28-5895B4D8D7A4}">
      <dgm:prSet/>
      <dgm:spPr/>
      <dgm:t>
        <a:bodyPr/>
        <a:lstStyle/>
        <a:p>
          <a:endParaRPr lang="en-IN"/>
        </a:p>
      </dgm:t>
    </dgm:pt>
    <dgm:pt modelId="{EEEB2825-C10F-4D5D-8B90-54A57AEC2BBD}">
      <dgm:prSet phldrT="[Text]" custT="1"/>
      <dgm:spPr/>
      <dgm:t>
        <a:bodyPr/>
        <a:lstStyle/>
        <a:p>
          <a:endParaRPr lang="en-IN" sz="1400" dirty="0"/>
        </a:p>
      </dgm:t>
    </dgm:pt>
    <dgm:pt modelId="{7A3B3B4F-B3E1-4C94-9BD1-42799FA9E5CF}" type="parTrans" cxnId="{F7D74193-5E9C-403A-B153-C8C9685215EF}">
      <dgm:prSet/>
      <dgm:spPr/>
      <dgm:t>
        <a:bodyPr/>
        <a:lstStyle/>
        <a:p>
          <a:endParaRPr lang="en-IN"/>
        </a:p>
      </dgm:t>
    </dgm:pt>
    <dgm:pt modelId="{123FAB1E-C366-4487-8F6D-6EA11056DE7B}" type="sibTrans" cxnId="{F7D74193-5E9C-403A-B153-C8C9685215EF}">
      <dgm:prSet/>
      <dgm:spPr/>
      <dgm:t>
        <a:bodyPr/>
        <a:lstStyle/>
        <a:p>
          <a:endParaRPr lang="en-IN"/>
        </a:p>
      </dgm:t>
    </dgm:pt>
    <dgm:pt modelId="{A95BF847-2F46-454B-88BE-4698AE9F7951}">
      <dgm:prSet phldrT="[Text]" phldr="1"/>
      <dgm:spPr/>
      <dgm:t>
        <a:bodyPr/>
        <a:lstStyle/>
        <a:p>
          <a:endParaRPr lang="en-IN" dirty="0"/>
        </a:p>
      </dgm:t>
    </dgm:pt>
    <dgm:pt modelId="{E1343242-45B4-4DB4-AD50-A1B215BA4183}" type="parTrans" cxnId="{38C37EC4-B493-4865-A15E-C8DEB88C5284}">
      <dgm:prSet/>
      <dgm:spPr/>
      <dgm:t>
        <a:bodyPr/>
        <a:lstStyle/>
        <a:p>
          <a:endParaRPr lang="en-IN"/>
        </a:p>
      </dgm:t>
    </dgm:pt>
    <dgm:pt modelId="{9A650F4C-F7C9-4CC5-9C5F-8979C8215BF4}" type="sibTrans" cxnId="{38C37EC4-B493-4865-A15E-C8DEB88C5284}">
      <dgm:prSet/>
      <dgm:spPr/>
      <dgm:t>
        <a:bodyPr/>
        <a:lstStyle/>
        <a:p>
          <a:endParaRPr lang="en-IN"/>
        </a:p>
      </dgm:t>
    </dgm:pt>
    <dgm:pt modelId="{E301029F-04FC-4FFD-999A-F0EDAD295CCA}">
      <dgm:prSet phldrT="[Text]" custT="1"/>
      <dgm:spPr/>
      <dgm:t>
        <a:bodyPr/>
        <a:lstStyle/>
        <a:p>
          <a:r>
            <a:rPr lang="en-US" sz="2000" dirty="0">
              <a:latin typeface="+mj-lt"/>
            </a:rPr>
            <a:t>ASIF AHMED</a:t>
          </a:r>
        </a:p>
        <a:p>
          <a:r>
            <a:rPr lang="en-IN" sz="1800" b="1" dirty="0">
              <a:latin typeface="Times New Roman" panose="02020603050405020304" pitchFamily="18" charset="0"/>
              <a:cs typeface="Times New Roman" panose="02020603050405020304" pitchFamily="18" charset="0"/>
            </a:rPr>
            <a:t>W0823547</a:t>
          </a:r>
        </a:p>
      </dgm:t>
    </dgm:pt>
    <dgm:pt modelId="{2212F62B-3110-4AC4-91FB-03F85D315F62}" type="parTrans" cxnId="{A2B10BFC-3D7A-4E3F-96F3-3AC1CDD816A6}">
      <dgm:prSet/>
      <dgm:spPr/>
      <dgm:t>
        <a:bodyPr/>
        <a:lstStyle/>
        <a:p>
          <a:endParaRPr lang="en-IN"/>
        </a:p>
      </dgm:t>
    </dgm:pt>
    <dgm:pt modelId="{F38CA056-EAE8-49D7-AC33-785DB25FE55D}" type="sibTrans" cxnId="{A2B10BFC-3D7A-4E3F-96F3-3AC1CDD816A6}">
      <dgm:prSet/>
      <dgm:spPr/>
      <dgm:t>
        <a:bodyPr/>
        <a:lstStyle/>
        <a:p>
          <a:endParaRPr lang="en-IN"/>
        </a:p>
      </dgm:t>
    </dgm:pt>
    <dgm:pt modelId="{190E4E65-C6BB-420C-B0E2-D9B659E9E5A8}">
      <dgm:prSet/>
      <dgm:spPr/>
      <dgm:t>
        <a:bodyPr/>
        <a:lstStyle/>
        <a:p>
          <a:endParaRPr lang="en-IN"/>
        </a:p>
      </dgm:t>
    </dgm:pt>
    <dgm:pt modelId="{1BBD0F34-0C8E-4031-9D0A-57426891866B}" type="parTrans" cxnId="{CFA06B88-C005-458F-9F6F-61E4F571D613}">
      <dgm:prSet/>
      <dgm:spPr/>
      <dgm:t>
        <a:bodyPr/>
        <a:lstStyle/>
        <a:p>
          <a:endParaRPr lang="en-IN"/>
        </a:p>
      </dgm:t>
    </dgm:pt>
    <dgm:pt modelId="{2C43BB55-C7DB-406B-93AD-C97E79940F20}" type="sibTrans" cxnId="{CFA06B88-C005-458F-9F6F-61E4F571D613}">
      <dgm:prSet/>
      <dgm:spPr/>
      <dgm:t>
        <a:bodyPr/>
        <a:lstStyle/>
        <a:p>
          <a:endParaRPr lang="en-IN"/>
        </a:p>
      </dgm:t>
    </dgm:pt>
    <dgm:pt modelId="{5C9A5733-B6E2-47E9-8FD0-2520829F8ED0}">
      <dgm:prSet custT="1"/>
      <dgm:spPr/>
      <dgm:t>
        <a:bodyPr/>
        <a:lstStyle/>
        <a:p>
          <a:r>
            <a:rPr lang="en-US" sz="2000" dirty="0">
              <a:latin typeface="+mj-lt"/>
            </a:rPr>
            <a:t>NEHA KUMARI</a:t>
          </a:r>
        </a:p>
        <a:p>
          <a:r>
            <a:rPr lang="en-US" sz="1800" b="1" dirty="0">
              <a:latin typeface="Times New Roman" panose="02020603050405020304" pitchFamily="18" charset="0"/>
              <a:cs typeface="Times New Roman" panose="02020603050405020304" pitchFamily="18" charset="0"/>
            </a:rPr>
            <a:t>W0824764</a:t>
          </a:r>
          <a:endParaRPr lang="en-IN" sz="1800" b="1" dirty="0">
            <a:latin typeface="Times New Roman" panose="02020603050405020304" pitchFamily="18" charset="0"/>
            <a:cs typeface="Times New Roman" panose="02020603050405020304" pitchFamily="18" charset="0"/>
          </a:endParaRPr>
        </a:p>
      </dgm:t>
    </dgm:pt>
    <dgm:pt modelId="{8A734B85-534D-4CB6-AAE0-58941DDDAAD6}" type="parTrans" cxnId="{7E634E4F-CC19-4BA6-9B49-DDBC95C5D095}">
      <dgm:prSet/>
      <dgm:spPr/>
      <dgm:t>
        <a:bodyPr/>
        <a:lstStyle/>
        <a:p>
          <a:endParaRPr lang="en-IN"/>
        </a:p>
      </dgm:t>
    </dgm:pt>
    <dgm:pt modelId="{484B5058-229E-4689-B20C-5B3A8FE56A9B}" type="sibTrans" cxnId="{7E634E4F-CC19-4BA6-9B49-DDBC95C5D095}">
      <dgm:prSet/>
      <dgm:spPr/>
      <dgm:t>
        <a:bodyPr/>
        <a:lstStyle/>
        <a:p>
          <a:endParaRPr lang="en-IN"/>
        </a:p>
      </dgm:t>
    </dgm:pt>
    <dgm:pt modelId="{9E0D797B-65B3-4EA5-9FE1-76A0C0E20877}">
      <dgm:prSet custT="1"/>
      <dgm:spPr/>
      <dgm:t>
        <a:bodyPr/>
        <a:lstStyle/>
        <a:p>
          <a:endParaRPr lang="en-IN" sz="1400" dirty="0"/>
        </a:p>
      </dgm:t>
    </dgm:pt>
    <dgm:pt modelId="{E6507075-22C6-404C-8311-11D26ED951AF}" type="parTrans" cxnId="{010B8C28-5AF2-46A9-ADB9-478A5E29E503}">
      <dgm:prSet/>
      <dgm:spPr/>
      <dgm:t>
        <a:bodyPr/>
        <a:lstStyle/>
        <a:p>
          <a:endParaRPr lang="en-IN"/>
        </a:p>
      </dgm:t>
    </dgm:pt>
    <dgm:pt modelId="{B829A4C4-3B8D-4E3D-80F3-5F281A33A6EC}" type="sibTrans" cxnId="{010B8C28-5AF2-46A9-ADB9-478A5E29E503}">
      <dgm:prSet/>
      <dgm:spPr/>
      <dgm:t>
        <a:bodyPr/>
        <a:lstStyle/>
        <a:p>
          <a:endParaRPr lang="en-IN"/>
        </a:p>
      </dgm:t>
    </dgm:pt>
    <dgm:pt modelId="{78022F21-D425-4447-B65E-DC9F439CEE6C}">
      <dgm:prSet phldrT="[Text]" phldr="1"/>
      <dgm:spPr/>
      <dgm:t>
        <a:bodyPr/>
        <a:lstStyle/>
        <a:p>
          <a:endParaRPr lang="en-IN" dirty="0"/>
        </a:p>
      </dgm:t>
    </dgm:pt>
    <dgm:pt modelId="{F16295A8-EB4D-4F43-BAF6-C9C6BE3D3014}" type="sibTrans" cxnId="{392AE6B5-31E7-4965-A4BD-BC32DCECA41E}">
      <dgm:prSet/>
      <dgm:spPr/>
      <dgm:t>
        <a:bodyPr/>
        <a:lstStyle/>
        <a:p>
          <a:endParaRPr lang="en-IN"/>
        </a:p>
      </dgm:t>
    </dgm:pt>
    <dgm:pt modelId="{398A1F67-CC15-418D-B221-34D1CD992A9A}" type="parTrans" cxnId="{392AE6B5-31E7-4965-A4BD-BC32DCECA41E}">
      <dgm:prSet/>
      <dgm:spPr/>
      <dgm:t>
        <a:bodyPr/>
        <a:lstStyle/>
        <a:p>
          <a:endParaRPr lang="en-IN"/>
        </a:p>
      </dgm:t>
    </dgm:pt>
    <dgm:pt modelId="{762BD3F3-0578-4F6C-88FC-9C588F989888}">
      <dgm:prSet phldrT="[Text]" custT="1"/>
      <dgm:spPr/>
      <dgm:t>
        <a:bodyPr/>
        <a:lstStyle/>
        <a:p>
          <a:endParaRPr lang="en-IN" sz="1400" dirty="0"/>
        </a:p>
      </dgm:t>
    </dgm:pt>
    <dgm:pt modelId="{06FCF490-7C8C-4237-B1A5-FF6340B391F9}" type="sibTrans" cxnId="{9A780C66-A56B-4675-8130-3EA64F2407E1}">
      <dgm:prSet/>
      <dgm:spPr/>
      <dgm:t>
        <a:bodyPr/>
        <a:lstStyle/>
        <a:p>
          <a:endParaRPr lang="en-IN"/>
        </a:p>
      </dgm:t>
    </dgm:pt>
    <dgm:pt modelId="{89832EE8-0142-4AD7-9B9A-1A181EA5E54C}" type="parTrans" cxnId="{9A780C66-A56B-4675-8130-3EA64F2407E1}">
      <dgm:prSet/>
      <dgm:spPr/>
      <dgm:t>
        <a:bodyPr/>
        <a:lstStyle/>
        <a:p>
          <a:endParaRPr lang="en-IN"/>
        </a:p>
      </dgm:t>
    </dgm:pt>
    <dgm:pt modelId="{99D6A5F0-CEF5-46A8-9E73-8D6CF2F1622C}" type="pres">
      <dgm:prSet presAssocID="{D35740CE-7E57-4511-AC5D-6F8792CA517A}" presName="diagram" presStyleCnt="0">
        <dgm:presLayoutVars>
          <dgm:chPref val="1"/>
          <dgm:dir/>
          <dgm:animOne val="branch"/>
          <dgm:animLvl val="lvl"/>
          <dgm:resizeHandles/>
        </dgm:presLayoutVars>
      </dgm:prSet>
      <dgm:spPr/>
    </dgm:pt>
    <dgm:pt modelId="{7D78C4FC-F7A8-4CA8-B102-5458F1F0FBE7}" type="pres">
      <dgm:prSet presAssocID="{78022F21-D425-4447-B65E-DC9F439CEE6C}" presName="root" presStyleCnt="0"/>
      <dgm:spPr/>
    </dgm:pt>
    <dgm:pt modelId="{C483D6C1-5B81-4625-BCAA-C122FBE69DA5}" type="pres">
      <dgm:prSet presAssocID="{78022F21-D425-4447-B65E-DC9F439CEE6C}" presName="rootComposite" presStyleCnt="0"/>
      <dgm:spPr/>
    </dgm:pt>
    <dgm:pt modelId="{DCC42131-CC2C-4D8D-9D23-5483F1F6F4D4}" type="pres">
      <dgm:prSet presAssocID="{78022F21-D425-4447-B65E-DC9F439CEE6C}" presName="rootText" presStyleLbl="node1" presStyleIdx="0" presStyleCnt="3" custAng="5400000" custScaleX="55573" custScaleY="84601" custLinFactNeighborX="-43" custLinFactNeighborY="-370"/>
      <dgm:spPr>
        <a:prstGeom prst="rect">
          <a:avLst/>
        </a:prstGeom>
      </dgm:spPr>
    </dgm:pt>
    <dgm:pt modelId="{7B79A5DF-8539-4424-99AA-D2FA0427255C}" type="pres">
      <dgm:prSet presAssocID="{78022F21-D425-4447-B65E-DC9F439CEE6C}" presName="rootConnector" presStyleLbl="node1" presStyleIdx="0" presStyleCnt="3"/>
      <dgm:spPr/>
    </dgm:pt>
    <dgm:pt modelId="{ACF43727-C9C2-467F-A513-F4A38E71BCC5}" type="pres">
      <dgm:prSet presAssocID="{78022F21-D425-4447-B65E-DC9F439CEE6C}" presName="childShape" presStyleCnt="0"/>
      <dgm:spPr/>
    </dgm:pt>
    <dgm:pt modelId="{71FD9137-BD94-45CE-8C2F-43FB6EF6B225}" type="pres">
      <dgm:prSet presAssocID="{3D1886A0-F76F-457D-8AA0-6D550DC3E585}" presName="Name13" presStyleLbl="parChTrans1D2" presStyleIdx="0" presStyleCnt="6"/>
      <dgm:spPr/>
    </dgm:pt>
    <dgm:pt modelId="{8C69CF37-BFC9-45C3-8C67-BD19218053DC}" type="pres">
      <dgm:prSet presAssocID="{7F586A62-D7C0-4D76-A97F-7996A9BCAE6B}" presName="childText" presStyleLbl="bgAcc1" presStyleIdx="0" presStyleCnt="6">
        <dgm:presLayoutVars>
          <dgm:bulletEnabled val="1"/>
        </dgm:presLayoutVars>
      </dgm:prSet>
      <dgm:spPr/>
    </dgm:pt>
    <dgm:pt modelId="{6D5A4222-C78E-4E95-AF95-A3AECAFC2353}" type="pres">
      <dgm:prSet presAssocID="{7A3B3B4F-B3E1-4C94-9BD1-42799FA9E5CF}" presName="Name13" presStyleLbl="parChTrans1D2" presStyleIdx="1" presStyleCnt="6"/>
      <dgm:spPr/>
    </dgm:pt>
    <dgm:pt modelId="{ECF59AFA-4470-4A36-A411-6808F6D8496B}" type="pres">
      <dgm:prSet presAssocID="{EEEB2825-C10F-4D5D-8B90-54A57AEC2BBD}" presName="childText" presStyleLbl="bgAcc1" presStyleIdx="1" presStyleCnt="6">
        <dgm:presLayoutVars>
          <dgm:bulletEnabled val="1"/>
        </dgm:presLayoutVars>
      </dgm:prSet>
      <dgm:spPr/>
    </dgm:pt>
    <dgm:pt modelId="{362ED475-4E38-4A47-986D-23D4150DBA0E}" type="pres">
      <dgm:prSet presAssocID="{A95BF847-2F46-454B-88BE-4698AE9F7951}" presName="root" presStyleCnt="0"/>
      <dgm:spPr/>
    </dgm:pt>
    <dgm:pt modelId="{E80CAFE6-EE9E-446C-9137-E1BF29B019F6}" type="pres">
      <dgm:prSet presAssocID="{A95BF847-2F46-454B-88BE-4698AE9F7951}" presName="rootComposite" presStyleCnt="0"/>
      <dgm:spPr/>
    </dgm:pt>
    <dgm:pt modelId="{22BC867F-5B11-4317-9208-4F9912E54FF2}" type="pres">
      <dgm:prSet presAssocID="{A95BF847-2F46-454B-88BE-4698AE9F7951}" presName="rootText" presStyleLbl="node1" presStyleIdx="1" presStyleCnt="3" custAng="5400000" custScaleX="55414" custScaleY="85839"/>
      <dgm:spPr/>
    </dgm:pt>
    <dgm:pt modelId="{072D14FB-5987-4496-89D9-6222FCB9E90C}" type="pres">
      <dgm:prSet presAssocID="{A95BF847-2F46-454B-88BE-4698AE9F7951}" presName="rootConnector" presStyleLbl="node1" presStyleIdx="1" presStyleCnt="3"/>
      <dgm:spPr/>
    </dgm:pt>
    <dgm:pt modelId="{0EBDC147-4BC1-447C-B4E2-022616045374}" type="pres">
      <dgm:prSet presAssocID="{A95BF847-2F46-454B-88BE-4698AE9F7951}" presName="childShape" presStyleCnt="0"/>
      <dgm:spPr/>
    </dgm:pt>
    <dgm:pt modelId="{5397CF0F-12CB-4621-A837-FA572A58E056}" type="pres">
      <dgm:prSet presAssocID="{2212F62B-3110-4AC4-91FB-03F85D315F62}" presName="Name13" presStyleLbl="parChTrans1D2" presStyleIdx="2" presStyleCnt="6"/>
      <dgm:spPr/>
    </dgm:pt>
    <dgm:pt modelId="{AA8A6177-F224-434F-AB91-3210E6EDEA19}" type="pres">
      <dgm:prSet presAssocID="{E301029F-04FC-4FFD-999A-F0EDAD295CCA}" presName="childText" presStyleLbl="bgAcc1" presStyleIdx="2" presStyleCnt="6">
        <dgm:presLayoutVars>
          <dgm:bulletEnabled val="1"/>
        </dgm:presLayoutVars>
      </dgm:prSet>
      <dgm:spPr/>
    </dgm:pt>
    <dgm:pt modelId="{F6A59C55-C1CC-4EC5-9E45-C473D6DADFC8}" type="pres">
      <dgm:prSet presAssocID="{89832EE8-0142-4AD7-9B9A-1A181EA5E54C}" presName="Name13" presStyleLbl="parChTrans1D2" presStyleIdx="3" presStyleCnt="6"/>
      <dgm:spPr/>
    </dgm:pt>
    <dgm:pt modelId="{57551EC0-6509-4F81-A5A9-E29398517EFB}" type="pres">
      <dgm:prSet presAssocID="{762BD3F3-0578-4F6C-88FC-9C588F989888}" presName="childText" presStyleLbl="bgAcc1" presStyleIdx="3" presStyleCnt="6">
        <dgm:presLayoutVars>
          <dgm:bulletEnabled val="1"/>
        </dgm:presLayoutVars>
      </dgm:prSet>
      <dgm:spPr/>
    </dgm:pt>
    <dgm:pt modelId="{AECBD0AE-B1A3-490B-AC54-8FCBBC36765C}" type="pres">
      <dgm:prSet presAssocID="{190E4E65-C6BB-420C-B0E2-D9B659E9E5A8}" presName="root" presStyleCnt="0"/>
      <dgm:spPr/>
    </dgm:pt>
    <dgm:pt modelId="{FC8C4643-53C6-4250-978F-60167AA78CAA}" type="pres">
      <dgm:prSet presAssocID="{190E4E65-C6BB-420C-B0E2-D9B659E9E5A8}" presName="rootComposite" presStyleCnt="0"/>
      <dgm:spPr/>
    </dgm:pt>
    <dgm:pt modelId="{F6B60CC2-E52E-4679-80A1-7B34B8E609CD}" type="pres">
      <dgm:prSet presAssocID="{190E4E65-C6BB-420C-B0E2-D9B659E9E5A8}" presName="rootText" presStyleLbl="node1" presStyleIdx="2" presStyleCnt="3" custAng="16200000" custScaleX="45970" custScaleY="83895" custLinFactNeighborX="0" custLinFactNeighborY="-838"/>
      <dgm:spPr/>
    </dgm:pt>
    <dgm:pt modelId="{119295D5-D137-4B52-B955-BD63CC7D2D86}" type="pres">
      <dgm:prSet presAssocID="{190E4E65-C6BB-420C-B0E2-D9B659E9E5A8}" presName="rootConnector" presStyleLbl="node1" presStyleIdx="2" presStyleCnt="3"/>
      <dgm:spPr/>
    </dgm:pt>
    <dgm:pt modelId="{FF2126CD-478F-46B2-9807-6DCC42788CA9}" type="pres">
      <dgm:prSet presAssocID="{190E4E65-C6BB-420C-B0E2-D9B659E9E5A8}" presName="childShape" presStyleCnt="0"/>
      <dgm:spPr/>
    </dgm:pt>
    <dgm:pt modelId="{F2E60112-32DB-4916-94AD-30550FDDD697}" type="pres">
      <dgm:prSet presAssocID="{8A734B85-534D-4CB6-AAE0-58941DDDAAD6}" presName="Name13" presStyleLbl="parChTrans1D2" presStyleIdx="4" presStyleCnt="6"/>
      <dgm:spPr/>
    </dgm:pt>
    <dgm:pt modelId="{A8E9C960-BEE9-4065-9D93-C18DF12A0C4E}" type="pres">
      <dgm:prSet presAssocID="{5C9A5733-B6E2-47E9-8FD0-2520829F8ED0}" presName="childText" presStyleLbl="bgAcc1" presStyleIdx="4" presStyleCnt="6">
        <dgm:presLayoutVars>
          <dgm:bulletEnabled val="1"/>
        </dgm:presLayoutVars>
      </dgm:prSet>
      <dgm:spPr/>
    </dgm:pt>
    <dgm:pt modelId="{6B33F29B-BB15-42DF-AC6A-31A28F5CFA68}" type="pres">
      <dgm:prSet presAssocID="{E6507075-22C6-404C-8311-11D26ED951AF}" presName="Name13" presStyleLbl="parChTrans1D2" presStyleIdx="5" presStyleCnt="6"/>
      <dgm:spPr/>
    </dgm:pt>
    <dgm:pt modelId="{F5EE5F1D-9210-4353-B399-1DABAE3E5FB4}" type="pres">
      <dgm:prSet presAssocID="{9E0D797B-65B3-4EA5-9FE1-76A0C0E20877}" presName="childText" presStyleLbl="bgAcc1" presStyleIdx="5" presStyleCnt="6">
        <dgm:presLayoutVars>
          <dgm:bulletEnabled val="1"/>
        </dgm:presLayoutVars>
      </dgm:prSet>
      <dgm:spPr/>
    </dgm:pt>
  </dgm:ptLst>
  <dgm:cxnLst>
    <dgm:cxn modelId="{CF324500-A6F2-46F4-87AB-71EDF6915CEC}" type="presOf" srcId="{9E0D797B-65B3-4EA5-9FE1-76A0C0E20877}" destId="{F5EE5F1D-9210-4353-B399-1DABAE3E5FB4}" srcOrd="0" destOrd="0" presId="urn:microsoft.com/office/officeart/2005/8/layout/hierarchy3"/>
    <dgm:cxn modelId="{9F753B04-86DB-4B83-B758-1838CEB6F200}" type="presOf" srcId="{5C9A5733-B6E2-47E9-8FD0-2520829F8ED0}" destId="{A8E9C960-BEE9-4065-9D93-C18DF12A0C4E}" srcOrd="0" destOrd="0" presId="urn:microsoft.com/office/officeart/2005/8/layout/hierarchy3"/>
    <dgm:cxn modelId="{A0F15107-1E2C-4A94-9854-5F6FEF4987AD}" type="presOf" srcId="{762BD3F3-0578-4F6C-88FC-9C588F989888}" destId="{57551EC0-6509-4F81-A5A9-E29398517EFB}" srcOrd="0" destOrd="0" presId="urn:microsoft.com/office/officeart/2005/8/layout/hierarchy3"/>
    <dgm:cxn modelId="{39301B0B-3521-46EF-BDB9-E80B9D9F78E6}" type="presOf" srcId="{A95BF847-2F46-454B-88BE-4698AE9F7951}" destId="{22BC867F-5B11-4317-9208-4F9912E54FF2}" srcOrd="0" destOrd="0" presId="urn:microsoft.com/office/officeart/2005/8/layout/hierarchy3"/>
    <dgm:cxn modelId="{AEEB9912-511A-412F-9107-09CD2AB96751}" type="presOf" srcId="{A95BF847-2F46-454B-88BE-4698AE9F7951}" destId="{072D14FB-5987-4496-89D9-6222FCB9E90C}" srcOrd="1" destOrd="0" presId="urn:microsoft.com/office/officeart/2005/8/layout/hierarchy3"/>
    <dgm:cxn modelId="{22CA4713-9180-43C5-BF28-5895B4D8D7A4}" srcId="{78022F21-D425-4447-B65E-DC9F439CEE6C}" destId="{7F586A62-D7C0-4D76-A97F-7996A9BCAE6B}" srcOrd="0" destOrd="0" parTransId="{3D1886A0-F76F-457D-8AA0-6D550DC3E585}" sibTransId="{2345FF92-DB22-4E74-A0EE-76BEEF0E8B8A}"/>
    <dgm:cxn modelId="{010B8C28-5AF2-46A9-ADB9-478A5E29E503}" srcId="{190E4E65-C6BB-420C-B0E2-D9B659E9E5A8}" destId="{9E0D797B-65B3-4EA5-9FE1-76A0C0E20877}" srcOrd="1" destOrd="0" parTransId="{E6507075-22C6-404C-8311-11D26ED951AF}" sibTransId="{B829A4C4-3B8D-4E3D-80F3-5F281A33A6EC}"/>
    <dgm:cxn modelId="{08B3C85C-42E9-44D0-84B1-2907132421E1}" type="presOf" srcId="{E6507075-22C6-404C-8311-11D26ED951AF}" destId="{6B33F29B-BB15-42DF-AC6A-31A28F5CFA68}" srcOrd="0" destOrd="0" presId="urn:microsoft.com/office/officeart/2005/8/layout/hierarchy3"/>
    <dgm:cxn modelId="{186DC95E-CFDF-4AF5-A8C7-23845F3B24BA}" type="presOf" srcId="{190E4E65-C6BB-420C-B0E2-D9B659E9E5A8}" destId="{119295D5-D137-4B52-B955-BD63CC7D2D86}" srcOrd="1" destOrd="0" presId="urn:microsoft.com/office/officeart/2005/8/layout/hierarchy3"/>
    <dgm:cxn modelId="{9A780C66-A56B-4675-8130-3EA64F2407E1}" srcId="{A95BF847-2F46-454B-88BE-4698AE9F7951}" destId="{762BD3F3-0578-4F6C-88FC-9C588F989888}" srcOrd="1" destOrd="0" parTransId="{89832EE8-0142-4AD7-9B9A-1A181EA5E54C}" sibTransId="{06FCF490-7C8C-4237-B1A5-FF6340B391F9}"/>
    <dgm:cxn modelId="{BB314E69-7C31-4DEF-A6A5-1992145A0CE9}" type="presOf" srcId="{190E4E65-C6BB-420C-B0E2-D9B659E9E5A8}" destId="{F6B60CC2-E52E-4679-80A1-7B34B8E609CD}" srcOrd="0" destOrd="0" presId="urn:microsoft.com/office/officeart/2005/8/layout/hierarchy3"/>
    <dgm:cxn modelId="{7E634E4F-CC19-4BA6-9B49-DDBC95C5D095}" srcId="{190E4E65-C6BB-420C-B0E2-D9B659E9E5A8}" destId="{5C9A5733-B6E2-47E9-8FD0-2520829F8ED0}" srcOrd="0" destOrd="0" parTransId="{8A734B85-534D-4CB6-AAE0-58941DDDAAD6}" sibTransId="{484B5058-229E-4689-B20C-5B3A8FE56A9B}"/>
    <dgm:cxn modelId="{7EFC2C5A-5AA4-439A-AB45-C3AD5D50F6F4}" type="presOf" srcId="{78022F21-D425-4447-B65E-DC9F439CEE6C}" destId="{7B79A5DF-8539-4424-99AA-D2FA0427255C}" srcOrd="1" destOrd="0" presId="urn:microsoft.com/office/officeart/2005/8/layout/hierarchy3"/>
    <dgm:cxn modelId="{CFA06B88-C005-458F-9F6F-61E4F571D613}" srcId="{D35740CE-7E57-4511-AC5D-6F8792CA517A}" destId="{190E4E65-C6BB-420C-B0E2-D9B659E9E5A8}" srcOrd="2" destOrd="0" parTransId="{1BBD0F34-0C8E-4031-9D0A-57426891866B}" sibTransId="{2C43BB55-C7DB-406B-93AD-C97E79940F20}"/>
    <dgm:cxn modelId="{448FA388-3AF5-434C-B7CA-0EC0EA93DA72}" type="presOf" srcId="{D35740CE-7E57-4511-AC5D-6F8792CA517A}" destId="{99D6A5F0-CEF5-46A8-9E73-8D6CF2F1622C}" srcOrd="0" destOrd="0" presId="urn:microsoft.com/office/officeart/2005/8/layout/hierarchy3"/>
    <dgm:cxn modelId="{0F039E89-FB68-43B6-B7FF-234616AEB9C3}" type="presOf" srcId="{7F586A62-D7C0-4D76-A97F-7996A9BCAE6B}" destId="{8C69CF37-BFC9-45C3-8C67-BD19218053DC}" srcOrd="0" destOrd="0" presId="urn:microsoft.com/office/officeart/2005/8/layout/hierarchy3"/>
    <dgm:cxn modelId="{8EFD588C-6DD9-48F4-9094-FCB426B2D024}" type="presOf" srcId="{2212F62B-3110-4AC4-91FB-03F85D315F62}" destId="{5397CF0F-12CB-4621-A837-FA572A58E056}" srcOrd="0" destOrd="0" presId="urn:microsoft.com/office/officeart/2005/8/layout/hierarchy3"/>
    <dgm:cxn modelId="{F7D74193-5E9C-403A-B153-C8C9685215EF}" srcId="{78022F21-D425-4447-B65E-DC9F439CEE6C}" destId="{EEEB2825-C10F-4D5D-8B90-54A57AEC2BBD}" srcOrd="1" destOrd="0" parTransId="{7A3B3B4F-B3E1-4C94-9BD1-42799FA9E5CF}" sibTransId="{123FAB1E-C366-4487-8F6D-6EA11056DE7B}"/>
    <dgm:cxn modelId="{CDD400A9-269C-4F3E-A2CF-07E63030A3F8}" type="presOf" srcId="{7A3B3B4F-B3E1-4C94-9BD1-42799FA9E5CF}" destId="{6D5A4222-C78E-4E95-AF95-A3AECAFC2353}" srcOrd="0" destOrd="0" presId="urn:microsoft.com/office/officeart/2005/8/layout/hierarchy3"/>
    <dgm:cxn modelId="{392AE6B5-31E7-4965-A4BD-BC32DCECA41E}" srcId="{D35740CE-7E57-4511-AC5D-6F8792CA517A}" destId="{78022F21-D425-4447-B65E-DC9F439CEE6C}" srcOrd="0" destOrd="0" parTransId="{398A1F67-CC15-418D-B221-34D1CD992A9A}" sibTransId="{F16295A8-EB4D-4F43-BAF6-C9C6BE3D3014}"/>
    <dgm:cxn modelId="{38C37EC4-B493-4865-A15E-C8DEB88C5284}" srcId="{D35740CE-7E57-4511-AC5D-6F8792CA517A}" destId="{A95BF847-2F46-454B-88BE-4698AE9F7951}" srcOrd="1" destOrd="0" parTransId="{E1343242-45B4-4DB4-AD50-A1B215BA4183}" sibTransId="{9A650F4C-F7C9-4CC5-9C5F-8979C8215BF4}"/>
    <dgm:cxn modelId="{07E97FC5-094B-4272-A275-C221614DA669}" type="presOf" srcId="{E301029F-04FC-4FFD-999A-F0EDAD295CCA}" destId="{AA8A6177-F224-434F-AB91-3210E6EDEA19}" srcOrd="0" destOrd="0" presId="urn:microsoft.com/office/officeart/2005/8/layout/hierarchy3"/>
    <dgm:cxn modelId="{221618D2-B57E-4970-AD2F-F2A15BF889EF}" type="presOf" srcId="{EEEB2825-C10F-4D5D-8B90-54A57AEC2BBD}" destId="{ECF59AFA-4470-4A36-A411-6808F6D8496B}" srcOrd="0" destOrd="0" presId="urn:microsoft.com/office/officeart/2005/8/layout/hierarchy3"/>
    <dgm:cxn modelId="{57B0E1D4-DBB8-483E-A5BC-7D307F2C44EA}" type="presOf" srcId="{78022F21-D425-4447-B65E-DC9F439CEE6C}" destId="{DCC42131-CC2C-4D8D-9D23-5483F1F6F4D4}" srcOrd="0" destOrd="0" presId="urn:microsoft.com/office/officeart/2005/8/layout/hierarchy3"/>
    <dgm:cxn modelId="{BB2374DF-DF5E-43C1-A864-B036702A4D4E}" type="presOf" srcId="{8A734B85-534D-4CB6-AAE0-58941DDDAAD6}" destId="{F2E60112-32DB-4916-94AD-30550FDDD697}" srcOrd="0" destOrd="0" presId="urn:microsoft.com/office/officeart/2005/8/layout/hierarchy3"/>
    <dgm:cxn modelId="{E3CDF6F0-4966-4BB5-B6A2-0E6455A1F87B}" type="presOf" srcId="{3D1886A0-F76F-457D-8AA0-6D550DC3E585}" destId="{71FD9137-BD94-45CE-8C2F-43FB6EF6B225}" srcOrd="0" destOrd="0" presId="urn:microsoft.com/office/officeart/2005/8/layout/hierarchy3"/>
    <dgm:cxn modelId="{A2B10BFC-3D7A-4E3F-96F3-3AC1CDD816A6}" srcId="{A95BF847-2F46-454B-88BE-4698AE9F7951}" destId="{E301029F-04FC-4FFD-999A-F0EDAD295CCA}" srcOrd="0" destOrd="0" parTransId="{2212F62B-3110-4AC4-91FB-03F85D315F62}" sibTransId="{F38CA056-EAE8-49D7-AC33-785DB25FE55D}"/>
    <dgm:cxn modelId="{51EDD0FD-9C78-4D6C-83D0-BD36CAED9FB9}" type="presOf" srcId="{89832EE8-0142-4AD7-9B9A-1A181EA5E54C}" destId="{F6A59C55-C1CC-4EC5-9E45-C473D6DADFC8}" srcOrd="0" destOrd="0" presId="urn:microsoft.com/office/officeart/2005/8/layout/hierarchy3"/>
    <dgm:cxn modelId="{3B226DD0-EF8E-44B8-B3A9-729F220D988C}" type="presParOf" srcId="{99D6A5F0-CEF5-46A8-9E73-8D6CF2F1622C}" destId="{7D78C4FC-F7A8-4CA8-B102-5458F1F0FBE7}" srcOrd="0" destOrd="0" presId="urn:microsoft.com/office/officeart/2005/8/layout/hierarchy3"/>
    <dgm:cxn modelId="{D462B91D-B65F-4113-9C3C-D023854ACDD4}" type="presParOf" srcId="{7D78C4FC-F7A8-4CA8-B102-5458F1F0FBE7}" destId="{C483D6C1-5B81-4625-BCAA-C122FBE69DA5}" srcOrd="0" destOrd="0" presId="urn:microsoft.com/office/officeart/2005/8/layout/hierarchy3"/>
    <dgm:cxn modelId="{DDFCFFFE-77A5-4276-8BAC-CF01B5693C4F}" type="presParOf" srcId="{C483D6C1-5B81-4625-BCAA-C122FBE69DA5}" destId="{DCC42131-CC2C-4D8D-9D23-5483F1F6F4D4}" srcOrd="0" destOrd="0" presId="urn:microsoft.com/office/officeart/2005/8/layout/hierarchy3"/>
    <dgm:cxn modelId="{8A5A2F8F-D72F-462F-AEB8-92D6699D49BD}" type="presParOf" srcId="{C483D6C1-5B81-4625-BCAA-C122FBE69DA5}" destId="{7B79A5DF-8539-4424-99AA-D2FA0427255C}" srcOrd="1" destOrd="0" presId="urn:microsoft.com/office/officeart/2005/8/layout/hierarchy3"/>
    <dgm:cxn modelId="{95E53BC1-C199-45F5-AE4B-6B492E9DDFD8}" type="presParOf" srcId="{7D78C4FC-F7A8-4CA8-B102-5458F1F0FBE7}" destId="{ACF43727-C9C2-467F-A513-F4A38E71BCC5}" srcOrd="1" destOrd="0" presId="urn:microsoft.com/office/officeart/2005/8/layout/hierarchy3"/>
    <dgm:cxn modelId="{8A642216-5FC2-497A-8EC8-52B1A3BE654D}" type="presParOf" srcId="{ACF43727-C9C2-467F-A513-F4A38E71BCC5}" destId="{71FD9137-BD94-45CE-8C2F-43FB6EF6B225}" srcOrd="0" destOrd="0" presId="urn:microsoft.com/office/officeart/2005/8/layout/hierarchy3"/>
    <dgm:cxn modelId="{AA011DAD-6D96-4C24-A264-0ADF7A06843E}" type="presParOf" srcId="{ACF43727-C9C2-467F-A513-F4A38E71BCC5}" destId="{8C69CF37-BFC9-45C3-8C67-BD19218053DC}" srcOrd="1" destOrd="0" presId="urn:microsoft.com/office/officeart/2005/8/layout/hierarchy3"/>
    <dgm:cxn modelId="{0B77A064-7413-4885-87CE-26CE64A1FC51}" type="presParOf" srcId="{ACF43727-C9C2-467F-A513-F4A38E71BCC5}" destId="{6D5A4222-C78E-4E95-AF95-A3AECAFC2353}" srcOrd="2" destOrd="0" presId="urn:microsoft.com/office/officeart/2005/8/layout/hierarchy3"/>
    <dgm:cxn modelId="{B4F7E4F7-40B6-43EA-9FB6-FEA85E418EC0}" type="presParOf" srcId="{ACF43727-C9C2-467F-A513-F4A38E71BCC5}" destId="{ECF59AFA-4470-4A36-A411-6808F6D8496B}" srcOrd="3" destOrd="0" presId="urn:microsoft.com/office/officeart/2005/8/layout/hierarchy3"/>
    <dgm:cxn modelId="{133D2D04-8BF5-4103-BFDA-CEFBCF4159D6}" type="presParOf" srcId="{99D6A5F0-CEF5-46A8-9E73-8D6CF2F1622C}" destId="{362ED475-4E38-4A47-986D-23D4150DBA0E}" srcOrd="1" destOrd="0" presId="urn:microsoft.com/office/officeart/2005/8/layout/hierarchy3"/>
    <dgm:cxn modelId="{547E5D2E-BD12-4CA2-A518-65A3425B2BD8}" type="presParOf" srcId="{362ED475-4E38-4A47-986D-23D4150DBA0E}" destId="{E80CAFE6-EE9E-446C-9137-E1BF29B019F6}" srcOrd="0" destOrd="0" presId="urn:microsoft.com/office/officeart/2005/8/layout/hierarchy3"/>
    <dgm:cxn modelId="{5FAD01CE-D821-435B-9E7E-F6A929F194BF}" type="presParOf" srcId="{E80CAFE6-EE9E-446C-9137-E1BF29B019F6}" destId="{22BC867F-5B11-4317-9208-4F9912E54FF2}" srcOrd="0" destOrd="0" presId="urn:microsoft.com/office/officeart/2005/8/layout/hierarchy3"/>
    <dgm:cxn modelId="{DBDC0BA0-F49E-4A97-82A6-1A5AEF9C2775}" type="presParOf" srcId="{E80CAFE6-EE9E-446C-9137-E1BF29B019F6}" destId="{072D14FB-5987-4496-89D9-6222FCB9E90C}" srcOrd="1" destOrd="0" presId="urn:microsoft.com/office/officeart/2005/8/layout/hierarchy3"/>
    <dgm:cxn modelId="{14307470-A266-4725-A65A-4BB49CD65259}" type="presParOf" srcId="{362ED475-4E38-4A47-986D-23D4150DBA0E}" destId="{0EBDC147-4BC1-447C-B4E2-022616045374}" srcOrd="1" destOrd="0" presId="urn:microsoft.com/office/officeart/2005/8/layout/hierarchy3"/>
    <dgm:cxn modelId="{56DC5F90-A444-4DED-A589-38754A978093}" type="presParOf" srcId="{0EBDC147-4BC1-447C-B4E2-022616045374}" destId="{5397CF0F-12CB-4621-A837-FA572A58E056}" srcOrd="0" destOrd="0" presId="urn:microsoft.com/office/officeart/2005/8/layout/hierarchy3"/>
    <dgm:cxn modelId="{36282524-8738-4455-B321-E717521970EB}" type="presParOf" srcId="{0EBDC147-4BC1-447C-B4E2-022616045374}" destId="{AA8A6177-F224-434F-AB91-3210E6EDEA19}" srcOrd="1" destOrd="0" presId="urn:microsoft.com/office/officeart/2005/8/layout/hierarchy3"/>
    <dgm:cxn modelId="{57101D97-BDC8-433A-A518-30DE03CBEE62}" type="presParOf" srcId="{0EBDC147-4BC1-447C-B4E2-022616045374}" destId="{F6A59C55-C1CC-4EC5-9E45-C473D6DADFC8}" srcOrd="2" destOrd="0" presId="urn:microsoft.com/office/officeart/2005/8/layout/hierarchy3"/>
    <dgm:cxn modelId="{2C46FA01-1B29-4F14-B238-3DB4F4C56332}" type="presParOf" srcId="{0EBDC147-4BC1-447C-B4E2-022616045374}" destId="{57551EC0-6509-4F81-A5A9-E29398517EFB}" srcOrd="3" destOrd="0" presId="urn:microsoft.com/office/officeart/2005/8/layout/hierarchy3"/>
    <dgm:cxn modelId="{D3FB206A-27F4-4AC9-9DFA-093D7B98E231}" type="presParOf" srcId="{99D6A5F0-CEF5-46A8-9E73-8D6CF2F1622C}" destId="{AECBD0AE-B1A3-490B-AC54-8FCBBC36765C}" srcOrd="2" destOrd="0" presId="urn:microsoft.com/office/officeart/2005/8/layout/hierarchy3"/>
    <dgm:cxn modelId="{493C68D4-7532-4F12-899C-21A2CDE63387}" type="presParOf" srcId="{AECBD0AE-B1A3-490B-AC54-8FCBBC36765C}" destId="{FC8C4643-53C6-4250-978F-60167AA78CAA}" srcOrd="0" destOrd="0" presId="urn:microsoft.com/office/officeart/2005/8/layout/hierarchy3"/>
    <dgm:cxn modelId="{EE7F8A11-0960-4552-B2AF-DEEA8743581F}" type="presParOf" srcId="{FC8C4643-53C6-4250-978F-60167AA78CAA}" destId="{F6B60CC2-E52E-4679-80A1-7B34B8E609CD}" srcOrd="0" destOrd="0" presId="urn:microsoft.com/office/officeart/2005/8/layout/hierarchy3"/>
    <dgm:cxn modelId="{3BCDE52C-B723-4CF3-8D41-EAFEF94CC307}" type="presParOf" srcId="{FC8C4643-53C6-4250-978F-60167AA78CAA}" destId="{119295D5-D137-4B52-B955-BD63CC7D2D86}" srcOrd="1" destOrd="0" presId="urn:microsoft.com/office/officeart/2005/8/layout/hierarchy3"/>
    <dgm:cxn modelId="{1A2C9FE7-153D-4072-B868-DD133DEF9309}" type="presParOf" srcId="{AECBD0AE-B1A3-490B-AC54-8FCBBC36765C}" destId="{FF2126CD-478F-46B2-9807-6DCC42788CA9}" srcOrd="1" destOrd="0" presId="urn:microsoft.com/office/officeart/2005/8/layout/hierarchy3"/>
    <dgm:cxn modelId="{A33480B1-39A6-46AF-A733-0EF60A155037}" type="presParOf" srcId="{FF2126CD-478F-46B2-9807-6DCC42788CA9}" destId="{F2E60112-32DB-4916-94AD-30550FDDD697}" srcOrd="0" destOrd="0" presId="urn:microsoft.com/office/officeart/2005/8/layout/hierarchy3"/>
    <dgm:cxn modelId="{43B3BB35-1F8F-4764-94AF-11B7FF4D4FDD}" type="presParOf" srcId="{FF2126CD-478F-46B2-9807-6DCC42788CA9}" destId="{A8E9C960-BEE9-4065-9D93-C18DF12A0C4E}" srcOrd="1" destOrd="0" presId="urn:microsoft.com/office/officeart/2005/8/layout/hierarchy3"/>
    <dgm:cxn modelId="{1930AC4E-7523-4C66-BAF5-713D50480295}" type="presParOf" srcId="{FF2126CD-478F-46B2-9807-6DCC42788CA9}" destId="{6B33F29B-BB15-42DF-AC6A-31A28F5CFA68}" srcOrd="2" destOrd="0" presId="urn:microsoft.com/office/officeart/2005/8/layout/hierarchy3"/>
    <dgm:cxn modelId="{DAD82332-A67D-4500-A714-0E9AF0322577}" type="presParOf" srcId="{FF2126CD-478F-46B2-9807-6DCC42788CA9}" destId="{F5EE5F1D-9210-4353-B399-1DABAE3E5FB4}"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42131-CC2C-4D8D-9D23-5483F1F6F4D4}">
      <dsp:nvSpPr>
        <dsp:cNvPr id="0" name=""/>
        <dsp:cNvSpPr/>
      </dsp:nvSpPr>
      <dsp:spPr>
        <a:xfrm rot="5400000">
          <a:off x="292722" y="140"/>
          <a:ext cx="1685733" cy="128313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66040" rIns="99060" bIns="66040" numCol="1" spcCol="1270" anchor="ctr" anchorCtr="0">
          <a:noAutofit/>
        </a:bodyPr>
        <a:lstStyle/>
        <a:p>
          <a:pPr marL="0" lvl="0" indent="0" algn="ctr" defTabSz="2311400">
            <a:lnSpc>
              <a:spcPct val="90000"/>
            </a:lnSpc>
            <a:spcBef>
              <a:spcPct val="0"/>
            </a:spcBef>
            <a:spcAft>
              <a:spcPct val="35000"/>
            </a:spcAft>
            <a:buNone/>
          </a:pPr>
          <a:endParaRPr lang="en-IN" sz="5200" kern="1200" dirty="0"/>
        </a:p>
      </dsp:txBody>
      <dsp:txXfrm>
        <a:off x="292722" y="140"/>
        <a:ext cx="1685733" cy="1283130"/>
      </dsp:txXfrm>
    </dsp:sp>
    <dsp:sp modelId="{71FD9137-BD94-45CE-8C2F-43FB6EF6B225}">
      <dsp:nvSpPr>
        <dsp:cNvPr id="0" name=""/>
        <dsp:cNvSpPr/>
      </dsp:nvSpPr>
      <dsp:spPr>
        <a:xfrm>
          <a:off x="461296" y="1283270"/>
          <a:ext cx="169877" cy="1137513"/>
        </a:xfrm>
        <a:custGeom>
          <a:avLst/>
          <a:gdLst/>
          <a:ahLst/>
          <a:cxnLst/>
          <a:rect l="0" t="0" r="0" b="0"/>
          <a:pathLst>
            <a:path>
              <a:moveTo>
                <a:pt x="0" y="0"/>
              </a:moveTo>
              <a:lnTo>
                <a:pt x="0" y="1137513"/>
              </a:lnTo>
              <a:lnTo>
                <a:pt x="169877" y="113751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69CF37-BFC9-45C3-8C67-BD19218053DC}">
      <dsp:nvSpPr>
        <dsp:cNvPr id="0" name=""/>
        <dsp:cNvSpPr/>
      </dsp:nvSpPr>
      <dsp:spPr>
        <a:xfrm>
          <a:off x="631173" y="1662441"/>
          <a:ext cx="2426694" cy="151668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latin typeface="+mj-lt"/>
              <a:ea typeface="Calibri" panose="020F0502020204030204" pitchFamily="34" charset="0"/>
              <a:cs typeface="Calibri" panose="020F0502020204030204" pitchFamily="34" charset="0"/>
            </a:rPr>
            <a:t>ALISHA JAMES</a:t>
          </a:r>
        </a:p>
        <a:p>
          <a:pPr marL="0" lvl="0" indent="0" algn="ctr" defTabSz="8890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W0811919</a:t>
          </a:r>
          <a:endParaRPr lang="en-IN" sz="1800" b="1" kern="1200" dirty="0">
            <a:latin typeface="Times New Roman" panose="02020603050405020304" pitchFamily="18" charset="0"/>
            <a:cs typeface="Times New Roman" panose="02020603050405020304" pitchFamily="18" charset="0"/>
          </a:endParaRPr>
        </a:p>
      </dsp:txBody>
      <dsp:txXfrm>
        <a:off x="675595" y="1706863"/>
        <a:ext cx="2337850" cy="1427840"/>
      </dsp:txXfrm>
    </dsp:sp>
    <dsp:sp modelId="{6D5A4222-C78E-4E95-AF95-A3AECAFC2353}">
      <dsp:nvSpPr>
        <dsp:cNvPr id="0" name=""/>
        <dsp:cNvSpPr/>
      </dsp:nvSpPr>
      <dsp:spPr>
        <a:xfrm>
          <a:off x="461296" y="1283270"/>
          <a:ext cx="169877" cy="3033368"/>
        </a:xfrm>
        <a:custGeom>
          <a:avLst/>
          <a:gdLst/>
          <a:ahLst/>
          <a:cxnLst/>
          <a:rect l="0" t="0" r="0" b="0"/>
          <a:pathLst>
            <a:path>
              <a:moveTo>
                <a:pt x="0" y="0"/>
              </a:moveTo>
              <a:lnTo>
                <a:pt x="0" y="3033368"/>
              </a:lnTo>
              <a:lnTo>
                <a:pt x="169877" y="303336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F59AFA-4470-4A36-A411-6808F6D8496B}">
      <dsp:nvSpPr>
        <dsp:cNvPr id="0" name=""/>
        <dsp:cNvSpPr/>
      </dsp:nvSpPr>
      <dsp:spPr>
        <a:xfrm>
          <a:off x="631173" y="3558297"/>
          <a:ext cx="2426694" cy="151668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endParaRPr lang="en-IN" sz="1400" kern="1200" dirty="0"/>
        </a:p>
      </dsp:txBody>
      <dsp:txXfrm>
        <a:off x="675595" y="3602719"/>
        <a:ext cx="2337850" cy="1427840"/>
      </dsp:txXfrm>
    </dsp:sp>
    <dsp:sp modelId="{22BC867F-5B11-4317-9208-4F9912E54FF2}">
      <dsp:nvSpPr>
        <dsp:cNvPr id="0" name=""/>
        <dsp:cNvSpPr/>
      </dsp:nvSpPr>
      <dsp:spPr>
        <a:xfrm rot="5400000">
          <a:off x="3480028" y="140"/>
          <a:ext cx="1680910" cy="13019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345" tIns="62230" rIns="93345" bIns="62230" numCol="1" spcCol="1270" anchor="ctr" anchorCtr="0">
          <a:noAutofit/>
        </a:bodyPr>
        <a:lstStyle/>
        <a:p>
          <a:pPr marL="0" lvl="0" indent="0" algn="ctr" defTabSz="2178050">
            <a:lnSpc>
              <a:spcPct val="90000"/>
            </a:lnSpc>
            <a:spcBef>
              <a:spcPct val="0"/>
            </a:spcBef>
            <a:spcAft>
              <a:spcPct val="35000"/>
            </a:spcAft>
            <a:buNone/>
          </a:pPr>
          <a:endParaRPr lang="en-IN" sz="4900" kern="1200" dirty="0"/>
        </a:p>
      </dsp:txBody>
      <dsp:txXfrm>
        <a:off x="3518160" y="38272"/>
        <a:ext cx="1604646" cy="1225642"/>
      </dsp:txXfrm>
    </dsp:sp>
    <dsp:sp modelId="{5397CF0F-12CB-4621-A837-FA572A58E056}">
      <dsp:nvSpPr>
        <dsp:cNvPr id="0" name=""/>
        <dsp:cNvSpPr/>
      </dsp:nvSpPr>
      <dsp:spPr>
        <a:xfrm>
          <a:off x="3648119" y="1302047"/>
          <a:ext cx="168091" cy="1137513"/>
        </a:xfrm>
        <a:custGeom>
          <a:avLst/>
          <a:gdLst/>
          <a:ahLst/>
          <a:cxnLst/>
          <a:rect l="0" t="0" r="0" b="0"/>
          <a:pathLst>
            <a:path>
              <a:moveTo>
                <a:pt x="0" y="0"/>
              </a:moveTo>
              <a:lnTo>
                <a:pt x="0" y="1137513"/>
              </a:lnTo>
              <a:lnTo>
                <a:pt x="168091" y="113751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8A6177-F224-434F-AB91-3210E6EDEA19}">
      <dsp:nvSpPr>
        <dsp:cNvPr id="0" name=""/>
        <dsp:cNvSpPr/>
      </dsp:nvSpPr>
      <dsp:spPr>
        <a:xfrm>
          <a:off x="3816210" y="1681218"/>
          <a:ext cx="2426694" cy="151668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ASIF AHMED</a:t>
          </a:r>
        </a:p>
        <a:p>
          <a:pPr marL="0" lvl="0" indent="0" algn="ctr" defTabSz="889000">
            <a:lnSpc>
              <a:spcPct val="90000"/>
            </a:lnSpc>
            <a:spcBef>
              <a:spcPct val="0"/>
            </a:spcBef>
            <a:spcAft>
              <a:spcPct val="35000"/>
            </a:spcAft>
            <a:buNone/>
          </a:pPr>
          <a:r>
            <a:rPr lang="en-IN" sz="1800" b="1" kern="1200" dirty="0">
              <a:latin typeface="Times New Roman" panose="02020603050405020304" pitchFamily="18" charset="0"/>
              <a:cs typeface="Times New Roman" panose="02020603050405020304" pitchFamily="18" charset="0"/>
            </a:rPr>
            <a:t>W0823547</a:t>
          </a:r>
        </a:p>
      </dsp:txBody>
      <dsp:txXfrm>
        <a:off x="3860632" y="1725640"/>
        <a:ext cx="2337850" cy="1427840"/>
      </dsp:txXfrm>
    </dsp:sp>
    <dsp:sp modelId="{F6A59C55-C1CC-4EC5-9E45-C473D6DADFC8}">
      <dsp:nvSpPr>
        <dsp:cNvPr id="0" name=""/>
        <dsp:cNvSpPr/>
      </dsp:nvSpPr>
      <dsp:spPr>
        <a:xfrm>
          <a:off x="3648119" y="1302047"/>
          <a:ext cx="168091" cy="3033368"/>
        </a:xfrm>
        <a:custGeom>
          <a:avLst/>
          <a:gdLst/>
          <a:ahLst/>
          <a:cxnLst/>
          <a:rect l="0" t="0" r="0" b="0"/>
          <a:pathLst>
            <a:path>
              <a:moveTo>
                <a:pt x="0" y="0"/>
              </a:moveTo>
              <a:lnTo>
                <a:pt x="0" y="3033368"/>
              </a:lnTo>
              <a:lnTo>
                <a:pt x="168091" y="303336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551EC0-6509-4F81-A5A9-E29398517EFB}">
      <dsp:nvSpPr>
        <dsp:cNvPr id="0" name=""/>
        <dsp:cNvSpPr/>
      </dsp:nvSpPr>
      <dsp:spPr>
        <a:xfrm>
          <a:off x="3816210" y="3577073"/>
          <a:ext cx="2426694" cy="151668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endParaRPr lang="en-IN" sz="1400" kern="1200" dirty="0"/>
        </a:p>
      </dsp:txBody>
      <dsp:txXfrm>
        <a:off x="3860632" y="3621495"/>
        <a:ext cx="2337850" cy="1427840"/>
      </dsp:txXfrm>
    </dsp:sp>
    <dsp:sp modelId="{F6B60CC2-E52E-4679-80A1-7B34B8E609CD}">
      <dsp:nvSpPr>
        <dsp:cNvPr id="0" name=""/>
        <dsp:cNvSpPr/>
      </dsp:nvSpPr>
      <dsp:spPr>
        <a:xfrm rot="16200000">
          <a:off x="6722360" y="140"/>
          <a:ext cx="1394439" cy="127242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endParaRPr lang="en-IN" sz="6500" kern="1200"/>
        </a:p>
      </dsp:txBody>
      <dsp:txXfrm>
        <a:off x="6759628" y="37408"/>
        <a:ext cx="1319903" cy="1197886"/>
      </dsp:txXfrm>
    </dsp:sp>
    <dsp:sp modelId="{F2E60112-32DB-4916-94AD-30550FDDD697}">
      <dsp:nvSpPr>
        <dsp:cNvPr id="0" name=""/>
        <dsp:cNvSpPr/>
      </dsp:nvSpPr>
      <dsp:spPr>
        <a:xfrm>
          <a:off x="6861804" y="1272563"/>
          <a:ext cx="139443" cy="1137513"/>
        </a:xfrm>
        <a:custGeom>
          <a:avLst/>
          <a:gdLst/>
          <a:ahLst/>
          <a:cxnLst/>
          <a:rect l="0" t="0" r="0" b="0"/>
          <a:pathLst>
            <a:path>
              <a:moveTo>
                <a:pt x="0" y="0"/>
              </a:moveTo>
              <a:lnTo>
                <a:pt x="0" y="1137513"/>
              </a:lnTo>
              <a:lnTo>
                <a:pt x="139443" y="113751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E9C960-BEE9-4065-9D93-C18DF12A0C4E}">
      <dsp:nvSpPr>
        <dsp:cNvPr id="0" name=""/>
        <dsp:cNvSpPr/>
      </dsp:nvSpPr>
      <dsp:spPr>
        <a:xfrm>
          <a:off x="7001247" y="1651734"/>
          <a:ext cx="2426694" cy="151668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NEHA KUMARI</a:t>
          </a:r>
        </a:p>
        <a:p>
          <a:pPr marL="0" lvl="0" indent="0" algn="ctr" defTabSz="8890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W0824764</a:t>
          </a:r>
          <a:endParaRPr lang="en-IN" sz="1800" b="1" kern="1200" dirty="0">
            <a:latin typeface="Times New Roman" panose="02020603050405020304" pitchFamily="18" charset="0"/>
            <a:cs typeface="Times New Roman" panose="02020603050405020304" pitchFamily="18" charset="0"/>
          </a:endParaRPr>
        </a:p>
      </dsp:txBody>
      <dsp:txXfrm>
        <a:off x="7045669" y="1696156"/>
        <a:ext cx="2337850" cy="1427840"/>
      </dsp:txXfrm>
    </dsp:sp>
    <dsp:sp modelId="{6B33F29B-BB15-42DF-AC6A-31A28F5CFA68}">
      <dsp:nvSpPr>
        <dsp:cNvPr id="0" name=""/>
        <dsp:cNvSpPr/>
      </dsp:nvSpPr>
      <dsp:spPr>
        <a:xfrm>
          <a:off x="6861804" y="1272563"/>
          <a:ext cx="139443" cy="3033368"/>
        </a:xfrm>
        <a:custGeom>
          <a:avLst/>
          <a:gdLst/>
          <a:ahLst/>
          <a:cxnLst/>
          <a:rect l="0" t="0" r="0" b="0"/>
          <a:pathLst>
            <a:path>
              <a:moveTo>
                <a:pt x="0" y="0"/>
              </a:moveTo>
              <a:lnTo>
                <a:pt x="0" y="3033368"/>
              </a:lnTo>
              <a:lnTo>
                <a:pt x="139443" y="303336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5F1D-9210-4353-B399-1DABAE3E5FB4}">
      <dsp:nvSpPr>
        <dsp:cNvPr id="0" name=""/>
        <dsp:cNvSpPr/>
      </dsp:nvSpPr>
      <dsp:spPr>
        <a:xfrm>
          <a:off x="7001247" y="3547589"/>
          <a:ext cx="2426694" cy="151668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endParaRPr lang="en-IN" sz="1400" kern="1200" dirty="0"/>
        </a:p>
      </dsp:txBody>
      <dsp:txXfrm>
        <a:off x="7045669" y="3592011"/>
        <a:ext cx="2337850" cy="14278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8" Type="http://schemas.openxmlformats.org/officeDocument/2006/relationships/image" Target="../media/image2.jpeg"/><Relationship Id="rId13"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hemeOverride" Target="../theme/themeOverride2.xml"/><Relationship Id="rId6" Type="http://schemas.openxmlformats.org/officeDocument/2006/relationships/diagramColors" Target="../diagrams/colors1.xml"/><Relationship Id="rId11" Type="http://schemas.openxmlformats.org/officeDocument/2006/relationships/image" Target="../media/image5.png"/><Relationship Id="rId5" Type="http://schemas.openxmlformats.org/officeDocument/2006/relationships/diagramQuickStyle" Target="../diagrams/quickStyle1.xml"/><Relationship Id="rId10" Type="http://schemas.openxmlformats.org/officeDocument/2006/relationships/image" Target="../media/image4.jpg"/><Relationship Id="rId4" Type="http://schemas.openxmlformats.org/officeDocument/2006/relationships/diagramLayout" Target="../diagrams/layout1.xml"/><Relationship Id="rId9"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hyperlink" Target="https://www.imf.org/external/datamapper/NGDPD@WEO/IND/GB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ata.worldbank.org/indicato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79409" y="1438656"/>
            <a:ext cx="3469123" cy="3367024"/>
          </a:xfrm>
        </p:spPr>
        <p:txBody>
          <a:bodyPr anchor="b">
            <a:normAutofit fontScale="90000"/>
          </a:bodyPr>
          <a:lstStyle/>
          <a:p>
            <a:br>
              <a:rPr lang="en-US" sz="4400" dirty="0">
                <a:solidFill>
                  <a:schemeClr val="tx1"/>
                </a:solidFill>
              </a:rPr>
            </a:br>
            <a:br>
              <a:rPr lang="en-US" sz="4400" dirty="0">
                <a:solidFill>
                  <a:schemeClr val="tx1"/>
                </a:solidFill>
              </a:rPr>
            </a:br>
            <a:r>
              <a:rPr lang="en-US" sz="4400" dirty="0">
                <a:solidFill>
                  <a:schemeClr val="tx1"/>
                </a:solidFill>
              </a:rPr>
              <a:t>Indian Economy(</a:t>
            </a:r>
            <a:r>
              <a:rPr lang="en-US" sz="3200" dirty="0">
                <a:solidFill>
                  <a:schemeClr val="tx1"/>
                </a:solidFill>
              </a:rPr>
              <a:t>1990-2021</a:t>
            </a:r>
            <a:r>
              <a:rPr lang="en-US" sz="4400" dirty="0">
                <a:solidFill>
                  <a:schemeClr val="tx1"/>
                </a:solidFill>
              </a:rPr>
              <a:t>)</a:t>
            </a:r>
            <a:br>
              <a:rPr lang="en-US" sz="4400" dirty="0">
                <a:solidFill>
                  <a:schemeClr val="tx1"/>
                </a:solidFill>
              </a:rPr>
            </a:br>
            <a:br>
              <a:rPr lang="en-US" sz="4400" dirty="0">
                <a:solidFill>
                  <a:schemeClr val="tx1"/>
                </a:solidFill>
              </a:rPr>
            </a:br>
            <a:r>
              <a:rPr lang="en-US" sz="3200" dirty="0">
                <a:solidFill>
                  <a:schemeClr val="tx1"/>
                </a:solidFill>
              </a:rPr>
              <a:t>DAB 103</a:t>
            </a:r>
            <a:br>
              <a:rPr lang="en-US" sz="3200" dirty="0">
                <a:solidFill>
                  <a:schemeClr val="tx1"/>
                </a:solidFill>
              </a:rPr>
            </a:br>
            <a:r>
              <a:rPr lang="en-US" sz="3200" dirty="0">
                <a:solidFill>
                  <a:schemeClr val="tx1"/>
                </a:solidFill>
              </a:rPr>
              <a:t>Section 001</a:t>
            </a:r>
            <a:br>
              <a:rPr lang="en-US" sz="3200" dirty="0">
                <a:solidFill>
                  <a:schemeClr val="tx1"/>
                </a:solidFill>
              </a:rPr>
            </a:br>
            <a:endParaRPr lang="en-US" sz="32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endParaRPr lang="en-US" sz="1600" dirty="0"/>
          </a:p>
          <a:p>
            <a:pPr>
              <a:lnSpc>
                <a:spcPct val="100000"/>
              </a:lnSpc>
            </a:pPr>
            <a:r>
              <a:rPr lang="en-US" sz="1600" dirty="0"/>
              <a:t>Presented by:- Group 9</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687372" y="212975"/>
            <a:ext cx="8936967" cy="636088"/>
          </a:xfrm>
        </p:spPr>
        <p:txBody>
          <a:bodyPr vert="horz" lIns="91440" tIns="45720" rIns="91440" bIns="45720" rtlCol="0">
            <a:normAutofit fontScale="90000"/>
          </a:bodyPr>
          <a:lstStyle/>
          <a:p>
            <a:pPr algn="ctr"/>
            <a:r>
              <a:rPr lang="en-US" dirty="0"/>
              <a:t>Team Introduction </a:t>
            </a:r>
          </a:p>
        </p:txBody>
      </p:sp>
      <p:graphicFrame>
        <p:nvGraphicFramePr>
          <p:cNvPr id="8" name="Diagram 7">
            <a:hlinkClick r:id="" action="ppaction://noaction" highlightClick="1"/>
            <a:extLst>
              <a:ext uri="{FF2B5EF4-FFF2-40B4-BE49-F238E27FC236}">
                <a16:creationId xmlns:a16="http://schemas.microsoft.com/office/drawing/2014/main" id="{990FFA00-CC10-F252-11F3-696B5CE4B16A}"/>
              </a:ext>
            </a:extLst>
          </p:cNvPr>
          <p:cNvGraphicFramePr/>
          <p:nvPr>
            <p:extLst>
              <p:ext uri="{D42A27DB-BD31-4B8C-83A1-F6EECF244321}">
                <p14:modId xmlns:p14="http://schemas.microsoft.com/office/powerpoint/2010/main" val="3728792741"/>
              </p:ext>
            </p:extLst>
          </p:nvPr>
        </p:nvGraphicFramePr>
        <p:xfrm>
          <a:off x="999343" y="1242203"/>
          <a:ext cx="9721970" cy="5093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Picture 14" descr="A picture containing text, person&#10;&#10;Description automatically generated">
            <a:extLst>
              <a:ext uri="{FF2B5EF4-FFF2-40B4-BE49-F238E27FC236}">
                <a16:creationId xmlns:a16="http://schemas.microsoft.com/office/drawing/2014/main" id="{9214E925-A925-4131-34C5-A6FB783D77F5}"/>
              </a:ext>
            </a:extLst>
          </p:cNvPr>
          <p:cNvPicPr>
            <a:picLocks noChangeAspect="1"/>
          </p:cNvPicPr>
          <p:nvPr/>
        </p:nvPicPr>
        <p:blipFill>
          <a:blip r:embed="rId8"/>
          <a:stretch>
            <a:fillRect/>
          </a:stretch>
        </p:blipFill>
        <p:spPr>
          <a:xfrm>
            <a:off x="7765633" y="849062"/>
            <a:ext cx="1506986" cy="1937553"/>
          </a:xfrm>
          <a:prstGeom prst="rect">
            <a:avLst/>
          </a:prstGeom>
        </p:spPr>
      </p:pic>
      <p:pic>
        <p:nvPicPr>
          <p:cNvPr id="17" name="Picture 16" descr="A person wearing glasses&#10;&#10;Description automatically generated with medium confidence">
            <a:extLst>
              <a:ext uri="{FF2B5EF4-FFF2-40B4-BE49-F238E27FC236}">
                <a16:creationId xmlns:a16="http://schemas.microsoft.com/office/drawing/2014/main" id="{EA352C0D-E227-7859-7171-80F621F7825D}"/>
              </a:ext>
            </a:extLst>
          </p:cNvPr>
          <p:cNvPicPr>
            <a:picLocks noChangeAspect="1"/>
          </p:cNvPicPr>
          <p:nvPr/>
        </p:nvPicPr>
        <p:blipFill>
          <a:blip r:embed="rId9"/>
          <a:stretch>
            <a:fillRect/>
          </a:stretch>
        </p:blipFill>
        <p:spPr>
          <a:xfrm>
            <a:off x="1412395" y="849062"/>
            <a:ext cx="1506986" cy="1877556"/>
          </a:xfrm>
          <a:prstGeom prst="rect">
            <a:avLst/>
          </a:prstGeom>
        </p:spPr>
      </p:pic>
      <p:pic>
        <p:nvPicPr>
          <p:cNvPr id="19" name="Picture 18" descr="A picture containing tree, outdoor, person, suit&#10;&#10;Description automatically generated">
            <a:extLst>
              <a:ext uri="{FF2B5EF4-FFF2-40B4-BE49-F238E27FC236}">
                <a16:creationId xmlns:a16="http://schemas.microsoft.com/office/drawing/2014/main" id="{3C88E794-4147-9351-7DBA-32F90625D220}"/>
              </a:ext>
            </a:extLst>
          </p:cNvPr>
          <p:cNvPicPr>
            <a:picLocks noChangeAspect="1"/>
          </p:cNvPicPr>
          <p:nvPr/>
        </p:nvPicPr>
        <p:blipFill>
          <a:blip r:embed="rId10"/>
          <a:stretch>
            <a:fillRect/>
          </a:stretch>
        </p:blipFill>
        <p:spPr>
          <a:xfrm>
            <a:off x="4615347" y="909059"/>
            <a:ext cx="1813352" cy="1817559"/>
          </a:xfrm>
          <a:prstGeom prst="rect">
            <a:avLst/>
          </a:prstGeom>
        </p:spPr>
      </p:pic>
      <p:pic>
        <p:nvPicPr>
          <p:cNvPr id="21" name="Picture 20" descr="Qr code&#10;&#10;Description automatically generated">
            <a:extLst>
              <a:ext uri="{FF2B5EF4-FFF2-40B4-BE49-F238E27FC236}">
                <a16:creationId xmlns:a16="http://schemas.microsoft.com/office/drawing/2014/main" id="{3AC518C7-88CA-FB62-A6EE-6AB44284A131}"/>
              </a:ext>
            </a:extLst>
          </p:cNvPr>
          <p:cNvPicPr>
            <a:picLocks noChangeAspect="1"/>
          </p:cNvPicPr>
          <p:nvPr/>
        </p:nvPicPr>
        <p:blipFill>
          <a:blip r:embed="rId11"/>
          <a:stretch>
            <a:fillRect/>
          </a:stretch>
        </p:blipFill>
        <p:spPr>
          <a:xfrm>
            <a:off x="5382886" y="4846231"/>
            <a:ext cx="1426228" cy="1426228"/>
          </a:xfrm>
          <a:prstGeom prst="rect">
            <a:avLst/>
          </a:prstGeom>
        </p:spPr>
      </p:pic>
      <p:pic>
        <p:nvPicPr>
          <p:cNvPr id="23" name="Picture 22" descr="Qr code&#10;&#10;Description automatically generated">
            <a:extLst>
              <a:ext uri="{FF2B5EF4-FFF2-40B4-BE49-F238E27FC236}">
                <a16:creationId xmlns:a16="http://schemas.microsoft.com/office/drawing/2014/main" id="{9FD8650C-CB29-DE78-28FB-8D8D11017CB7}"/>
              </a:ext>
            </a:extLst>
          </p:cNvPr>
          <p:cNvPicPr>
            <a:picLocks noChangeAspect="1"/>
          </p:cNvPicPr>
          <p:nvPr/>
        </p:nvPicPr>
        <p:blipFill>
          <a:blip r:embed="rId12"/>
          <a:stretch>
            <a:fillRect/>
          </a:stretch>
        </p:blipFill>
        <p:spPr>
          <a:xfrm>
            <a:off x="2142330" y="4846231"/>
            <a:ext cx="1426228" cy="1426228"/>
          </a:xfrm>
          <a:prstGeom prst="rect">
            <a:avLst/>
          </a:prstGeom>
        </p:spPr>
      </p:pic>
      <p:pic>
        <p:nvPicPr>
          <p:cNvPr id="25" name="Picture 24" descr="Qr code&#10;&#10;Description automatically generated">
            <a:extLst>
              <a:ext uri="{FF2B5EF4-FFF2-40B4-BE49-F238E27FC236}">
                <a16:creationId xmlns:a16="http://schemas.microsoft.com/office/drawing/2014/main" id="{AE37166C-FDFB-C3EF-30D8-73CC21A0C620}"/>
              </a:ext>
            </a:extLst>
          </p:cNvPr>
          <p:cNvPicPr>
            <a:picLocks noChangeAspect="1"/>
          </p:cNvPicPr>
          <p:nvPr/>
        </p:nvPicPr>
        <p:blipFill>
          <a:blip r:embed="rId13"/>
          <a:stretch>
            <a:fillRect/>
          </a:stretch>
        </p:blipFill>
        <p:spPr>
          <a:xfrm>
            <a:off x="8559504" y="4846230"/>
            <a:ext cx="1426229" cy="1426229"/>
          </a:xfrm>
          <a:prstGeom prst="rect">
            <a:avLst/>
          </a:prstGeom>
        </p:spPr>
      </p:pic>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DAF60-2A96-5BCF-68DF-0E3C045AE3FC}"/>
              </a:ext>
            </a:extLst>
          </p:cNvPr>
          <p:cNvSpPr>
            <a:spLocks noGrp="1"/>
          </p:cNvSpPr>
          <p:nvPr>
            <p:ph type="title"/>
          </p:nvPr>
        </p:nvSpPr>
        <p:spPr>
          <a:xfrm>
            <a:off x="1097280" y="243471"/>
            <a:ext cx="10058400" cy="1450757"/>
          </a:xfrm>
        </p:spPr>
        <p:txBody>
          <a:bodyPr>
            <a:normAutofit/>
          </a:bodyPr>
          <a:lstStyle/>
          <a:p>
            <a:r>
              <a:rPr lang="en-US" sz="3600" dirty="0"/>
              <a:t>BACKGROUND</a:t>
            </a:r>
            <a:endParaRPr lang="en-IN" sz="3600" dirty="0"/>
          </a:p>
        </p:txBody>
      </p:sp>
      <p:sp>
        <p:nvSpPr>
          <p:cNvPr id="3" name="Content Placeholder 2">
            <a:extLst>
              <a:ext uri="{FF2B5EF4-FFF2-40B4-BE49-F238E27FC236}">
                <a16:creationId xmlns:a16="http://schemas.microsoft.com/office/drawing/2014/main" id="{E73B634E-6285-04B7-C5BD-BF44BEDC18D6}"/>
              </a:ext>
            </a:extLst>
          </p:cNvPr>
          <p:cNvSpPr>
            <a:spLocks noGrp="1"/>
          </p:cNvSpPr>
          <p:nvPr>
            <p:ph idx="1"/>
          </p:nvPr>
        </p:nvSpPr>
        <p:spPr>
          <a:xfrm>
            <a:off x="1097280" y="2444631"/>
            <a:ext cx="10058400" cy="3760891"/>
          </a:xfrm>
        </p:spPr>
        <p:txBody>
          <a:bodyPr/>
          <a:lstStyle/>
          <a:p>
            <a:pPr>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Calibri" panose="020F0502020204030204" pitchFamily="34" charset="0"/>
              </a:rPr>
              <a:t> As per International Monetary Fund (IMF), in the second quarter of year 2022, India surpassed United Kingdom (UK ) to emerge as the 5</a:t>
            </a:r>
            <a:r>
              <a:rPr lang="en-IN" sz="2000" baseline="30000" dirty="0">
                <a:effectLst/>
                <a:latin typeface="Calibri" panose="020F0502020204030204" pitchFamily="34" charset="0"/>
                <a:ea typeface="Calibri" panose="020F0502020204030204" pitchFamily="34" charset="0"/>
                <a:cs typeface="Calibri" panose="020F0502020204030204" pitchFamily="34" charset="0"/>
              </a:rPr>
              <a:t>th</a:t>
            </a:r>
            <a:r>
              <a:rPr lang="en-IN" sz="2000" dirty="0">
                <a:effectLst/>
                <a:latin typeface="Calibri" panose="020F0502020204030204" pitchFamily="34" charset="0"/>
                <a:ea typeface="Calibri" panose="020F0502020204030204" pitchFamily="34" charset="0"/>
                <a:cs typeface="Calibri" panose="020F0502020204030204" pitchFamily="34" charset="0"/>
              </a:rPr>
              <a:t> largest economy in the world. </a:t>
            </a:r>
            <a:r>
              <a:rPr lang="en-IN" sz="20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2"/>
              </a:rPr>
              <a:t>https://www.imf.org/external/datamapper/NGDPD@WEO/IND/GBR</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Calibri" panose="020F0502020204030204" pitchFamily="34" charset="0"/>
              </a:rPr>
              <a:t> In 1990, India ranked 11</a:t>
            </a:r>
            <a:r>
              <a:rPr lang="en-IN" sz="2000" baseline="30000" dirty="0">
                <a:effectLst/>
                <a:latin typeface="Calibri" panose="020F0502020204030204" pitchFamily="34" charset="0"/>
                <a:ea typeface="Calibri" panose="020F0502020204030204" pitchFamily="34" charset="0"/>
                <a:cs typeface="Calibri" panose="020F0502020204030204" pitchFamily="34" charset="0"/>
              </a:rPr>
              <a:t>th</a:t>
            </a:r>
            <a:r>
              <a:rPr lang="en-IN" sz="2000" dirty="0">
                <a:effectLst/>
                <a:latin typeface="Calibri" panose="020F0502020204030204" pitchFamily="34" charset="0"/>
                <a:ea typeface="Calibri" panose="020F0502020204030204" pitchFamily="34" charset="0"/>
                <a:cs typeface="Calibri" panose="020F0502020204030204" pitchFamily="34" charset="0"/>
              </a:rPr>
              <a:t> among the largest economies while UK was on 5</a:t>
            </a:r>
            <a:r>
              <a:rPr lang="en-IN" sz="2000" baseline="30000" dirty="0">
                <a:effectLst/>
                <a:latin typeface="Calibri" panose="020F0502020204030204" pitchFamily="34" charset="0"/>
                <a:ea typeface="Calibri" panose="020F0502020204030204" pitchFamily="34" charset="0"/>
                <a:cs typeface="Calibri" panose="020F0502020204030204" pitchFamily="34" charset="0"/>
              </a:rPr>
              <a:t>th.</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Calibri" panose="020F0502020204030204" pitchFamily="34" charset="0"/>
              </a:rPr>
              <a:t> Despite India being developing country, has left behind a developed economy UK in terms of Gross Domestic Product (GDP) growth, is a motivating factor behind this analysis.</a:t>
            </a:r>
          </a:p>
          <a:p>
            <a:pPr algn="just">
              <a:buFont typeface="Wingdings" panose="05000000000000000000" pitchFamily="2" charset="2"/>
              <a:buChar char="Ø"/>
            </a:pPr>
            <a:r>
              <a:rPr lang="en-IN" sz="2000" dirty="0">
                <a:effectLst/>
                <a:latin typeface="Calibri" panose="020F0502020204030204" pitchFamily="34" charset="0"/>
                <a:ea typeface="Calibri" panose="020F0502020204030204" pitchFamily="34" charset="0"/>
                <a:cs typeface="Calibri" panose="020F0502020204030204" pitchFamily="34" charset="0"/>
              </a:rPr>
              <a:t> At present, India is behind United States of America (USA), China, Germany, and Japan.</a:t>
            </a:r>
          </a:p>
          <a:p>
            <a:pPr marL="0" indent="0" algn="jus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913076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46F4-B9E7-52E0-C9BC-382220DA1997}"/>
              </a:ext>
            </a:extLst>
          </p:cNvPr>
          <p:cNvSpPr>
            <a:spLocks noGrp="1"/>
          </p:cNvSpPr>
          <p:nvPr>
            <p:ph type="title"/>
          </p:nvPr>
        </p:nvSpPr>
        <p:spPr/>
        <p:txBody>
          <a:bodyPr>
            <a:normAutofit/>
          </a:bodyPr>
          <a:lstStyle/>
          <a:p>
            <a:r>
              <a:rPr lang="en-US" sz="3600" dirty="0"/>
              <a:t>PROBLEM STATEMENT</a:t>
            </a:r>
            <a:endParaRPr lang="en-IN" sz="3600" dirty="0"/>
          </a:p>
        </p:txBody>
      </p:sp>
      <p:sp>
        <p:nvSpPr>
          <p:cNvPr id="3" name="Content Placeholder 2">
            <a:extLst>
              <a:ext uri="{FF2B5EF4-FFF2-40B4-BE49-F238E27FC236}">
                <a16:creationId xmlns:a16="http://schemas.microsoft.com/office/drawing/2014/main" id="{E05A52A7-CC41-309D-6A2A-71336C6557D7}"/>
              </a:ext>
            </a:extLst>
          </p:cNvPr>
          <p:cNvSpPr>
            <a:spLocks noGrp="1"/>
          </p:cNvSpPr>
          <p:nvPr>
            <p:ph idx="1"/>
          </p:nvPr>
        </p:nvSpPr>
        <p:spPr/>
        <p:txBody>
          <a:bodyPr/>
          <a:lstStyle/>
          <a:p>
            <a:pPr algn="just">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To examine</a:t>
            </a:r>
            <a:r>
              <a:rPr lang="en-IN" sz="1800" dirty="0">
                <a:effectLst/>
                <a:latin typeface="Calibri" panose="020F0502020204030204" pitchFamily="34" charset="0"/>
                <a:ea typeface="Calibri" panose="020F0502020204030204" pitchFamily="34" charset="0"/>
                <a:cs typeface="Calibri" panose="020F0502020204030204" pitchFamily="34" charset="0"/>
              </a:rPr>
              <a:t> how a developing economy i.e. India, has improved its position from 11</a:t>
            </a:r>
            <a:r>
              <a:rPr lang="en-IN" sz="1800" baseline="30000" dirty="0">
                <a:effectLst/>
                <a:latin typeface="Calibri" panose="020F0502020204030204" pitchFamily="34" charset="0"/>
                <a:ea typeface="Calibri" panose="020F0502020204030204" pitchFamily="34" charset="0"/>
                <a:cs typeface="Calibri" panose="020F0502020204030204" pitchFamily="34" charset="0"/>
              </a:rPr>
              <a:t>th</a:t>
            </a:r>
            <a:r>
              <a:rPr lang="en-IN" sz="1800" dirty="0">
                <a:effectLst/>
                <a:latin typeface="Calibri" panose="020F0502020204030204" pitchFamily="34" charset="0"/>
                <a:ea typeface="Calibri" panose="020F0502020204030204" pitchFamily="34" charset="0"/>
                <a:cs typeface="Calibri" panose="020F0502020204030204" pitchFamily="34" charset="0"/>
              </a:rPr>
              <a:t> to 5</a:t>
            </a:r>
            <a:r>
              <a:rPr lang="en-IN" sz="1800" baseline="30000" dirty="0">
                <a:effectLst/>
                <a:latin typeface="Calibri" panose="020F0502020204030204" pitchFamily="34" charset="0"/>
                <a:ea typeface="Calibri" panose="020F0502020204030204" pitchFamily="34" charset="0"/>
                <a:cs typeface="Calibri" panose="020F0502020204030204" pitchFamily="34" charset="0"/>
              </a:rPr>
              <a:t>th</a:t>
            </a:r>
            <a:r>
              <a:rPr lang="en-IN" sz="1800" dirty="0">
                <a:effectLst/>
                <a:latin typeface="Calibri" panose="020F0502020204030204" pitchFamily="34" charset="0"/>
                <a:ea typeface="Calibri" panose="020F0502020204030204" pitchFamily="34" charset="0"/>
                <a:cs typeface="Calibri" panose="020F0502020204030204" pitchFamily="34" charset="0"/>
              </a:rPr>
              <a:t> among the major economies of the world in terms of GDP over the last couple of decades, leaving behind UK. Identifying the key factors contributing to this GDP growth, and other areas where India is still lagging in comparison with the major economies.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05259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3FCC-6B27-240D-B72E-2F2E0AE585B1}"/>
              </a:ext>
            </a:extLst>
          </p:cNvPr>
          <p:cNvSpPr>
            <a:spLocks noGrp="1"/>
          </p:cNvSpPr>
          <p:nvPr>
            <p:ph type="title"/>
          </p:nvPr>
        </p:nvSpPr>
        <p:spPr/>
        <p:txBody>
          <a:bodyPr>
            <a:normAutofit/>
          </a:bodyPr>
          <a:lstStyle/>
          <a:p>
            <a:r>
              <a:rPr lang="en-US" sz="3600" dirty="0"/>
              <a:t>PROJECT PROPOSAL</a:t>
            </a:r>
            <a:endParaRPr lang="en-IN" sz="3600" dirty="0"/>
          </a:p>
        </p:txBody>
      </p:sp>
      <p:sp>
        <p:nvSpPr>
          <p:cNvPr id="3" name="Content Placeholder 2">
            <a:extLst>
              <a:ext uri="{FF2B5EF4-FFF2-40B4-BE49-F238E27FC236}">
                <a16:creationId xmlns:a16="http://schemas.microsoft.com/office/drawing/2014/main" id="{F88742C2-E443-97C8-BB9D-C435C5169E87}"/>
              </a:ext>
            </a:extLst>
          </p:cNvPr>
          <p:cNvSpPr>
            <a:spLocks noGrp="1"/>
          </p:cNvSpPr>
          <p:nvPr>
            <p:ph idx="1"/>
          </p:nvPr>
        </p:nvSpPr>
        <p:spPr/>
        <p:txBody>
          <a:bodyPr>
            <a:normAutofit lnSpcReduction="10000"/>
          </a:bodyPr>
          <a:lstStyle/>
          <a:p>
            <a:pPr>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 The objective of this analysis is to study the GDP growth of India in comparison to major economies during this transition phase (1990 – 2021).</a:t>
            </a:r>
          </a:p>
          <a:p>
            <a:pPr>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 The analysis will delve deeper into the driving factors behind this significant growth, along with the lagging areas of the economy.</a:t>
            </a:r>
          </a:p>
          <a:p>
            <a:pPr>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 The analysis will be conducted in comparison with major economies such as US, China, Germany &amp; Japan.</a:t>
            </a:r>
          </a:p>
          <a:p>
            <a:pPr>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 In addition to this, it will also identify the reasons behind India surpassing UK and becoming the 5</a:t>
            </a:r>
            <a:r>
              <a:rPr lang="en-IN" sz="1800" baseline="30000" dirty="0">
                <a:effectLst/>
                <a:latin typeface="Calibri" panose="020F0502020204030204" pitchFamily="34" charset="0"/>
                <a:ea typeface="Calibri" panose="020F0502020204030204" pitchFamily="34" charset="0"/>
                <a:cs typeface="Calibri" panose="020F0502020204030204" pitchFamily="34" charset="0"/>
              </a:rPr>
              <a:t>th</a:t>
            </a:r>
            <a:r>
              <a:rPr lang="en-IN" sz="1800" dirty="0">
                <a:effectLst/>
                <a:latin typeface="Calibri" panose="020F0502020204030204" pitchFamily="34" charset="0"/>
                <a:ea typeface="Calibri" panose="020F0502020204030204" pitchFamily="34" charset="0"/>
                <a:cs typeface="Calibri" panose="020F0502020204030204" pitchFamily="34" charset="0"/>
              </a:rPr>
              <a:t> highest economy, despite being behind UK in many economic areas.</a:t>
            </a:r>
          </a:p>
          <a:p>
            <a:pPr>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 This analysis will help give useful insights to the Indian economists, and aiding them in understanding Indian economical evolution. Moreover, it will assist them in making future economic policies for the country.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50955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A8103-2C13-206A-4B72-E45463B4456F}"/>
              </a:ext>
            </a:extLst>
          </p:cNvPr>
          <p:cNvSpPr>
            <a:spLocks noGrp="1"/>
          </p:cNvSpPr>
          <p:nvPr>
            <p:ph type="title"/>
          </p:nvPr>
        </p:nvSpPr>
        <p:spPr/>
        <p:txBody>
          <a:bodyPr>
            <a:normAutofit/>
          </a:bodyPr>
          <a:lstStyle/>
          <a:p>
            <a:r>
              <a:rPr lang="en-US" sz="3600" dirty="0"/>
              <a:t>ANALYSIS QUESTIONS</a:t>
            </a:r>
            <a:endParaRPr lang="en-IN" sz="3600" dirty="0"/>
          </a:p>
        </p:txBody>
      </p:sp>
      <p:sp>
        <p:nvSpPr>
          <p:cNvPr id="3" name="Content Placeholder 2">
            <a:extLst>
              <a:ext uri="{FF2B5EF4-FFF2-40B4-BE49-F238E27FC236}">
                <a16:creationId xmlns:a16="http://schemas.microsoft.com/office/drawing/2014/main" id="{A631C795-94E2-37CD-71BD-10ACBBBDCC9C}"/>
              </a:ext>
            </a:extLst>
          </p:cNvPr>
          <p:cNvSpPr>
            <a:spLocks noGrp="1"/>
          </p:cNvSpPr>
          <p:nvPr>
            <p:ph idx="1"/>
          </p:nvPr>
        </p:nvSpPr>
        <p:spPr/>
        <p:txBody>
          <a:bodyPr/>
          <a:lstStyle/>
          <a:p>
            <a:pPr>
              <a:lnSpc>
                <a:spcPct val="107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What is the growth rate of GDP and GDP per capita from 1990-2020?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Which countries have the highest Gross Fixed Capital Formation (GCFC) % to GDP?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Which countries have the highest Foreign </a:t>
            </a:r>
            <a:r>
              <a:rPr lang="en-IN" sz="1800" dirty="0">
                <a:latin typeface="Calibri" panose="020F0502020204030204" pitchFamily="34" charset="0"/>
                <a:ea typeface="Calibri" panose="020F0502020204030204" pitchFamily="34" charset="0"/>
                <a:cs typeface="Calibri" panose="020F0502020204030204" pitchFamily="34" charset="0"/>
              </a:rPr>
              <a:t>D</a:t>
            </a:r>
            <a:r>
              <a:rPr lang="en-IN" sz="1800" dirty="0">
                <a:effectLst/>
                <a:latin typeface="Calibri" panose="020F0502020204030204" pitchFamily="34" charset="0"/>
                <a:ea typeface="Calibri" panose="020F0502020204030204" pitchFamily="34" charset="0"/>
                <a:cs typeface="Calibri" panose="020F0502020204030204" pitchFamily="34" charset="0"/>
              </a:rPr>
              <a:t>irect </a:t>
            </a:r>
            <a:r>
              <a:rPr lang="en-IN" sz="1800" dirty="0">
                <a:latin typeface="Calibri" panose="020F0502020204030204" pitchFamily="34" charset="0"/>
                <a:ea typeface="Calibri" panose="020F0502020204030204" pitchFamily="34" charset="0"/>
                <a:cs typeface="Calibri" panose="020F0502020204030204" pitchFamily="34" charset="0"/>
              </a:rPr>
              <a:t>I</a:t>
            </a:r>
            <a:r>
              <a:rPr lang="en-IN" sz="1800" dirty="0">
                <a:effectLst/>
                <a:latin typeface="Calibri" panose="020F0502020204030204" pitchFamily="34" charset="0"/>
                <a:ea typeface="Calibri" panose="020F0502020204030204" pitchFamily="34" charset="0"/>
                <a:cs typeface="Calibri" panose="020F0502020204030204" pitchFamily="34" charset="0"/>
              </a:rPr>
              <a:t>nvestment(FDI) % to GDP?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Which sector is having the major contribution to GDP?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What is the contribution (%) of Exports and Imports on countries’ GDP year on year basis?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What is the pattern of Revenue (%) and </a:t>
            </a:r>
            <a:r>
              <a:rPr lang="en-IN" sz="1800" dirty="0">
                <a:latin typeface="Calibri" panose="020F0502020204030204" pitchFamily="34" charset="0"/>
                <a:ea typeface="Calibri" panose="020F0502020204030204" pitchFamily="34" charset="0"/>
                <a:cs typeface="Calibri" panose="020F0502020204030204" pitchFamily="34" charset="0"/>
              </a:rPr>
              <a:t>E</a:t>
            </a:r>
            <a:r>
              <a:rPr lang="en-IN" sz="1800" dirty="0">
                <a:effectLst/>
                <a:latin typeface="Calibri" panose="020F0502020204030204" pitchFamily="34" charset="0"/>
                <a:ea typeface="Calibri" panose="020F0502020204030204" pitchFamily="34" charset="0"/>
                <a:cs typeface="Calibri" panose="020F0502020204030204" pitchFamily="34" charset="0"/>
              </a:rPr>
              <a:t>xpense (%) of countries over the years?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0353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B47F-8A1B-EB4B-D758-D3C34A48806F}"/>
              </a:ext>
            </a:extLst>
          </p:cNvPr>
          <p:cNvSpPr>
            <a:spLocks noGrp="1"/>
          </p:cNvSpPr>
          <p:nvPr>
            <p:ph type="title"/>
          </p:nvPr>
        </p:nvSpPr>
        <p:spPr/>
        <p:txBody>
          <a:bodyPr>
            <a:normAutofit/>
          </a:bodyPr>
          <a:lstStyle/>
          <a:p>
            <a:r>
              <a:rPr lang="en-US" sz="3600" dirty="0"/>
              <a:t>DATASET DESCRIPTION</a:t>
            </a:r>
            <a:endParaRPr lang="en-IN" sz="3600" dirty="0"/>
          </a:p>
        </p:txBody>
      </p:sp>
      <p:sp>
        <p:nvSpPr>
          <p:cNvPr id="3" name="Content Placeholder 2">
            <a:extLst>
              <a:ext uri="{FF2B5EF4-FFF2-40B4-BE49-F238E27FC236}">
                <a16:creationId xmlns:a16="http://schemas.microsoft.com/office/drawing/2014/main" id="{733144E3-4242-2A93-155D-E1AE23512A6E}"/>
              </a:ext>
            </a:extLst>
          </p:cNvPr>
          <p:cNvSpPr>
            <a:spLocks noGrp="1"/>
          </p:cNvSpPr>
          <p:nvPr>
            <p:ph idx="1"/>
          </p:nvPr>
        </p:nvSpPr>
        <p:spPr/>
        <p:txBody>
          <a:bodyPr/>
          <a:lstStyle/>
          <a:p>
            <a:pPr>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a:effectLst/>
                <a:latin typeface="Calibri" panose="020F0502020204030204" pitchFamily="34" charset="0"/>
                <a:ea typeface="Calibri" panose="020F0502020204030204" pitchFamily="34" charset="0"/>
                <a:cs typeface="Calibri" panose="020F0502020204030204" pitchFamily="34" charset="0"/>
              </a:rPr>
              <a:t>Source:</a:t>
            </a: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hlinkClick r:id="rId2"/>
              </a:rPr>
              <a:t>https://data.worldbank.org/indicator</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a:effectLst/>
                <a:latin typeface="Calibri" panose="020F0502020204030204" pitchFamily="34" charset="0"/>
                <a:ea typeface="Calibri" panose="020F0502020204030204" pitchFamily="34" charset="0"/>
                <a:cs typeface="Calibri" panose="020F0502020204030204" pitchFamily="34" charset="0"/>
              </a:rPr>
              <a:t>Timeline:</a:t>
            </a:r>
            <a:r>
              <a:rPr lang="en-IN" sz="1800" dirty="0">
                <a:effectLst/>
                <a:latin typeface="Calibri" panose="020F0502020204030204" pitchFamily="34" charset="0"/>
                <a:ea typeface="Calibri" panose="020F0502020204030204" pitchFamily="34" charset="0"/>
                <a:cs typeface="Calibri" panose="020F0502020204030204" pitchFamily="34" charset="0"/>
              </a:rPr>
              <a:t> 1990 -2021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a:effectLst/>
                <a:latin typeface="Calibri" panose="020F0502020204030204" pitchFamily="34" charset="0"/>
                <a:ea typeface="Calibri" panose="020F0502020204030204" pitchFamily="34" charset="0"/>
                <a:cs typeface="Calibri" panose="020F0502020204030204" pitchFamily="34" charset="0"/>
              </a:rPr>
              <a:t>Countries:</a:t>
            </a:r>
            <a:r>
              <a:rPr lang="en-IN" sz="1800" dirty="0">
                <a:effectLst/>
                <a:latin typeface="Calibri" panose="020F0502020204030204" pitchFamily="34" charset="0"/>
                <a:ea typeface="Calibri" panose="020F0502020204030204" pitchFamily="34" charset="0"/>
                <a:cs typeface="Calibri" panose="020F0502020204030204" pitchFamily="34" charset="0"/>
              </a:rPr>
              <a:t> India, USA, China, Germany, Japan, UK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a:effectLst/>
                <a:latin typeface="Calibri" panose="020F0502020204030204" pitchFamily="34" charset="0"/>
                <a:ea typeface="Calibri" panose="020F0502020204030204" pitchFamily="34" charset="0"/>
                <a:cs typeface="Calibri" panose="020F0502020204030204" pitchFamily="34" charset="0"/>
              </a:rPr>
              <a:t>Data Pre-processing: </a:t>
            </a:r>
            <a:r>
              <a:rPr lang="en-IN" sz="1800" dirty="0">
                <a:latin typeface="Calibri" panose="020F0502020204030204" pitchFamily="34" charset="0"/>
                <a:ea typeface="Calibri" panose="020F0502020204030204" pitchFamily="34" charset="0"/>
                <a:cs typeface="Calibri" panose="020F0502020204030204" pitchFamily="34" charset="0"/>
              </a:rPr>
              <a:t>It includes</a:t>
            </a:r>
            <a:endParaRPr lang="en-IN" sz="1800" b="1" dirty="0">
              <a:latin typeface="Calibri" panose="020F0502020204030204" pitchFamily="34" charset="0"/>
              <a:ea typeface="Calibri" panose="020F0502020204030204" pitchFamily="34" charset="0"/>
              <a:cs typeface="Calibri" panose="020F0502020204030204" pitchFamily="34" charset="0"/>
            </a:endParaRPr>
          </a:p>
          <a:p>
            <a:pPr lvl="3">
              <a:lnSpc>
                <a:spcPct val="107000"/>
              </a:lnSpc>
              <a:spcAft>
                <a:spcPts val="800"/>
              </a:spcAft>
              <a:buFont typeface="Wingdings" panose="05000000000000000000" pitchFamily="2" charset="2"/>
              <a:buChar char="§"/>
            </a:pPr>
            <a:r>
              <a:rPr lang="en-IN" sz="1600" dirty="0">
                <a:latin typeface="Calibri" panose="020F0502020204030204" pitchFamily="34" charset="0"/>
                <a:ea typeface="Calibri" panose="020F0502020204030204" pitchFamily="34" charset="0"/>
                <a:cs typeface="Calibri" panose="020F0502020204030204" pitchFamily="34" charset="0"/>
              </a:rPr>
              <a:t>R</a:t>
            </a:r>
            <a:r>
              <a:rPr lang="en-IN" sz="1600" dirty="0">
                <a:effectLst/>
                <a:latin typeface="Calibri" panose="020F0502020204030204" pitchFamily="34" charset="0"/>
                <a:ea typeface="Calibri" panose="020F0502020204030204" pitchFamily="34" charset="0"/>
                <a:cs typeface="Calibri" panose="020F0502020204030204" pitchFamily="34" charset="0"/>
              </a:rPr>
              <a:t>emoving/Filling blank rows and unwanted columns</a:t>
            </a:r>
          </a:p>
          <a:p>
            <a:pPr lvl="3">
              <a:lnSpc>
                <a:spcPct val="107000"/>
              </a:lnSpc>
              <a:spcAft>
                <a:spcPts val="800"/>
              </a:spcAft>
              <a:buFont typeface="Wingdings" panose="05000000000000000000" pitchFamily="2" charset="2"/>
              <a:buChar char="§"/>
            </a:pPr>
            <a:r>
              <a:rPr lang="en-IN" sz="1600" dirty="0">
                <a:latin typeface="Calibri" panose="020F0502020204030204" pitchFamily="34" charset="0"/>
                <a:ea typeface="Calibri" panose="020F0502020204030204" pitchFamily="34" charset="0"/>
                <a:cs typeface="Calibri" panose="020F0502020204030204" pitchFamily="34" charset="0"/>
              </a:rPr>
              <a:t>R</a:t>
            </a:r>
            <a:r>
              <a:rPr lang="en-IN" sz="1600" dirty="0">
                <a:effectLst/>
                <a:latin typeface="Calibri" panose="020F0502020204030204" pitchFamily="34" charset="0"/>
                <a:ea typeface="Calibri" panose="020F0502020204030204" pitchFamily="34" charset="0"/>
                <a:cs typeface="Calibri" panose="020F0502020204030204" pitchFamily="34" charset="0"/>
              </a:rPr>
              <a:t>enaming columns</a:t>
            </a:r>
          </a:p>
          <a:p>
            <a:pPr lvl="3">
              <a:lnSpc>
                <a:spcPct val="107000"/>
              </a:lnSpc>
              <a:spcAft>
                <a:spcPts val="800"/>
              </a:spcAft>
              <a:buFont typeface="Wingdings" panose="05000000000000000000" pitchFamily="2"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Merging different datasets</a:t>
            </a:r>
          </a:p>
          <a:p>
            <a:pPr lvl="3">
              <a:lnSpc>
                <a:spcPct val="107000"/>
              </a:lnSpc>
              <a:spcAft>
                <a:spcPts val="800"/>
              </a:spcAft>
              <a:buFont typeface="Wingdings" panose="05000000000000000000" pitchFamily="2" charset="2"/>
              <a:buChar char="§"/>
            </a:pPr>
            <a:r>
              <a:rPr lang="en-IN" sz="1600" dirty="0">
                <a:latin typeface="Calibri" panose="020F0502020204030204" pitchFamily="34" charset="0"/>
                <a:ea typeface="Calibri" panose="020F0502020204030204" pitchFamily="34" charset="0"/>
                <a:cs typeface="Calibri" panose="020F0502020204030204" pitchFamily="34" charset="0"/>
              </a:rPr>
              <a:t>T</a:t>
            </a:r>
            <a:r>
              <a:rPr lang="en-IN" sz="1600" dirty="0">
                <a:effectLst/>
                <a:latin typeface="Calibri" panose="020F0502020204030204" pitchFamily="34" charset="0"/>
                <a:ea typeface="Calibri" panose="020F0502020204030204" pitchFamily="34" charset="0"/>
                <a:cs typeface="Calibri" panose="020F0502020204030204" pitchFamily="34" charset="0"/>
              </a:rPr>
              <a:t>ranspose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42607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D18A3-0429-980C-62B1-C954D6C06CD3}"/>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CFF557F4-C62B-918D-F26E-9A1FC958D69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2233476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03F06D21DE37248AC914B600C924F15" ma:contentTypeVersion="2" ma:contentTypeDescription="Create a new document." ma:contentTypeScope="" ma:versionID="3f3bf42e6798aba89beafc02067edb39">
  <xsd:schema xmlns:xsd="http://www.w3.org/2001/XMLSchema" xmlns:xs="http://www.w3.org/2001/XMLSchema" xmlns:p="http://schemas.microsoft.com/office/2006/metadata/properties" xmlns:ns2="9a916489-07a6-46dd-ab81-f71f67753100" targetNamespace="http://schemas.microsoft.com/office/2006/metadata/properties" ma:root="true" ma:fieldsID="e6a6cb696d9ce011b00779af6cab105c" ns2:_="">
    <xsd:import namespace="9a916489-07a6-46dd-ab81-f71f6775310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916489-07a6-46dd-ab81-f71f677531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A91BA1B-D2E1-4DC9-837B-E6FDD06873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916489-07a6-46dd-ab81-f71f677531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{E3AF50A0-8AB6-490C-BE61-0AA96A06E3FB}tf22712842_win32</Template>
  <TotalTime>109</TotalTime>
  <Words>515</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Bookman Old Style</vt:lpstr>
      <vt:lpstr>Calibri</vt:lpstr>
      <vt:lpstr>Franklin Gothic Book</vt:lpstr>
      <vt:lpstr>Times New Roman</vt:lpstr>
      <vt:lpstr>Wingdings</vt:lpstr>
      <vt:lpstr>1_RetrospectVTI</vt:lpstr>
      <vt:lpstr>  Indian Economy(1990-2021)  DAB 103 Section 001 </vt:lpstr>
      <vt:lpstr>Team Introduction </vt:lpstr>
      <vt:lpstr>BACKGROUND</vt:lpstr>
      <vt:lpstr>PROBLEM STATEMENT</vt:lpstr>
      <vt:lpstr>PROJECT PROPOSAL</vt:lpstr>
      <vt:lpstr>ANALYSIS QUESTIONS</vt:lpstr>
      <vt:lpstr>DATASET DESCRIPTION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DAB 103 Section 001 </dc:title>
  <dc:creator>Asif Ahmed</dc:creator>
  <cp:lastModifiedBy>Neha Sharma</cp:lastModifiedBy>
  <cp:revision>5</cp:revision>
  <dcterms:created xsi:type="dcterms:W3CDTF">2023-03-15T00:39:00Z</dcterms:created>
  <dcterms:modified xsi:type="dcterms:W3CDTF">2023-03-15T16:23:45Z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0x010100B03F06D21DE37248AC914B600C924F15</vt:lpwstr>
  </property>
</Properties>
</file>