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7950-545B-0744-B68D-4C94D64E5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69B2C-25DF-AD40-AFF0-76782D75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A0EB-1B6C-1749-8145-0A5C4D4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9A2D-7CD1-5C46-BAF3-3EA0EEC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218B-F49C-1D43-B8F9-785CBE7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42A-6F7D-2A4E-93BD-B021D421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9454-7A19-2444-9D01-9B6D29DC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A195-8DCD-6341-83F9-C4D32737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A5D0-EFD0-644D-930C-E5DCBA88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1AAB-BA89-F243-BBF2-7EC105CC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7E5CE-427C-8D41-828D-5FA7A922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9A4A2-DBF4-BB4C-B13B-EA67620F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A585-CC75-0D4A-B0F6-B5244DAB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E798-97E8-B54D-BF77-B74B2A6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0D0E-05D8-374E-B747-1F56F71C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9D01-E693-AF41-9057-FB35BB4D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115B-9FDA-3E48-A9D0-CA671A66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397D-8044-4444-B185-90FA5DBA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25C7-A0EB-F346-8B64-209BA05D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2B68-1C23-9946-9457-DDD6EB48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9200-E529-5940-BBC5-152E9506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2F976-154E-2045-9F81-0BF5A778C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ABEB-E562-C14C-8325-207C4638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F29C-AF74-A34A-A10C-AF1E3623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32B6-5F8F-3C40-BF5E-83C2B828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4BA0-FB49-F244-AD2E-641CD553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DC96-E5BC-5E4B-A60E-71BA18693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E1CF-E85B-A944-9605-85340F4D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E299-6453-2444-865A-12440550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CA7C-E051-6C46-9F5C-38176E8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8292-FA15-1D46-A782-8AFF5C48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07E4-CA3A-7E4A-95B3-758464A4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8C920-4C39-864D-A743-B900A842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B3490-A570-7245-AF45-0568493C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C37C6-C16E-EF47-BE9D-3DC6AD1F4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95AC1-9C1D-5840-BDA6-E7E2E71CD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FC6CE-609C-904A-ACBC-C8100572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37726-BA7A-5845-B7C7-A23B21B6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A7B97-59FF-2447-AF08-082EA42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1CE3-98FB-4441-AA77-EB13699D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46A8C-BDC1-8440-8C43-8D67669A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358BE-2239-494A-9BF8-24F93450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A97A9-98EB-6246-B2D2-9D902D3A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DFDC1-7352-0743-9F87-07891722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807E5-52ED-6E49-9C88-0F5901F9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A832-45F3-D841-97CA-61129AA0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6A3A-E900-FA4F-8CE4-6E7B8E90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7940-E7E7-714A-82CD-2A1E5047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64E3-8157-E74F-9E15-95A77607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1B262-3BB8-474C-8A29-23F43A9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4741-343C-5D47-AA58-65C43B6F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508A-C2DB-B040-87BE-244DB073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BA05-2280-554C-9FEB-F1061188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8AEEA-9250-A740-A91E-AF439572E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FFE60-4C9A-F549-ABB2-4EA707D6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60EF-4745-1E47-8F7E-C4D7ED34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76EC-67B5-0A49-B67C-EC7A1961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5175-F981-EB47-90FD-5065B7A8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B350-22F2-9540-B006-28DC1F88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DA84-5B4A-7D4C-A1AB-1446B58E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8466-52AD-8548-8428-A5F6BB011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84B2-B4A8-9941-8D9C-8806D91FDE89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AD8F8-1932-8942-996C-73C6FB2B5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5D82-A99F-404C-BAE1-8BE497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90D8-FA5A-C547-A7B5-6654C786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63CAD-23AD-4549-A6C9-327D1D1DD1B5}"/>
              </a:ext>
            </a:extLst>
          </p:cNvPr>
          <p:cNvSpPr txBox="1"/>
          <p:nvPr/>
        </p:nvSpPr>
        <p:spPr>
          <a:xfrm>
            <a:off x="689317" y="534572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CDE27-96E4-5E48-914A-AAE15C86621D}"/>
              </a:ext>
            </a:extLst>
          </p:cNvPr>
          <p:cNvSpPr txBox="1"/>
          <p:nvPr/>
        </p:nvSpPr>
        <p:spPr>
          <a:xfrm>
            <a:off x="422028" y="1631852"/>
            <a:ext cx="11282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regions of specific damage based on tweets from prior disaster areas.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1: The vocabulary of tweets from a local disaster must be similar to their counterparts from a similar disaster in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2: Every disaster has a unique lexicon that should make the tweets mutually exclusive in kind.</a:t>
            </a:r>
          </a:p>
        </p:txBody>
      </p:sp>
    </p:spTree>
    <p:extLst>
      <p:ext uri="{BB962C8B-B14F-4D97-AF65-F5344CB8AC3E}">
        <p14:creationId xmlns:p14="http://schemas.microsoft.com/office/powerpoint/2010/main" val="12454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F82C7-7548-794F-92B9-A565BC47938B}"/>
              </a:ext>
            </a:extLst>
          </p:cNvPr>
          <p:cNvSpPr txBox="1"/>
          <p:nvPr/>
        </p:nvSpPr>
        <p:spPr>
          <a:xfrm>
            <a:off x="393895" y="295422"/>
            <a:ext cx="2691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0040B-69F7-3C45-A9FE-DDDB72250171}"/>
              </a:ext>
            </a:extLst>
          </p:cNvPr>
          <p:cNvSpPr txBox="1"/>
          <p:nvPr/>
        </p:nvSpPr>
        <p:spPr>
          <a:xfrm>
            <a:off x="393895" y="1266092"/>
            <a:ext cx="11437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Web-scraping twitter for historic tweets is not easy, requires lot of energy due to time limit on scraping and the large amount of time it takes.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at hand is not unique or pursued by ancestors in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new perspectives and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8AC7-B904-894F-B7FD-5A673E2BBB01}"/>
              </a:ext>
            </a:extLst>
          </p:cNvPr>
          <p:cNvSpPr txBox="1"/>
          <p:nvPr/>
        </p:nvSpPr>
        <p:spPr>
          <a:xfrm>
            <a:off x="391549" y="4049152"/>
            <a:ext cx="2408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BD125-48C1-E242-8AAD-F0D3B1C16091}"/>
              </a:ext>
            </a:extLst>
          </p:cNvPr>
          <p:cNvSpPr txBox="1"/>
          <p:nvPr/>
        </p:nvSpPr>
        <p:spPr>
          <a:xfrm>
            <a:off x="391549" y="4937759"/>
            <a:ext cx="11437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by not repeating steps: Reached out and searched for open source resources sharing compilation of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diversity of information available to create a new perspective</a:t>
            </a:r>
          </a:p>
        </p:txBody>
      </p:sp>
    </p:spTree>
    <p:extLst>
      <p:ext uri="{BB962C8B-B14F-4D97-AF65-F5344CB8AC3E}">
        <p14:creationId xmlns:p14="http://schemas.microsoft.com/office/powerpoint/2010/main" val="42736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1C12C-382E-2A41-A001-C4D6E6DE393F}"/>
              </a:ext>
            </a:extLst>
          </p:cNvPr>
          <p:cNvSpPr txBox="1"/>
          <p:nvPr/>
        </p:nvSpPr>
        <p:spPr>
          <a:xfrm>
            <a:off x="422031" y="351692"/>
            <a:ext cx="2095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73015-C5CD-F94B-B811-5ADBBE6C0945}"/>
              </a:ext>
            </a:extLst>
          </p:cNvPr>
          <p:cNvSpPr txBox="1"/>
          <p:nvPr/>
        </p:nvSpPr>
        <p:spPr>
          <a:xfrm>
            <a:off x="422031" y="1378634"/>
            <a:ext cx="1140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CrisisLex.org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resource that studies disaster related tweets.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CrisisLex26  is a compilation of 26 different disaster related tweets.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tweets have been labeled based on their relevance and information contained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categories we consider: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Related – not informative &amp; Related and informative </a:t>
            </a:r>
          </a:p>
        </p:txBody>
      </p:sp>
    </p:spTree>
    <p:extLst>
      <p:ext uri="{BB962C8B-B14F-4D97-AF65-F5344CB8AC3E}">
        <p14:creationId xmlns:p14="http://schemas.microsoft.com/office/powerpoint/2010/main" val="123595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CAE1E-A56E-2047-A923-5A2BF8D3161A}"/>
              </a:ext>
            </a:extLst>
          </p:cNvPr>
          <p:cNvSpPr txBox="1"/>
          <p:nvPr/>
        </p:nvSpPr>
        <p:spPr>
          <a:xfrm>
            <a:off x="414338" y="400050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tagging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292AE-B6AD-0941-BEF3-2EC712CBAD31}"/>
              </a:ext>
            </a:extLst>
          </p:cNvPr>
          <p:cNvSpPr txBox="1"/>
          <p:nvPr/>
        </p:nvSpPr>
        <p:spPr>
          <a:xfrm>
            <a:off x="414338" y="1271588"/>
            <a:ext cx="115014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tweets based on “relatedness” and the disaster “type” they are know to originate from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 from the freshly scraped tweets: 45% tweets were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various tweets into a single data frame to use in modeling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and disaster types: 7 different label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 Fire, 1: Cyclone, 2: Earthquakes, 3: Man-made, 4: Floods, 5: Others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99: Unrelated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FB3F4-D836-9A41-B7C6-A3DE6986E666}"/>
              </a:ext>
            </a:extLst>
          </p:cNvPr>
          <p:cNvSpPr txBox="1"/>
          <p:nvPr/>
        </p:nvSpPr>
        <p:spPr>
          <a:xfrm>
            <a:off x="372533" y="541867"/>
            <a:ext cx="7236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Single class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0EB8-7790-B641-BC9F-EE49CBB6EEBE}"/>
              </a:ext>
            </a:extLst>
          </p:cNvPr>
          <p:cNvSpPr txBox="1"/>
          <p:nvPr/>
        </p:nvSpPr>
        <p:spPr>
          <a:xfrm>
            <a:off x="372533" y="1557337"/>
            <a:ext cx="114003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Identifying tweets specific to “floods” from the entire corpus of tweets we compiled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Tagged all flood related tweets, category 4 in previous labels to 1 for floods and 0 for no floods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Count vectorizer and Logistic Regression model to identify flood related tweets.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Accuracy:</a:t>
            </a:r>
          </a:p>
          <a:p>
            <a:r>
              <a:rPr lang="en-US" sz="2800" dirty="0"/>
              <a:t>		Training score:</a:t>
            </a:r>
          </a:p>
          <a:p>
            <a:r>
              <a:rPr lang="en-US" sz="2800" dirty="0"/>
              <a:t>		Testing score: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1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E751E-8BB3-E240-A863-458751DB21F9}"/>
              </a:ext>
            </a:extLst>
          </p:cNvPr>
          <p:cNvSpPr txBox="1"/>
          <p:nvPr/>
        </p:nvSpPr>
        <p:spPr>
          <a:xfrm>
            <a:off x="342900" y="428625"/>
            <a:ext cx="348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0B80C-3EEA-2A41-A411-B259A153A7C3}"/>
              </a:ext>
            </a:extLst>
          </p:cNvPr>
          <p:cNvSpPr txBox="1"/>
          <p:nvPr/>
        </p:nvSpPr>
        <p:spPr>
          <a:xfrm>
            <a:off x="342900" y="1214438"/>
            <a:ext cx="115585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tweets to the 7 different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Training score: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Testing score: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in accuracy is understandable due to possible overlaps - makes the problem of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Wildfire tweets maybe similar to tweets from man-made incidents</a:t>
            </a:r>
          </a:p>
        </p:txBody>
      </p:sp>
    </p:spTree>
    <p:extLst>
      <p:ext uri="{BB962C8B-B14F-4D97-AF65-F5344CB8AC3E}">
        <p14:creationId xmlns:p14="http://schemas.microsoft.com/office/powerpoint/2010/main" val="135556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CD802-3AF6-5B48-A330-43B74D9ECCE4}"/>
              </a:ext>
            </a:extLst>
          </p:cNvPr>
          <p:cNvSpPr txBox="1"/>
          <p:nvPr/>
        </p:nvSpPr>
        <p:spPr>
          <a:xfrm>
            <a:off x="442913" y="400050"/>
            <a:ext cx="304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8C9F4-AB52-0640-99A8-069C3CFDCD63}"/>
              </a:ext>
            </a:extLst>
          </p:cNvPr>
          <p:cNvSpPr txBox="1"/>
          <p:nvPr/>
        </p:nvSpPr>
        <p:spPr>
          <a:xfrm>
            <a:off x="442913" y="1200150"/>
            <a:ext cx="115014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Add more dimensions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go back to original datasets and look for other features such as information type – most tweets are sympathetic and supporting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learning: Cluster the vectorized tweet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clustering of tweets based on similar disaster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Training score: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Testing score: </a:t>
            </a:r>
          </a:p>
        </p:txBody>
      </p:sp>
    </p:spTree>
    <p:extLst>
      <p:ext uri="{BB962C8B-B14F-4D97-AF65-F5344CB8AC3E}">
        <p14:creationId xmlns:p14="http://schemas.microsoft.com/office/powerpoint/2010/main" val="295524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5EBDB-0B22-2942-947E-21439718DD5E}"/>
              </a:ext>
            </a:extLst>
          </p:cNvPr>
          <p:cNvSpPr txBox="1"/>
          <p:nvPr/>
        </p:nvSpPr>
        <p:spPr>
          <a:xfrm>
            <a:off x="457200" y="528638"/>
            <a:ext cx="6220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California wildfire tweets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2FB02-5137-5745-95AE-4708F7734CDB}"/>
              </a:ext>
            </a:extLst>
          </p:cNvPr>
          <p:cNvSpPr txBox="1"/>
          <p:nvPr/>
        </p:nvSpPr>
        <p:spPr>
          <a:xfrm>
            <a:off x="342900" y="1371600"/>
            <a:ext cx="116685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avoid the need to better classify the millions of current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 resources specific to need of the hour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the CA fire tweets to specific damage kind</a:t>
            </a:r>
          </a:p>
        </p:txBody>
      </p:sp>
    </p:spTree>
    <p:extLst>
      <p:ext uri="{BB962C8B-B14F-4D97-AF65-F5344CB8AC3E}">
        <p14:creationId xmlns:p14="http://schemas.microsoft.com/office/powerpoint/2010/main" val="175809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00DC8-FE0B-064C-BA97-D0FF28C36B57}"/>
              </a:ext>
            </a:extLst>
          </p:cNvPr>
          <p:cNvSpPr txBox="1"/>
          <p:nvPr/>
        </p:nvSpPr>
        <p:spPr>
          <a:xfrm>
            <a:off x="357188" y="328613"/>
            <a:ext cx="2252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FFB08-F59B-5648-B3A5-B30CAE150459}"/>
              </a:ext>
            </a:extLst>
          </p:cNvPr>
          <p:cNvSpPr txBox="1"/>
          <p:nvPr/>
        </p:nvSpPr>
        <p:spPr>
          <a:xfrm>
            <a:off x="357188" y="1114425"/>
            <a:ext cx="108975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more features in labeling the 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word embeddings to observe relatedness of words/tweets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more advanced machine learning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data and identify new ways to add useful features</a:t>
            </a:r>
          </a:p>
        </p:txBody>
      </p:sp>
    </p:spTree>
    <p:extLst>
      <p:ext uri="{BB962C8B-B14F-4D97-AF65-F5344CB8AC3E}">
        <p14:creationId xmlns:p14="http://schemas.microsoft.com/office/powerpoint/2010/main" val="366641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524</Words>
  <Application>Microsoft Macintosh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Udayshankar K Menon</dc:creator>
  <cp:lastModifiedBy>Udayshankar K Menon</cp:lastModifiedBy>
  <cp:revision>8</cp:revision>
  <dcterms:created xsi:type="dcterms:W3CDTF">2019-11-08T18:34:56Z</dcterms:created>
  <dcterms:modified xsi:type="dcterms:W3CDTF">2019-11-08T19:32:42Z</dcterms:modified>
</cp:coreProperties>
</file>