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ehakilari/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12627111"/>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a:t>
            </a:r>
            <a:r>
              <a:rPr lang="en-US" sz="3600" dirty="0">
                <a:solidFill>
                  <a:srgbClr val="007074"/>
                </a:solidFill>
                <a:latin typeface="TT Commons Pro Bold"/>
              </a:rPr>
              <a:t>:</a:t>
            </a: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r>
              <a:rPr lang="en-US" sz="3600" dirty="0">
                <a:solidFill>
                  <a:srgbClr val="007074"/>
                </a:solidFill>
                <a:latin typeface="TT Commons Pro Bold"/>
              </a:rPr>
              <a:t> </a:t>
            </a:r>
            <a:r>
              <a:rPr lang="en-US" sz="3600" dirty="0">
                <a:solidFill>
                  <a:srgbClr val="007074"/>
                </a:solidFill>
                <a:latin typeface="TT Commons Pro Bold"/>
                <a:hlinkClick r:id="rId2"/>
              </a:rPr>
              <a:t>https://github.com/Nehakilari/Doctor_Visit_analysis_using_python</a:t>
            </a: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Neha </a:t>
            </a:r>
            <a:r>
              <a:rPr lang="en-US" sz="3631" dirty="0" err="1">
                <a:solidFill>
                  <a:srgbClr val="007074"/>
                </a:solidFill>
                <a:latin typeface="TT Commons Pro Bold"/>
              </a:rPr>
              <a:t>Chowdari</a:t>
            </a:r>
            <a:r>
              <a:rPr lang="en-US" sz="3631" dirty="0">
                <a:solidFill>
                  <a:srgbClr val="007074"/>
                </a:solidFill>
                <a:latin typeface="TT Commons Pro Bold"/>
              </a:rPr>
              <a:t> </a:t>
            </a:r>
            <a:r>
              <a:rPr lang="en-US" sz="3631" dirty="0" err="1">
                <a:solidFill>
                  <a:srgbClr val="007074"/>
                </a:solidFill>
                <a:latin typeface="TT Commons Pro Bold"/>
              </a:rPr>
              <a:t>Kilari</a:t>
            </a:r>
            <a:endParaRPr lang="en-US" sz="3631"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SKILL BUILS EMAIL ID        :nehachowdarykilari</a:t>
            </a:r>
            <a:r>
              <a:rPr lang="en-US" sz="3200" dirty="0">
                <a:solidFill>
                  <a:srgbClr val="007074"/>
                </a:solidFill>
                <a:latin typeface="TT Commons Pro Bold"/>
              </a:rPr>
              <a:t>@gmail.com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23/06/2023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TotalTime>
  <Words>926</Words>
  <Application>Microsoft Office PowerPoint</Application>
  <PresentationFormat>Custom</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vt:lpstr>
      <vt:lpstr>TT Commons Pro Bold</vt:lpstr>
      <vt:lpstr>Wingdings 3</vt:lpstr>
      <vt:lpstr>Arial</vt:lpstr>
      <vt:lpstr>Libre Baskerville Bold Italics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6</cp:revision>
  <dcterms:created xsi:type="dcterms:W3CDTF">2006-08-16T00:00:00Z</dcterms:created>
  <dcterms:modified xsi:type="dcterms:W3CDTF">2023-07-16T15:34:37Z</dcterms:modified>
  <dc:identifier>DAFolaG1HaI</dc:identifier>
</cp:coreProperties>
</file>