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4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2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2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F3FE-AE3A-4B18-96B6-5963797E2726}" type="datetimeFigureOut">
              <a:rPr lang="en-IN" smtClean="0"/>
              <a:t>3/19/2021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Preparedness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Platform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82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21993"/>
              </p:ext>
            </p:extLst>
          </p:nvPr>
        </p:nvGraphicFramePr>
        <p:xfrm>
          <a:off x="868218" y="175493"/>
          <a:ext cx="10557164" cy="637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182">
                  <a:extLst>
                    <a:ext uri="{9D8B030D-6E8A-4147-A177-3AD203B41FA5}">
                      <a16:colId xmlns:a16="http://schemas.microsoft.com/office/drawing/2014/main" val="2524653961"/>
                    </a:ext>
                  </a:extLst>
                </a:gridCol>
                <a:gridCol w="1858154">
                  <a:extLst>
                    <a:ext uri="{9D8B030D-6E8A-4147-A177-3AD203B41FA5}">
                      <a16:colId xmlns:a16="http://schemas.microsoft.com/office/drawing/2014/main" val="1056091887"/>
                    </a:ext>
                  </a:extLst>
                </a:gridCol>
                <a:gridCol w="2008382">
                  <a:extLst>
                    <a:ext uri="{9D8B030D-6E8A-4147-A177-3AD203B41FA5}">
                      <a16:colId xmlns:a16="http://schemas.microsoft.com/office/drawing/2014/main" val="319436880"/>
                    </a:ext>
                  </a:extLst>
                </a:gridCol>
                <a:gridCol w="2396223">
                  <a:extLst>
                    <a:ext uri="{9D8B030D-6E8A-4147-A177-3AD203B41FA5}">
                      <a16:colId xmlns:a16="http://schemas.microsoft.com/office/drawing/2014/main" val="2683652766"/>
                    </a:ext>
                  </a:extLst>
                </a:gridCol>
                <a:gridCol w="2396223">
                  <a:extLst>
                    <a:ext uri="{9D8B030D-6E8A-4147-A177-3AD203B41FA5}">
                      <a16:colId xmlns:a16="http://schemas.microsoft.com/office/drawing/2014/main" val="3437248850"/>
                    </a:ext>
                  </a:extLst>
                </a:gridCol>
              </a:tblGrid>
              <a:tr h="607003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Platform/</a:t>
                      </a:r>
                      <a:r>
                        <a:rPr lang="en-US" baseline="0" dirty="0" smtClean="0"/>
                        <a:t>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9705"/>
                  </a:ext>
                </a:extLst>
              </a:tr>
              <a:tr h="607003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 / Azure 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 Public Repository Prepared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96425"/>
                  </a:ext>
                </a:extLst>
              </a:tr>
              <a:tr h="60700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Repository Prepared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98614"/>
                  </a:ext>
                </a:extLst>
              </a:tr>
              <a:tr h="1647580">
                <a:tc>
                  <a:txBody>
                    <a:bodyPr/>
                    <a:lstStyle/>
                    <a:p>
                      <a:r>
                        <a:rPr lang="en-US" dirty="0" smtClean="0"/>
                        <a:t>Code Environment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r>
                        <a:rPr lang="en-US" baseline="0" dirty="0" smtClean="0"/>
                        <a:t>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WPF (Asp.net core 3.1)</a:t>
                      </a:r>
                    </a:p>
                    <a:p>
                      <a:r>
                        <a:rPr lang="en-US" dirty="0" err="1" smtClean="0"/>
                        <a:t>Moq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NUnit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Spatialite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PostGres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Linux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27083"/>
                  </a:ext>
                </a:extLst>
              </a:tr>
              <a:tr h="60700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Eclipse (Python)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626"/>
                  </a:ext>
                </a:extLst>
              </a:tr>
              <a:tr h="607003">
                <a:tc>
                  <a:txBody>
                    <a:bodyPr/>
                    <a:lstStyle/>
                    <a:p>
                      <a:r>
                        <a:rPr lang="en-US" dirty="0" smtClean="0"/>
                        <a:t>Test 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14751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VTC</a:t>
                      </a:r>
                      <a:r>
                        <a:rPr lang="en-US" baseline="0" dirty="0" smtClean="0"/>
                        <a:t> Template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2612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r>
                        <a:rPr lang="en-US" dirty="0" smtClean="0"/>
                        <a:t>Review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0813"/>
                  </a:ext>
                </a:extLst>
              </a:tr>
              <a:tr h="6070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 / External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4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091" y="1607128"/>
            <a:ext cx="1080654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WPF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51709" y="1339273"/>
            <a:ext cx="5403273" cy="360218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51709" y="960582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Core 3.1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34327" y="1607128"/>
            <a:ext cx="919018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SQLITE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2799" y="1607127"/>
            <a:ext cx="1177636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POSTGRES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4327" y="2697020"/>
            <a:ext cx="919018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MOQ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1091" y="2720109"/>
            <a:ext cx="1080654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NUNIT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29708" y="3805383"/>
            <a:ext cx="919018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C#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2799" y="2720109"/>
            <a:ext cx="1177636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PDF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9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Preparedness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Kumar Srivastava</dc:creator>
  <cp:lastModifiedBy>Tushar Kumar Srivastava</cp:lastModifiedBy>
  <cp:revision>8</cp:revision>
  <dcterms:created xsi:type="dcterms:W3CDTF">2021-03-19T05:05:43Z</dcterms:created>
  <dcterms:modified xsi:type="dcterms:W3CDTF">2021-03-19T16:49:52Z</dcterms:modified>
</cp:coreProperties>
</file>