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F3FE-AE3A-4B18-96B6-5963797E2726}" type="datetimeFigureOut">
              <a:rPr lang="en-IN" smtClean="0"/>
              <a:t>3/23/2021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EEFB-917F-4719-BB54-E29149BD00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776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F3FE-AE3A-4B18-96B6-5963797E2726}" type="datetimeFigureOut">
              <a:rPr lang="en-IN" smtClean="0"/>
              <a:t>3/23/2021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EEFB-917F-4719-BB54-E29149BD00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4240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F3FE-AE3A-4B18-96B6-5963797E2726}" type="datetimeFigureOut">
              <a:rPr lang="en-IN" smtClean="0"/>
              <a:t>3/23/2021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EEFB-917F-4719-BB54-E29149BD00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62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F3FE-AE3A-4B18-96B6-5963797E2726}" type="datetimeFigureOut">
              <a:rPr lang="en-IN" smtClean="0"/>
              <a:t>3/23/2021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EEFB-917F-4719-BB54-E29149BD00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348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F3FE-AE3A-4B18-96B6-5963797E2726}" type="datetimeFigureOut">
              <a:rPr lang="en-IN" smtClean="0"/>
              <a:t>3/23/2021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EEFB-917F-4719-BB54-E29149BD00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827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F3FE-AE3A-4B18-96B6-5963797E2726}" type="datetimeFigureOut">
              <a:rPr lang="en-IN" smtClean="0"/>
              <a:t>3/23/2021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EEFB-917F-4719-BB54-E29149BD00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314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F3FE-AE3A-4B18-96B6-5963797E2726}" type="datetimeFigureOut">
              <a:rPr lang="en-IN" smtClean="0"/>
              <a:t>3/23/2021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EEFB-917F-4719-BB54-E29149BD00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533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F3FE-AE3A-4B18-96B6-5963797E2726}" type="datetimeFigureOut">
              <a:rPr lang="en-IN" smtClean="0"/>
              <a:t>3/23/2021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EEFB-917F-4719-BB54-E29149BD00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062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F3FE-AE3A-4B18-96B6-5963797E2726}" type="datetimeFigureOut">
              <a:rPr lang="en-IN" smtClean="0"/>
              <a:t>3/23/2021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EEFB-917F-4719-BB54-E29149BD00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326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F3FE-AE3A-4B18-96B6-5963797E2726}" type="datetimeFigureOut">
              <a:rPr lang="en-IN" smtClean="0"/>
              <a:t>3/23/2021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EEFB-917F-4719-BB54-E29149BD00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321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F3FE-AE3A-4B18-96B6-5963797E2726}" type="datetimeFigureOut">
              <a:rPr lang="en-IN" smtClean="0"/>
              <a:t>3/23/2021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EEFB-917F-4719-BB54-E29149BD00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4697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EF3FE-AE3A-4B18-96B6-5963797E2726}" type="datetimeFigureOut">
              <a:rPr lang="en-IN" smtClean="0"/>
              <a:t>3/23/2021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EEFB-917F-4719-BB54-E29149BD00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40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Preparedness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Platform Setup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9825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76056"/>
              </p:ext>
            </p:extLst>
          </p:nvPr>
        </p:nvGraphicFramePr>
        <p:xfrm>
          <a:off x="701963" y="332512"/>
          <a:ext cx="10557164" cy="5774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8182">
                  <a:extLst>
                    <a:ext uri="{9D8B030D-6E8A-4147-A177-3AD203B41FA5}">
                      <a16:colId xmlns:a16="http://schemas.microsoft.com/office/drawing/2014/main" val="2524653961"/>
                    </a:ext>
                  </a:extLst>
                </a:gridCol>
                <a:gridCol w="1858154">
                  <a:extLst>
                    <a:ext uri="{9D8B030D-6E8A-4147-A177-3AD203B41FA5}">
                      <a16:colId xmlns:a16="http://schemas.microsoft.com/office/drawing/2014/main" val="1056091887"/>
                    </a:ext>
                  </a:extLst>
                </a:gridCol>
                <a:gridCol w="2265773">
                  <a:extLst>
                    <a:ext uri="{9D8B030D-6E8A-4147-A177-3AD203B41FA5}">
                      <a16:colId xmlns:a16="http://schemas.microsoft.com/office/drawing/2014/main" val="319436880"/>
                    </a:ext>
                  </a:extLst>
                </a:gridCol>
                <a:gridCol w="2138832">
                  <a:extLst>
                    <a:ext uri="{9D8B030D-6E8A-4147-A177-3AD203B41FA5}">
                      <a16:colId xmlns:a16="http://schemas.microsoft.com/office/drawing/2014/main" val="2683652766"/>
                    </a:ext>
                  </a:extLst>
                </a:gridCol>
                <a:gridCol w="2396223">
                  <a:extLst>
                    <a:ext uri="{9D8B030D-6E8A-4147-A177-3AD203B41FA5}">
                      <a16:colId xmlns:a16="http://schemas.microsoft.com/office/drawing/2014/main" val="3437248850"/>
                    </a:ext>
                  </a:extLst>
                </a:gridCol>
              </a:tblGrid>
              <a:tr h="566174">
                <a:tc>
                  <a:txBody>
                    <a:bodyPr/>
                    <a:lstStyle/>
                    <a:p>
                      <a:r>
                        <a:rPr lang="en-US" dirty="0" smtClean="0"/>
                        <a:t>Case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Target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Platform/</a:t>
                      </a:r>
                      <a:r>
                        <a:rPr lang="en-US" baseline="0" dirty="0" smtClean="0"/>
                        <a:t> Software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59705"/>
                  </a:ext>
                </a:extLst>
              </a:tr>
              <a:tr h="566174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Version Control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Document</a:t>
                      </a:r>
                      <a:endParaRPr lang="en-IN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GitHub / Azure Board</a:t>
                      </a:r>
                      <a:endParaRPr lang="en-IN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GitHub Public Repository Prepared</a:t>
                      </a:r>
                      <a:endParaRPr lang="en-IN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196425"/>
                  </a:ext>
                </a:extLst>
              </a:tr>
              <a:tr h="566174">
                <a:tc>
                  <a:txBody>
                    <a:bodyPr/>
                    <a:lstStyle/>
                    <a:p>
                      <a:endParaRPr lang="en-IN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Code</a:t>
                      </a:r>
                      <a:endParaRPr lang="en-IN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GitHub</a:t>
                      </a:r>
                      <a:endParaRPr lang="en-IN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Private Repository Prepared</a:t>
                      </a:r>
                      <a:endParaRPr lang="en-IN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998614"/>
                  </a:ext>
                </a:extLst>
              </a:tr>
              <a:tr h="1303293">
                <a:tc rowSpan="2">
                  <a:txBody>
                    <a:bodyPr/>
                    <a:lstStyle/>
                    <a:p>
                      <a:r>
                        <a:rPr lang="en-US" sz="1400" b="1" dirty="0" smtClean="0"/>
                        <a:t>Code Environment</a:t>
                      </a:r>
                      <a:endParaRPr lang="en-IN" sz="1400" b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400" b="0" dirty="0" smtClean="0"/>
                        <a:t>Window</a:t>
                      </a:r>
                      <a:r>
                        <a:rPr lang="en-US" sz="1400" b="0" baseline="0" dirty="0" smtClean="0"/>
                        <a:t> Based</a:t>
                      </a:r>
                      <a:endParaRPr lang="en-IN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WPF (Asp.net core </a:t>
                      </a:r>
                      <a:r>
                        <a:rPr lang="en-US" sz="1400" b="0" dirty="0" smtClean="0"/>
                        <a:t>5.0)</a:t>
                      </a:r>
                      <a:endParaRPr lang="en-US" sz="1400" b="0" dirty="0" smtClean="0"/>
                    </a:p>
                    <a:p>
                      <a:r>
                        <a:rPr lang="en-US" sz="1400" b="0" dirty="0" smtClean="0"/>
                        <a:t>MOQ</a:t>
                      </a:r>
                      <a:r>
                        <a:rPr lang="en-US" sz="1400" b="0" baseline="0" dirty="0" smtClean="0"/>
                        <a:t> (Mocking)</a:t>
                      </a:r>
                      <a:endParaRPr lang="en-US" sz="1400" b="0" dirty="0" smtClean="0"/>
                    </a:p>
                    <a:p>
                      <a:r>
                        <a:rPr lang="en-US" sz="1400" b="0" dirty="0" smtClean="0"/>
                        <a:t>NUNIT</a:t>
                      </a:r>
                      <a:r>
                        <a:rPr lang="en-US" sz="1400" b="0" baseline="0" dirty="0" smtClean="0"/>
                        <a:t> (Unit testing)</a:t>
                      </a:r>
                      <a:endParaRPr lang="en-US" sz="1400" b="0" dirty="0" smtClean="0"/>
                    </a:p>
                    <a:p>
                      <a:r>
                        <a:rPr lang="en-US" sz="1400" b="0" dirty="0" err="1" smtClean="0"/>
                        <a:t>Spatialite</a:t>
                      </a:r>
                      <a:r>
                        <a:rPr lang="en-US" sz="1400" b="0" dirty="0" smtClean="0"/>
                        <a:t> </a:t>
                      </a:r>
                      <a:r>
                        <a:rPr lang="en-US" sz="1400" b="0" dirty="0" smtClean="0"/>
                        <a:t>(Storage DB)</a:t>
                      </a:r>
                    </a:p>
                    <a:p>
                      <a:r>
                        <a:rPr lang="en-US" sz="1400" b="0" dirty="0" err="1" smtClean="0"/>
                        <a:t>PostGres</a:t>
                      </a:r>
                      <a:r>
                        <a:rPr lang="en-US" sz="1400" b="0" dirty="0" smtClean="0"/>
                        <a:t> (Storage DB)</a:t>
                      </a:r>
                      <a:endParaRPr lang="en-IN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Visual Studio 2019</a:t>
                      </a:r>
                      <a:endParaRPr lang="en-IN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Windows, Linux</a:t>
                      </a:r>
                      <a:endParaRPr lang="en-IN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127083"/>
                  </a:ext>
                </a:extLst>
              </a:tr>
              <a:tr h="378691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MSI/MSIX</a:t>
                      </a:r>
                      <a:endParaRPr lang="en-IN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860060"/>
                  </a:ext>
                </a:extLst>
              </a:tr>
              <a:tr h="566174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Test Environment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Platform</a:t>
                      </a:r>
                      <a:endParaRPr lang="en-IN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Windows</a:t>
                      </a:r>
                      <a:endParaRPr lang="en-IN" sz="1400" b="0" dirty="0" smtClean="0"/>
                    </a:p>
                    <a:p>
                      <a:endParaRPr lang="en-IN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314751"/>
                  </a:ext>
                </a:extLst>
              </a:tr>
              <a:tr h="371771">
                <a:tc>
                  <a:txBody>
                    <a:bodyPr/>
                    <a:lstStyle/>
                    <a:p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Test Case</a:t>
                      </a:r>
                      <a:endParaRPr lang="en-IN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VTC</a:t>
                      </a:r>
                      <a:r>
                        <a:rPr lang="en-US" sz="1400" b="0" baseline="0" dirty="0" smtClean="0"/>
                        <a:t> Template</a:t>
                      </a:r>
                      <a:endParaRPr lang="en-IN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Received</a:t>
                      </a:r>
                      <a:endParaRPr lang="en-IN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62612"/>
                  </a:ext>
                </a:extLst>
              </a:tr>
              <a:tr h="483307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Production Environment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Platform</a:t>
                      </a:r>
                      <a:endParaRPr lang="en-IN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Windows</a:t>
                      </a:r>
                      <a:endParaRPr lang="en-IN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959452"/>
                  </a:ext>
                </a:extLst>
              </a:tr>
              <a:tr h="371771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Review System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Code</a:t>
                      </a:r>
                      <a:endParaRPr lang="en-IN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GitHub</a:t>
                      </a:r>
                      <a:endParaRPr lang="en-IN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020813"/>
                  </a:ext>
                </a:extLst>
              </a:tr>
              <a:tr h="566174">
                <a:tc>
                  <a:txBody>
                    <a:bodyPr/>
                    <a:lstStyle/>
                    <a:p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Documents</a:t>
                      </a:r>
                      <a:endParaRPr lang="en-IN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GitHub / External Software</a:t>
                      </a:r>
                      <a:endParaRPr lang="en-IN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743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5370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1091" y="1607128"/>
            <a:ext cx="1080654" cy="840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WPF</a:t>
            </a:r>
            <a:r>
              <a:rPr lang="en-US" dirty="0" smtClean="0"/>
              <a:t>)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551709" y="1339273"/>
            <a:ext cx="5403273" cy="3602182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1551709" y="960582"/>
            <a:ext cx="3362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ASP .NET </a:t>
            </a:r>
            <a:r>
              <a:rPr lang="en-US" dirty="0" smtClean="0"/>
              <a:t>5.0 (Desktop Runtime)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3334327" y="1607128"/>
            <a:ext cx="919018" cy="840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SQLITE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22799" y="1607127"/>
            <a:ext cx="1177636" cy="840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POSTGRES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34327" y="2697020"/>
            <a:ext cx="919018" cy="840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MOQ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01091" y="2720109"/>
            <a:ext cx="1080654" cy="840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NUNIT</a:t>
            </a:r>
            <a:r>
              <a:rPr lang="en-US" dirty="0" smtClean="0"/>
              <a:t>)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3726870" y="3813465"/>
            <a:ext cx="919018" cy="840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C#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22799" y="2720109"/>
            <a:ext cx="1177636" cy="840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PDF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211617" y="3830782"/>
            <a:ext cx="1177636" cy="840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CSV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01091" y="3830782"/>
            <a:ext cx="1413164" cy="840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MSI/MSIX/</a:t>
            </a:r>
          </a:p>
          <a:p>
            <a:pPr algn="ctr"/>
            <a:r>
              <a:rPr lang="en-US" dirty="0" smtClean="0">
                <a:solidFill>
                  <a:schemeClr val="accent1"/>
                </a:solidFill>
              </a:rPr>
              <a:t>Installer Package</a:t>
            </a:r>
            <a:r>
              <a:rPr lang="en-US" dirty="0" smtClean="0"/>
              <a:t>)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1233055" y="960582"/>
            <a:ext cx="6035963" cy="4239491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1233055" y="540390"/>
            <a:ext cx="1939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Windows 10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5791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</TotalTime>
  <Words>110</Words>
  <Application>Microsoft Office PowerPoint</Application>
  <PresentationFormat>Widescreen</PresentationFormat>
  <Paragraphs>50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Preparedness</vt:lpstr>
      <vt:lpstr>PowerPoint Presentation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Tushar Kumar Srivastava</dc:creator>
  <cp:lastModifiedBy>Tushar Kumar Srivastava</cp:lastModifiedBy>
  <cp:revision>11</cp:revision>
  <dcterms:created xsi:type="dcterms:W3CDTF">2021-03-19T05:05:43Z</dcterms:created>
  <dcterms:modified xsi:type="dcterms:W3CDTF">2021-03-23T11:37:21Z</dcterms:modified>
</cp:coreProperties>
</file>