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60" r:id="rId5"/>
    <p:sldId id="261" r:id="rId6"/>
    <p:sldId id="262" r:id="rId7"/>
    <p:sldId id="265" r:id="rId8"/>
    <p:sldId id="266" r:id="rId9"/>
    <p:sldId id="267"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441" autoAdjust="0"/>
    <p:restoredTop sz="94660"/>
  </p:normalViewPr>
  <p:slideViewPr>
    <p:cSldViewPr>
      <p:cViewPr varScale="1">
        <p:scale>
          <a:sx n="81" d="100"/>
          <a:sy n="81" d="100"/>
        </p:scale>
        <p:origin x="917"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8126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912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7625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7061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25060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9161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12503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9504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5646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4815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057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2483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77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8522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6959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2917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74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3/26/2023</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4572943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1" y="1143000"/>
            <a:ext cx="4191000" cy="2550877"/>
          </a:xfrm>
        </p:spPr>
        <p:txBody>
          <a:bodyPr>
            <a:normAutofit/>
          </a:bodyPr>
          <a:lstStyle/>
          <a:p>
            <a:pPr algn="ctr"/>
            <a:r>
              <a:rPr lang="en-US" sz="6000" dirty="0"/>
              <a:t>.AFTERDOT</a:t>
            </a:r>
          </a:p>
        </p:txBody>
      </p:sp>
      <p:sp>
        <p:nvSpPr>
          <p:cNvPr id="3" name="Subtitle 2"/>
          <p:cNvSpPr>
            <a:spLocks noGrp="1"/>
          </p:cNvSpPr>
          <p:nvPr>
            <p:ph type="subTitle" idx="1"/>
          </p:nvPr>
        </p:nvSpPr>
        <p:spPr>
          <a:xfrm>
            <a:off x="838200" y="4343400"/>
            <a:ext cx="6524960" cy="1752600"/>
          </a:xfrm>
        </p:spPr>
        <p:txBody>
          <a:bodyPr>
            <a:normAutofit/>
          </a:bodyPr>
          <a:lstStyle/>
          <a:p>
            <a:pPr algn="l"/>
            <a:r>
              <a:rPr lang="en-US" b="0" dirty="0">
                <a:solidFill>
                  <a:srgbClr val="CE9178"/>
                </a:solidFill>
                <a:effectLst/>
                <a:latin typeface="Consolas" panose="020B0609020204030204" pitchFamily="49" charset="0"/>
              </a:rPr>
              <a:t>project done by:</a:t>
            </a:r>
            <a:endParaRPr lang="en-US" b="0" dirty="0">
              <a:solidFill>
                <a:srgbClr val="D4D4D4"/>
              </a:solidFill>
              <a:effectLst/>
              <a:latin typeface="Consolas" panose="020B0609020204030204" pitchFamily="49" charset="0"/>
            </a:endParaRPr>
          </a:p>
          <a:p>
            <a:pPr algn="l"/>
            <a:r>
              <a:rPr lang="en-US" b="0" dirty="0">
                <a:solidFill>
                  <a:srgbClr val="CE9178"/>
                </a:solidFill>
                <a:effectLst/>
                <a:latin typeface="Consolas" panose="020B0609020204030204" pitchFamily="49" charset="0"/>
              </a:rPr>
              <a:t>		NEHAL KHAN</a:t>
            </a:r>
            <a:endParaRPr lang="en-US" b="0" dirty="0">
              <a:solidFill>
                <a:srgbClr val="D4D4D4"/>
              </a:solidFill>
              <a:effectLst/>
              <a:latin typeface="Consolas" panose="020B0609020204030204" pitchFamily="49" charset="0"/>
            </a:endParaRPr>
          </a:p>
          <a:p>
            <a:pPr algn="l"/>
            <a:r>
              <a:rPr lang="en-US" b="0" dirty="0">
                <a:solidFill>
                  <a:srgbClr val="CE9178"/>
                </a:solidFill>
                <a:effectLst/>
                <a:latin typeface="Consolas" panose="020B0609020204030204" pitchFamily="49" charset="0"/>
              </a:rPr>
              <a:t>		SRIDHARAN</a:t>
            </a:r>
            <a:endParaRPr lang="en-US" b="0" dirty="0">
              <a:solidFill>
                <a:srgbClr val="D4D4D4"/>
              </a:solidFill>
              <a:effectLst/>
              <a:latin typeface="Consolas" panose="020B0609020204030204" pitchFamily="49" charset="0"/>
            </a:endParaRPr>
          </a:p>
          <a:p>
            <a:pPr algn="l"/>
            <a:r>
              <a:rPr lang="en-US" b="0" dirty="0">
                <a:solidFill>
                  <a:srgbClr val="CE9178"/>
                </a:solidFill>
                <a:effectLst/>
                <a:latin typeface="Consolas" panose="020B0609020204030204" pitchFamily="49" charset="0"/>
              </a:rPr>
              <a:t>		ATHISH VISHNU</a:t>
            </a:r>
            <a:endParaRPr lang="en-US" b="0" dirty="0">
              <a:solidFill>
                <a:srgbClr val="D4D4D4"/>
              </a:solidFill>
              <a:effectLst/>
              <a:latin typeface="Consolas" panose="020B0609020204030204" pitchFamily="49" charset="0"/>
            </a:endParaRP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Afterdot?</a:t>
            </a:r>
          </a:p>
        </p:txBody>
      </p:sp>
      <p:sp>
        <p:nvSpPr>
          <p:cNvPr id="3" name="Content Placeholder 2"/>
          <p:cNvSpPr>
            <a:spLocks noGrp="1"/>
          </p:cNvSpPr>
          <p:nvPr>
            <p:ph idx="1"/>
          </p:nvPr>
        </p:nvSpPr>
        <p:spPr/>
        <p:txBody>
          <a:bodyPr/>
          <a:lstStyle/>
          <a:p>
            <a:r>
              <a:rPr lang="en-US" dirty="0"/>
              <a:t>Fast processing</a:t>
            </a:r>
          </a:p>
          <a:p>
            <a:r>
              <a:rPr lang="en-US" dirty="0"/>
              <a:t>File Security</a:t>
            </a:r>
          </a:p>
          <a:p>
            <a:r>
              <a:rPr lang="en-US" dirty="0"/>
              <a:t>More options in converting files</a:t>
            </a:r>
          </a:p>
          <a:p>
            <a:r>
              <a:rPr lang="en-US" dirty="0"/>
              <a:t>Uses only less storage</a:t>
            </a:r>
          </a:p>
          <a:p>
            <a:r>
              <a:rPr lang="en-US" dirty="0"/>
              <a:t>Can run in any OS platforms</a:t>
            </a:r>
          </a:p>
          <a:p>
            <a:r>
              <a:rPr lang="en-US" dirty="0"/>
              <a:t>Easily accessible</a:t>
            </a:r>
          </a:p>
          <a:p>
            <a:r>
              <a:rPr lang="en-US" dirty="0"/>
              <a:t>Have customer support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FD1238-A113-7888-F6FA-60D2B8076EF4}"/>
              </a:ext>
            </a:extLst>
          </p:cNvPr>
          <p:cNvSpPr/>
          <p:nvPr/>
        </p:nvSpPr>
        <p:spPr>
          <a:xfrm>
            <a:off x="2762048" y="2967335"/>
            <a:ext cx="361990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Afterdot?</a:t>
            </a:r>
          </a:p>
        </p:txBody>
      </p:sp>
      <p:sp>
        <p:nvSpPr>
          <p:cNvPr id="3" name="Content Placeholder 2"/>
          <p:cNvSpPr>
            <a:spLocks noGrp="1"/>
          </p:cNvSpPr>
          <p:nvPr>
            <p:ph idx="1"/>
          </p:nvPr>
        </p:nvSpPr>
        <p:spPr/>
        <p:txBody>
          <a:bodyPr anchor="t">
            <a:normAutofit/>
          </a:bodyPr>
          <a:lstStyle/>
          <a:p>
            <a:r>
              <a:rPr lang="en-US" dirty="0"/>
              <a:t>Afterdot is a user friendly computer program that helps us to convert different kinds of files like Text , Word, Pdf , image files to desired file type.</a:t>
            </a:r>
          </a:p>
          <a:p>
            <a:r>
              <a:rPr lang="en-US" dirty="0"/>
              <a:t>It is easily accessible to every user and protects their data by privacy.</a:t>
            </a:r>
          </a:p>
          <a:p>
            <a:r>
              <a:rPr lang="en-US" dirty="0"/>
              <a:t>It converts files very quickly with better quality.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3" name="Content Placeholder 2"/>
          <p:cNvSpPr>
            <a:spLocks noGrp="1"/>
          </p:cNvSpPr>
          <p:nvPr>
            <p:ph idx="1"/>
          </p:nvPr>
        </p:nvSpPr>
        <p:spPr/>
        <p:txBody>
          <a:bodyPr>
            <a:normAutofit/>
          </a:bodyPr>
          <a:lstStyle/>
          <a:p>
            <a:r>
              <a:rPr lang="en-US" dirty="0"/>
              <a:t>User friendly</a:t>
            </a:r>
          </a:p>
          <a:p>
            <a:r>
              <a:rPr lang="en-US" dirty="0"/>
              <a:t>Provided with login details</a:t>
            </a:r>
          </a:p>
          <a:p>
            <a:r>
              <a:rPr lang="en-US" dirty="0"/>
              <a:t>Ability to convert image files</a:t>
            </a:r>
          </a:p>
          <a:p>
            <a:r>
              <a:rPr lang="en-US" dirty="0"/>
              <a:t>Easy access</a:t>
            </a:r>
          </a:p>
          <a:p>
            <a:r>
              <a:rPr lang="en-US" dirty="0"/>
              <a:t>Done with colorful GUI</a:t>
            </a:r>
          </a:p>
          <a:p>
            <a:r>
              <a:rPr lang="en-US" dirty="0"/>
              <a:t>No requirement of Internet</a:t>
            </a:r>
          </a:p>
          <a:p>
            <a:r>
              <a:rPr lang="en-US" dirty="0"/>
              <a:t>Can be used in various platforms such as Windows,linux,Mac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over online</a:t>
            </a:r>
          </a:p>
        </p:txBody>
      </p:sp>
      <p:sp>
        <p:nvSpPr>
          <p:cNvPr id="3" name="Content Placeholder 2"/>
          <p:cNvSpPr>
            <a:spLocks noGrp="1"/>
          </p:cNvSpPr>
          <p:nvPr>
            <p:ph idx="1"/>
          </p:nvPr>
        </p:nvSpPr>
        <p:spPr/>
        <p:txBody>
          <a:bodyPr>
            <a:normAutofit/>
          </a:bodyPr>
          <a:lstStyle/>
          <a:p>
            <a:r>
              <a:rPr lang="en-US" dirty="0"/>
              <a:t>Privacy and Security: Offline PDF converters do not require an internet connection, and thus there is no need to upload your sensitive documents to an online service, reducing the risk of data breaches.</a:t>
            </a:r>
          </a:p>
          <a:p>
            <a:r>
              <a:rPr lang="en-US" dirty="0"/>
              <a:t>Reliability: Offline PDF converters work independently of an internet connection, which means that you can use them even when you are not connected to the internet.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2438400"/>
            <a:ext cx="8305800" cy="5821363"/>
          </a:xfrm>
        </p:spPr>
        <p:txBody>
          <a:bodyPr>
            <a:normAutofit/>
          </a:bodyPr>
          <a:lstStyle/>
          <a:p>
            <a:r>
              <a:rPr lang="en-US" dirty="0"/>
              <a:t>No Internet dependency: An offline PDF converter does not rely on an internet connection, which means that you can convert files anytime and anywhere, even when you are in a location with poor or no internet connectivity.</a:t>
            </a:r>
          </a:p>
          <a:p>
            <a:r>
              <a:rPr lang="en-US" dirty="0"/>
              <a:t>Faster processing: Offline PDF converters can process files faster than online converters because they don't have to upload files to a server or deal with server processing times.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a:t>
            </a:r>
          </a:p>
        </p:txBody>
      </p:sp>
      <p:sp>
        <p:nvSpPr>
          <p:cNvPr id="3" name="Content Placeholder 2"/>
          <p:cNvSpPr>
            <a:spLocks noGrp="1"/>
          </p:cNvSpPr>
          <p:nvPr>
            <p:ph idx="1"/>
          </p:nvPr>
        </p:nvSpPr>
        <p:spPr>
          <a:xfrm>
            <a:off x="457200" y="2362200"/>
            <a:ext cx="8229600" cy="4953000"/>
          </a:xfrm>
        </p:spPr>
        <p:txBody>
          <a:bodyPr>
            <a:normAutofit/>
          </a:bodyPr>
          <a:lstStyle/>
          <a:p>
            <a:pPr>
              <a:buNone/>
            </a:pPr>
            <a:r>
              <a:rPr lang="en-US" dirty="0"/>
              <a:t>Our program converts several kinds like</a:t>
            </a:r>
          </a:p>
          <a:p>
            <a:r>
              <a:rPr lang="en-US" dirty="0"/>
              <a:t>Word to Pdf  </a:t>
            </a:r>
          </a:p>
          <a:p>
            <a:r>
              <a:rPr lang="en-US" dirty="0"/>
              <a:t>Pdf to Word(with &amp; without border)</a:t>
            </a:r>
          </a:p>
          <a:p>
            <a:r>
              <a:rPr lang="en-US" dirty="0"/>
              <a:t>Pdf to text file </a:t>
            </a:r>
          </a:p>
          <a:p>
            <a:r>
              <a:rPr lang="en-US" dirty="0"/>
              <a:t>Pdf to Jpg </a:t>
            </a:r>
          </a:p>
          <a:p>
            <a:r>
              <a:rPr lang="en-US" dirty="0"/>
              <a:t>Jpg to Pdf </a:t>
            </a:r>
          </a:p>
          <a:p>
            <a:r>
              <a:rPr lang="en-US" dirty="0"/>
              <a:t>Jpg to Png</a:t>
            </a:r>
          </a:p>
          <a:p>
            <a:r>
              <a:rPr lang="en-US" dirty="0"/>
              <a:t>Png to Jpg</a:t>
            </a:r>
          </a:p>
          <a:p>
            <a:r>
              <a:rPr lang="en-US" dirty="0"/>
              <a:t>Pdf merger</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 in Afterdot</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err="1"/>
              <a:t>Tkinter</a:t>
            </a:r>
            <a:r>
              <a:rPr lang="en-US" dirty="0"/>
              <a:t> is a standard Python library used for creating graphical user interfaces (GUIs)</a:t>
            </a:r>
          </a:p>
          <a:p>
            <a:pPr>
              <a:buFont typeface="Wingdings" pitchFamily="2" charset="2"/>
              <a:buChar char="Ø"/>
            </a:pPr>
            <a:r>
              <a:rPr lang="en-US" dirty="0"/>
              <a:t>PIL (Python Imaging Library) is a library for manipulating images in Python. </a:t>
            </a:r>
          </a:p>
          <a:p>
            <a:pPr>
              <a:buFont typeface="Wingdings" pitchFamily="2" charset="2"/>
              <a:buChar char="Ø"/>
            </a:pPr>
            <a:r>
              <a:rPr lang="en-US" dirty="0"/>
              <a:t>pdf2docx is a library used to convert a PDF file to a Word document (.</a:t>
            </a:r>
            <a:r>
              <a:rPr lang="en-US" dirty="0" err="1"/>
              <a:t>docx</a:t>
            </a:r>
            <a:r>
              <a:rPr lang="en-US" dirty="0"/>
              <a:t>) in Python </a:t>
            </a:r>
          </a:p>
          <a:p>
            <a:pPr>
              <a:buFont typeface="Wingdings" pitchFamily="2" charset="2"/>
              <a:buChar char="Ø"/>
            </a:pPr>
            <a:r>
              <a:rPr lang="en-US" dirty="0"/>
              <a:t>Typing in Python is a feature that allows you to specify the types of variables, function parameters, and return values. This can help improve the readability of your code and catch errors early on in the development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67000"/>
            <a:ext cx="8229600" cy="5745163"/>
          </a:xfrm>
        </p:spPr>
        <p:txBody>
          <a:bodyPr/>
          <a:lstStyle/>
          <a:p>
            <a:r>
              <a:rPr lang="en-US" dirty="0" err="1"/>
              <a:t>Aspose</a:t>
            </a:r>
            <a:r>
              <a:rPr lang="en-US" dirty="0"/>
              <a:t> is a third-party library that provides advanced document processing features for working with Microsoft Word documents in various programming languages</a:t>
            </a:r>
          </a:p>
          <a:p>
            <a:r>
              <a:rPr lang="en-US" dirty="0"/>
              <a:t>pdf2image is a Python library that allows you to convert PDF files to images, such as JPEG, PNG, and TIFF</a:t>
            </a:r>
          </a:p>
          <a:p>
            <a:r>
              <a:rPr lang="en-US" dirty="0"/>
              <a:t>PyPDF2 is a Python library for working with PDF files. It allows you to perform various operations on PDF files, such as merging, splitting, cropping, and encrypting.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14600"/>
            <a:ext cx="8229600" cy="5745163"/>
          </a:xfrm>
        </p:spPr>
        <p:txBody>
          <a:bodyPr/>
          <a:lstStyle/>
          <a:p>
            <a:r>
              <a:rPr lang="en-US" dirty="0"/>
              <a:t>To work with DOCX files in Python, you can use the python-</a:t>
            </a:r>
            <a:r>
              <a:rPr lang="en-US" dirty="0" err="1"/>
              <a:t>docx</a:t>
            </a:r>
            <a:r>
              <a:rPr lang="en-US" dirty="0"/>
              <a:t> library. This library allows you to create, modify, and extract text and formatting from DOCX files</a:t>
            </a:r>
          </a:p>
          <a:p>
            <a:r>
              <a:rPr lang="en-US" dirty="0"/>
              <a:t>To connect to a </a:t>
            </a:r>
            <a:r>
              <a:rPr lang="en-US" dirty="0" err="1"/>
              <a:t>MySQL</a:t>
            </a:r>
            <a:r>
              <a:rPr lang="en-US" dirty="0"/>
              <a:t> database in Python, you can use the </a:t>
            </a:r>
            <a:r>
              <a:rPr lang="en-US" dirty="0" err="1"/>
              <a:t>mysql</a:t>
            </a:r>
            <a:r>
              <a:rPr lang="en-US" dirty="0"/>
              <a:t>-connector-python library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534</Words>
  <Application>Microsoft Office PowerPoint</Application>
  <PresentationFormat>On-screen Show (4:3)</PresentationFormat>
  <Paragraphs>51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Consolas</vt:lpstr>
      <vt:lpstr>Wingdings</vt:lpstr>
      <vt:lpstr>Wingdings 3</vt:lpstr>
      <vt:lpstr>Ion Boardroom</vt:lpstr>
      <vt:lpstr>.AFTERDOT</vt:lpstr>
      <vt:lpstr>What is Afterdot?</vt:lpstr>
      <vt:lpstr>Key Features</vt:lpstr>
      <vt:lpstr>Advantage over online</vt:lpstr>
      <vt:lpstr>PowerPoint Presentation</vt:lpstr>
      <vt:lpstr>Conversion</vt:lpstr>
      <vt:lpstr>Modules in Afterdot</vt:lpstr>
      <vt:lpstr>PowerPoint Presentation</vt:lpstr>
      <vt:lpstr>PowerPoint Presentation</vt:lpstr>
      <vt:lpstr>Why Afterdot?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AFTERDOT.</dc:title>
  <dc:creator>SKI</dc:creator>
  <cp:lastModifiedBy>Nehal Khan</cp:lastModifiedBy>
  <cp:revision>9</cp:revision>
  <dcterms:created xsi:type="dcterms:W3CDTF">2006-08-16T00:00:00Z</dcterms:created>
  <dcterms:modified xsi:type="dcterms:W3CDTF">2023-03-26T08:11:56Z</dcterms:modified>
</cp:coreProperties>
</file>