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sldIdLst>
    <p:sldId id="259" r:id="rId2"/>
    <p:sldId id="256" r:id="rId3"/>
    <p:sldId id="257" r:id="rId4"/>
    <p:sldId id="258" r:id="rId5"/>
    <p:sldId id="260" r:id="rId6"/>
    <p:sldId id="261" r:id="rId7"/>
    <p:sldId id="265" r:id="rId8"/>
    <p:sldId id="266" r:id="rId9"/>
    <p:sldId id="268" r:id="rId10"/>
    <p:sldId id="262" r:id="rId11"/>
    <p:sldId id="267"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86683B-BC29-4F21-A180-CC671F19BF60}">
          <p14:sldIdLst>
            <p14:sldId id="259"/>
            <p14:sldId id="256"/>
            <p14:sldId id="257"/>
            <p14:sldId id="258"/>
            <p14:sldId id="260"/>
            <p14:sldId id="261"/>
            <p14:sldId id="265"/>
            <p14:sldId id="266"/>
            <p14:sldId id="268"/>
            <p14:sldId id="262"/>
            <p14:sldId id="267"/>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86" d="100"/>
          <a:sy n="86"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5:02:58.399"/>
    </inkml:context>
    <inkml:brush xml:id="br0">
      <inkml:brushProperty name="width" value="0.28" units="cm"/>
      <inkml:brushProperty name="height" value="0.28" units="cm"/>
      <inkml:brushProperty name="color" value="#FFFFFF"/>
    </inkml:brush>
    <inkml:brush xml:id="br1">
      <inkml:brushProperty name="width" value="0.08" units="cm"/>
      <inkml:brushProperty name="height" value="0.08" units="cm"/>
    </inkml:brush>
  </inkml:definitions>
  <inkml:trace contextRef="#ctx0" brushRef="#br0">4696 1912 1280,'0'0'0,"0"0"0,0 24 512,0 25 0,0-24-384,-25 25 128,25-26-128,0 25 0,-25 1 0,25-1 0,0-25 256,0 1 128,0 0 128,0-25 0,-24 25-384,24-25 128,0 0-128,0 0 0,0 0 0,0 0 128,0 0-256,0 0 0,0-25 0,24 25 0,-24-25-128,0 0 128,0-23 0,0 48 128,0-25-256,0 0 0,0 0 128,0 0 0,0 25-128,0-24 0,0 24 0,0 0 128,0-24 0,0 48 0,-24-24 0,24 24 128,-25 1-128,0 0 0,25 0-128,-25 24 128,-1-25 0,2 26 0,24-25-128,-25 0 128,0-1-128,25 0 128,-25 1 0,25 0 128,0-25-128,0 0 128,0 0-128,0 0 128,0-25-256,25 0 128,-25 1-128,25-25 128,0-1-128,-25 1 128,24 25-128,2-26 128,-26 25-128,25 0 128,-25 1-128,0 24 0,25-24 0,-25 24 0,0 0 0,0 0 0,-25 0 0,25 0 0,-25 24 0,25 25 128,-26-24-128,2 25 0,24-2 128,-25 2 0,0-25 0,25 0 128,-25-1-128,25-24 0,0 0-128,0 0 128,0-24-128,0-1 128,0-25-128,25 1 128,0 0-128,0-1 0,-1-23 0,2 23 0,-1 1 0,0 0 0,0 24 0,-25 0 0,24 25 0,-24 0 0,0 0 0,0 0 0,-24 25 0,-1 24 0,-25 25 0,24-24 128,-23 23-128,24-23 128,0 23-128,25-23 128,-25-25-128,25 24 128,0-25-128,0 1 128,0-25-128,0 25 128,0-25-128,0 0 0,0 0 0,25 0 128,-25 0-128,0 25 0,0-25 0,0 0 128,0 0-128,0 0 128,0 0-128,0 0 0,0 0 0,0 0 0,0 0 0,25-25 0,-25 25 0,0 0 0,25-25 0,-25 25 0,25 25 0,-25-25 0,0 25 0,0-25 0,24 25 0,-24-25 128,0 0-128,0 0 0,0 0 0,0 0 0,-24 0 0,24 24 0,0-24 0,-25 0 0,25 24 0,0-24 0,0 0 0,-25 0 0,25 25 0,0-25 0,0 0 0,25 0 0,-25-25 0,25 25 0,-1 0 0,2 0 0,-1 0 0,0-24 0,0 24 0,-25 0 0,24 0 0,-24-24 0,0 24 0,25 0 0,-25 0 0,0 0 0,0 0 0,0 0 0,0 0 0,0 0 0,25-25 0,-25 25 0,0 0 0,0 0 0,0 0 0,0-25 0,0 25 0,0 0 0,25-25 0,-25 25 0,0 0 0,0-25 0,0 25 0,0 0 0,0-24 0,0 24 0,0-24 0,0 24 0,0-25 0,0 0 0,25 0 0,-25 25 0,0-25 0,0 1 0,0 0 0,25 24 0,-25 0 0,0 0 0,-25 24 0,25 0 0,0 1 0,-25 0 0,25 0 0,0 0 0,0-1 0,-25-24 0,25 0 0,0 24 0,0-24 0,0 0 128,0 0-128,0 0 128,0-24-128,0 24 0,25-24 0,-25-1 128,0 0-128,0 0 0,0 25 0,0-25 0,25 1 0,-25 0 0,0-1 0,0 0 0,0 0 0,0 0 0,0 1 0,0 0 0,25-1 0,-25 0 0,0 0 0,24 1 0,-24 24 0,0-25 0,0 25 0,0-24 0,0 24 0,25 0 0,-25-25 0,0 25 0,0 0 0,0 0 0,0-25 0,0 25 0,0 0 0,0 0 0,0 0 0,0 0 0,0 0 0,0 25 0,-25-25 0,25 0 0,-24 25 0,24-25 0,0 24 0,-25 1 0,25-1 0,-25 26 0,25-25 0,-25-1 0,25 25-128,-25-24 0,25 0-384,0 0 128,0-1-384,0-24 0,0 24-128,0-24 0,0 0 128,0 25 0,0-25 640,0 25 128,-25 0 0,25 24 0,0-25 0,0 1 128,0 25 384,-24-25 128,24-25-128,0 24 128,-25-24-512,25 0 128,0 0-128,0 0 0,0-24-128,0 24 128,25-25-128,-1 0 0,1 0 0,0 0 128,-25 25-128,25-24 0,0 0 0,-25-1 128,25 0-128,-25 0 0,0 0 0,24 1 0,-24 0 0,0-1 0,25 0 0,-25 25 0,0-25 0,0 25 0,0 25 0,0-25 0,0 25 0,0 0 0,0-1 0,0 0 0,0-24 0,0 25 0,-25 25 0,25-25 0,0-1 0,0 0 0,0 1 0,0-25 0,0 25 0,0-25 0,0 0 0,0 0 128,0 0-128,0 0 128,0 0-128,0-25 0,0 0 0,0 1 0,0 0 0,0 24 0,0-25 0,0 0 0,25 25 0,-25 0 0,0 0 0,0-25 128,0 25-128,0 0 128,0-25-128,25 1 0,-25 0 0,0-1 0,0 0 0,25 0 0,-25 25 0,0-25 0,0 1 0,0 0 0,0 24 0,0-25 0,0 25 0,0 0 0,0-25 0,0 25 0,0-25 0,0 25 0,0 0 0,0-24 0,0 24 0,0 0 0,0 0 0,-25 0 0,25 24 0,-25-24 0,25 25 0,0 0 0,0 0 0,0-1 0,0 0-128,-25 26 128,25 0-2816,0-2 0,0-48-1280</inkml:trace>
  <inkml:trace contextRef="#ctx0" brushRef="#br0" timeOffset="1440">4805 1926 3712,'0'0'0,"0"0"0,0 0 512,0 0 128,0 0-128,0 0 128,0 0-256,0 0 128,0 0-384,0 0 128,0 0-128,0 0 128,0 0-256,0 0 128,0 0-128,0 0 128,0 0-128,0 0 128,0 0-128,0 0 128,0 0 256,0 0 0,0 0-128,0 0 0,0 0-128,0 0 128,0 0-128,0 0 0,0 0 128,0 0 0,0 0-256,0 0 128,0 0-128,0 0 128,0 0-128,0 0 0,0 0 0,0 0 128,0 0 0,0 0 0,0 0-128,0 0 128,0 0 0,0 0 128,0 0-256,0 0 128,0 0-128,0 0 0,-25 0 0,1 0 0,-1-25 0,25 25 128,-25 25-128,0-25 128,25 0-128,-26 0 128,1 0-128,25 0 0,-24 25 0,-1-25 128,25 0-128,-25 0 0,25 0 0,-25 24 128,0-24-128,25 0 128,0 0-128,-24 0 128,24 0-128,0 25 0,0-25 0,-25 0 0,25 0 0,0 0 128,0 0 0,0 0 0,0 0-128,0 0 128,0 24-128,0-24 128,0 0-128,0 0 128,0 0-128,25 0 128,-25 0-128,24 0 128,-24 0 0,0 0 0,25 0-128,-25 0 128,25 0-128,-25 0 128,0 0-128,0 0 128,25 0-128,-25 25 0,0-25 0,0 0 0,25 0 0,-25 0 128,0 0-128,0 0 128,24 0-128,-24 0 0,0 0-640,0 0 128,0 0-3072,0 0 0,0 0 128</inkml:trace>
  <inkml:trace contextRef="#ctx0" brushRef="#br0" timeOffset="2901">4845 1901 4096,'0'0'128,"0"0"0,0 0 0,0 0 128,0 0-128,0 0 128,0 0-128,0 0 128,0 0 0,0 0 0,0 0 0,0 0 0,0 0 0,0 0 0,0 0 128,0 0 0,0 0-256,0 0 128,0 0-128,0 0 128,0 0 0,0 0 0,0 0-128,0 0 128,0 0 0,0 0 0,0 0-128,0 0 128,0 0-128,0 0 0,-50 25 0,50-25 0,-24 0 0,-1 0 0,0 25 0,-25-25 128,25 0-128,1 24 128,-26-24-128,25 0 0,-1 0 0,26 0 0,-24 25-128,24-25 128,-25 0-128,25 0 128,0 0-128,0 24 0,0-24 0,0 0 0,0 0 0,0 0 0,0 0 0,0 0 0,25 25 0,-25-25 0,0 0 0,24 25 0,-24-25 0,26 0 0,-1 24 0,-25-24 0,25 0 0,0 25 128,-1-25-128,1 0 128,0 25-128,0-1 128,-25-24 0,0 25 128,25-25-128,-50 0 0,25 25 0,0-1 0,-25-24-128,25 25 128,-25-25-128,0 0 128,1 25-128,-26-1 0,25-24 0,-1 25 0,2-25 0,-1 25 0,0-1 0,0-24 0,0 25 0,25-25 0,0 25 0,0-25 128,0 24-128,0-24 0,0 0 0,25 0 128,0 25-128,0-25 128,24 0-128,-23 0 128,24 0 0,-1 0 0,-24 0-128,25 0 128,-25 0-128,24 0 128,-24 0 0,-25-25 0,25 25-256,0 0 0,-25 0-2688,0 0 0,0 0-3200</inkml:trace>
  <inkml:trace contextRef="#ctx0" brushRef="#br1" timeOffset="8545">4775 1980 3328,'0'0'0,"0"-20"128,0 20 128,0 0 128,0 0 0,0 0 0,0 0 0,0 0-128,0 0 0,0 0-128,0 0 0,0 0 384,0 0 0,0 0-128,0 0 0,0 0-256,0 0 128,0 0 0,0 0 0,0 0-256,0 0 128,0 0 0,0 0 0,0-20 0,0 20 0,-20 0 0,20 0 0,0 0 0,0 0 128,-20 0-128,20 0 0,0 0 0,0 0 128,0 0-128,0 0 128,0 0-128,-20 0 0,20 0 0,0 0 0,0 0 0,0 0 0,-19 0 0,19 0 0,0 0 0,-20 0 0,20 20-128,-20-20 128,0 0-128,20 0 128,-20 20 0,0-20 0,0 19-128,0-19 128,0 0-128,-20 20 0,21-20 0,-1 0 128,0 0-128,20 20 0,-20-20 0,0 0 128,20 0-128,0 19 0,0-19 0,-20 0 0,20 0 0,0 20 128,0-20-128,20 20 128,-20-20-128,0 20 128,20-20-128,-20 0 0,0 20 0,0-20 128,20 0 0,0 0 0,0 20 0,-1-20 0,1 0-128,0 0 128,0 0-128,20 0 128,-20 0-128,0 0 128,-20 0-128,20 0 128,0 0 0,0 0 0,-1 19 0,-19-19 0,0 0-128,20 0 128,-20 0-128,0 0 128,0 0-128,0 0 128,0 0-128,0 0 128,0 20-128,0-20 0,0 0 0,-20 0 0,20 20 0,-19-20 128,19 0-128,-20 0 0,20 20 0,-20-20 128,0 0-128,20 0 128,-20 19-128,0-19 0,20 0 0,-20 0 0,-20 0 0,20 20 0,-19-20 0,19 20 0,0-20 0,0 19 0,20-19 0,-20 20 0,20-20 0,-20 0 0,20 0 0,0 0 0,0 20 0,0-20 0,0 0 0,0 0 0,0 0 0,20 0 0,-20 0 0,0 0 0,20 0 0,-20 0 0,0 20 0,20-20 0,-20 0 0,20 0 128,0 0-128,-1 0 128,1 0-128,0 0 127,0 0-127,20 0 128,-20 0-128,0 0 128,0 0-128,0 0 128,-20 0-128,20 20 0,-1-20 0,1 0 128,-20 0-128,20 0 128,-20 19-128,20-19 128,-20 0-128,0 0 128,0 0-128,0 0 128,0 0-1279,0 0-1,0 0-9600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21:49:51.022"/>
    </inkml:context>
    <inkml:brush xml:id="br0">
      <inkml:brushProperty name="width" value="0.08" units="cm"/>
      <inkml:brushProperty name="height" value="0.08" units="cm"/>
    </inkml:brush>
    <inkml:brush xml:id="br1">
      <inkml:brushProperty name="width" value="0.28" units="cm"/>
      <inkml:brushProperty name="height" value="0.28" units="cm"/>
      <inkml:brushProperty name="color" value="#FFFFFF"/>
    </inkml:brush>
  </inkml:definitions>
  <inkml:trace contextRef="#ctx0" brushRef="#br0">1918 1074 16511,'-31'61'-1919,"0"1"-8065</inkml:trace>
  <inkml:trace contextRef="#ctx0" brushRef="#br1" timeOffset="11172">2768 2356 9216,'0'0'0,"0"0"0,25 0 0,-25-25 0,25 1 0,-25 24 0,0-25 0,24 0 0,-24 25 0,25-25 0,-25 1 0,0 24-128,25 0 128,-25-25 0,0 50 0,0-25 256,24 24 0,-24 1-128,0 25 128,-24-26 0,24 25 0,-25 1-128,0-1 128,1 0-128,-1 1 0,0-1 0,1-25 0,-1 1-128,0-25 128,25 25-128,-24-50 128,24 0-128,24-23 0,-24-2 0,25 0 0,24 2 128,1-2 0,-26-24 0,26 50 0,-26-26-128,1 25 128,0 1 0,-1-1 128,-24 25-256,0 0 128,0 0-128,-24 25 128,-1-1 0,0 1 0,-24 25-128,24 23 0,1-23 0,-1-1 0,0 25 0,1-24 0,24-26 0,0 0 0,0 1 0,0-25 0,24 0 0,1-49 128,24 25-128,-24-26 128,24-24-128,-24 25 128,24-1-128,-24 1 0,0-25 0,-1 25 128,1 24-128,-1-24 128,-24 24 0,0 25 0,0-25-128,-24 50 128,-1-25-128,1 50 128,-26-26-128,26 25 0,-26 26 0,1-26 0,0 0 0,24 1 0,0-26 0,25-24 0,25 0 0,0-24 0,-1-1 0,26 0 0,-1-24 0,-24 0 128,24-1-128,-24 1 0,-1 24 0,1 1 0,-25-1 0,24 0 128,-24 25-128,0-25 0,-24 25 0,-1 0 0,-24 0 0,-25 25 0,25 0 0,-25 24 0,0-24 0,0 24 0,24-24 0,1 0 0,0-1 0,24 1 0,0-25 0,1 0 0,24 0 0,0-25 0,0 1 0,0-1 0,24-25 0,1 1 0,0-25 0,24 25 0,-24-25 0,24 24 0,-24 2 0,-1 23 0,-24 0 0,25 0 0,-25 25 0,0 25 0,-25 0 0,1 24 0,-26 25 0,26 0 0,-25 0 0,24-25 0,-25 25 0,1 0 0,25-25 0,-1 1 0,0-25 0,0-1 0,1 0 0,48-48 0,-24-25 0,25-1 0,25-23 0,-26-2 0,25-23 0,1-1 0,-1 0 0,0 26 0,-24 23 0,0 26 0,-50 24 0,0 49 0,-24 49 0,-25 26 0,-24 24 0,-1 0 0,0 24 0,25-73 0,50 0 0,-1-74 0,50-50 0,24-25 0,50-73 0,-26 0 0,26 0 0,25-1 0,-26-24 0,25 25 0,-24 0 0,-25 49 0,-25 24 0,-24 26 0,-25 24 0,-25 49 0,-24 50 0,-25 0 0,-25 24 0,25 25 0,-24-25 0,24 0 0,0 25 0,25-50 0,-26 2 0,26-27 0,0-23 0,24-25 0,25-1 0,0-24 0,50-49 0,-26-1 0,25-23 0,1-27 128,24-48-128,0 25 128,0 25-128,-25-25 128,25 24-128,-49 25 128,-1 24 0,1 26 0,-25 0-128,-25 24 128,1 24-128,-26 25 0,1 25 0,-49 25 128,-26 49-128,1 0 0,-25 49 0,24-49 0,1 0 0,25-49 0,48-26 0,1-73 0,49-24 0,24-50 0,26-49 0,24-25 0,25-25 0,-1 0 128,25-24-128,-48 49 0,-26 25 0,0 24 128,-24 50-128,-75 49 128,-23 74-128,-26 24 0,0 26 0,-24 24 0,25 0 0,-2-1 0,2 1 0,0-24 0,23-25 0,51-26 0,0-48 0,48-50 0,25-23 0,25-52 0,50-72 0,-26 24 0,25-49 0,0 24 0,25 0 0,-49 1 0,0 49 0,-50 24 128,0 50-128,-49 24 0,-24 25 0,-1 49 0,-49 26 0,-24 48 0,-26 25 0,25 0 0,1 0 0,0 0 0,-2 0 0,2-25 0,48-25 0,2-48 0,23-1 0,25-73 0,49-51 0,25-23 0,0-50 0,0 0 0,0-25 0,25 25 0,-1-24 0,1 48 0,0 1 0,-50 25 0,0 48 0,-49 25 0,-49 50 0,0 25 0,-50 48 0,0 25 128,1 25-128,-25 25 0,-1 0 0,0-1 0,1 25 0,0-49 0,50-25 0,-2-23 0,50-52 0,1-23 0,24-25 0,24-73 0,51-75 0,-2 0 0,51-25 0,-25 0 0,24-49 0,-25 50 0,-23-1 0,-27 50 0,2 49 0,-50 25 0,0 24 0,-50 74 0,-23 25 0,-2 49 0,-48 25 0,0 25 0,0 0 0,25 24 0,-26-25 0,25 1 0,1-25 0,23-50 0,2-23 0,48-26 0,0-49 0,50-24 0,49-76 0,-25-23 0,50-25 0,0-25 0,-1-23 0,25 23 0,1-25 0,-1 26 0,-24 0 0,-26 73 128,-48 25-128,0 24 0,-25 75 0,-50 25 0,-48 48 0,0 25 0,-25 50 0,23 0 0,-23 24 0,0 0 0,-25 1 0,50-50 0,-2 0 0,27-50 0,23-24 0,1-25 127,49-49-127,24-25 0,1-73 0,50 0 0,23-75 0,-24 25 0,25-25 0,-26 0 0,27 1 0,-52 48 0,2 1 0,-25 50 0,0 23 0,-50 25 0,0 50 0,-49 49 0,0 50 0,-24-26 0,-26 25 0,25 25 0,1 25 0,-1-25 0,0 0 0,26-25 0,-2-49 0,2 0 0,23-24 0,25-50 0,1 0 0,48-50 0,26-48 0,24-2 0,-25-72 0,25 48 0,-25-23 0,1 23 0,-1 1 0,-25 0 0,1 49 0,-25 25 0,0 24 0,0 0 0,-25 50 0,1 0 0,0 24 0,-26 25 0,1 0 0,-25 25 0,-25 24 0,25-25 0,0 1 0,25-25 0,24 0 0,25-74 0,0-24 0,25-26 0,24-24 0,25-49 0,25-25 0,-25-25 0,24 1 0,1-26 0,-25 1 0,24 25 0,-23 24 0,-26 49 0,0 50 0,-49-1 0,0 26 0,-49 48 0,-25 26 0,0 24 0,0 49 0,0 0 0,0 1 0,-24 24 0,-1 0 0,0-25 0,1 25 0,24-50 0,24-24 0,1 0 0,49-49 0,-25 0 0,25-25 0,0-25 0,25-25 0,0-23 0,24-26 0,0-25 0,1 1 0,23 0 0,2 0 0,-26 0 0,0 24 0,-24 50 0,0 24 0,-25 0 0,0 1 0,-25 48 0,-25 26 0,1-1 0,0 25 0,-25 49 0,0 0 0,25 1 0,-1-25-127,26-1 127,24-49-128,24-24 128,26-25 0,24-49 0,49-50 0,0 25 0,-24-49 0,24 0 0,1-1 0,-1-24 0,0 25 0,-25 24 0,-23 25 0,-26 50 0,-25-1 0,-24 50 0,-24 49 0,0 24 0,-51 50 0,2 0 0,-27 25 0,27-1 0,-26 1 0,25-25 0,24-25 0,2 0 0,-2-48 0,25-27 0,25-23 0,25-50 0,0-48 0,48-26 0,2-24 0,-2-25 0,51-24 0,-50-26 0,24 25 0,-23 1 0,-2 24 0,-48 25 0,0 73-128,-25 50 128,-50 25-128,-48 98 128,-50 25-128,25 25 128,-25 24-128,25 1 128,-25-2 0,24-48 0,25 0 0,26-25 0,23-73-128,50-25 128,25-50-128,24-25 128,75-48 0,-51 0 0,26-26-3328,25-24 0,-1 1-2048</inkml:trace>
  <inkml:trace contextRef="#ctx0" brushRef="#br0" timeOffset="14085">573 1444 11008,'0'-49'0,"25"-25"384,0 0 128,-1-25-128,26-49 128,-1 25-384,1 0 128,-1-1-128,-25 50 128,1 25-128,-25 24 0,25 1 0,0-1 0,-25 25 0,24-25 0,1 50-256,-1-25 128,-24 0-10240</inkml:trace>
  <inkml:trace contextRef="#ctx0" brushRef="#br0" timeOffset="13774">869 1024 9472,'25'0'0,"-1"0"512,1 0 0,0 25 128,0-25 0,-25 25-256,24-25 128,0 24 0,1 0 0,0 26-256,-25 0 0,25-1 0,-1 0 0,0 0 0,1 1 0,0-1 0,-25 0 0,24 1-256,-24-25 0,25-1-2304,-25 1 0,0-25-4992</inkml:trace>
  <inkml:trace contextRef="#ctx0" brushRef="#br0" timeOffset="14762">1338-110 11648,'0'25'0,"25"0"128,-25-25 0,0 24 384,0-24 0,-25 24 0,25 1 128,0 25-256,25-25 128,0 48-384,-25-23 128,48 23-128,-23 26 128,25 0-128,-1 0 128,0 24-128,1-24 127,-1-25 1,1-1 0,-26-23-256,-24-25 128,25-25-895,-25 24-1,0 1-10368</inkml:trace>
  <inkml:trace contextRef="#ctx0" brushRef="#br0" timeOffset="15033">1387 852 13056,'0'0'0,"25"25"128,-25-25 128,0-25 128,24 1 0,-24 0-256,25-26 128,-25 0-128,49 1 128,0 0 0,-24-26 0,24 27 0,1-27 0,-26 50 0,1-24-1,0 25-127,-25 24 128,24-25-1023,-24 0 127,25 25-10368</inkml:trace>
  <inkml:trace contextRef="#ctx0" brushRef="#br0" timeOffset="14370">1190 1962 7552,'0'0'0,"-25"-25"1024,25 25 0,0 0 256,25 0 0,-25 0-128,0-24 128,25-25-640,-1-1 128,1-23-384,-1 23-1,1 1 1,25-25 0,-26 0-512,-24 25 128,25-26-4479,-1 26-1,-24-25-256</inkml:trace>
  <inkml:trace contextRef="#ctx0" brushRef="#br0" timeOffset="16127">1955 678 7040,'0'25'0,"0"0"1024,0-25 0,0 24-128,24 1 128,-24 0-128,0-25 0,0 0-384,0 24 0,0-24 0,24-24 0,-24 24-256,25-25 0,-25 0-128,25-24 0,0 24 0,-25-24 128,0 25-128,0-26 128,25 25-129,-25 1 1,0-1 0,-25 1 0,25-1-128,-25 25 128,0-25-128,0 25 0,1 0 0,0 25 0,-1 0 0,0-1 0,25 1-128,0 24 128,0 1-128,0-1 128,0-25 0,0 26 0,25-1 0,0-24 0,-25 24 0,24-24 128,0-1-128,1-24 128,-25 25 0,25-25 128,0 0-128,0-25 0,-1 1 0,0-1 128,1-24-256,0-1 128,0 1-128,-25-25 128,25 25 0,-25-1 0,0 1-128,24 0 128,-24-1-128,0 26 128,0-1-128,24 1 128,-24 24 0,0-25 0,25 25 0,-25 0 128,25 0-128,-25 0 0,25 25 0,0-25 0,-25 24 0,24 1 0,-24-1 0,24-24 0,-24 25 0,0-25 128,0 25-128,25-25 128,-25 0-128,0 0 128,0-25-128,-25 25 0,25-25-128,0-24 128,-24 25-128,24-26 128,0 26-128,-24-26 128,24 1-128,0 0 0,24 24-128,-24 0 128,0 1 0,24-1 0,-24 0-128,25 25 128,0 0-128,-25 25 128,25 0 0,-25-25 0,0 24 0,25 1 0,-25-25 0,0 0 0,0 25 0,0-50 128,0 25-128,0-49 0,24-1 0,-24 1 128,0 0-128,0 0 128,24-1-128,-24 26 0,25-26-128,0 26 128,0 24 0,-1 0 0,1 0 0,24 0 0,-24 24 0,24-24 0,-24 25 0,-1 0 0,1-1 0,25-24 128,-26 25-256,-24 0 128,25-25-5632,-1 0 1,1 24-769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5:32.229"/>
    </inkml:context>
    <inkml:brush xml:id="br0">
      <inkml:brushProperty name="width" value="0.08" units="cm"/>
      <inkml:brushProperty name="height" value="0.08" units="cm"/>
    </inkml:brush>
  </inkml:definitions>
  <inkml:trace contextRef="#ctx0" brushRef="#br0">2042 1030 8320,'0'0'0,"25"0"0,-25 0 128,0 0 384,0 0 128,-25 0 128,25 0 0,0 0-128,0 0 128,0 0-256,0 0 0,-25 0-128,25 0 0,0 0-256,0 0 128,0 0-128,0 0 0,0 0 0,0 0 0,0 0 0,0 0 128,0 0-256,0 0 128,0-25-128,0 25 128,0 0-128,0 0 0,25 0 0,-25 0 128,0 0-128,0 0 128,25 0 0,-25 0 0,0 0-128,24 0 127,-24 0-127,24 0 128,-24 0-128,25 0 128,0 0 0,0-24 0,-1 24-128,1 0 128,-1 0-128,1 0 128,25 0-128,-26 0 128,1 0-128,-1 0 0,1 0 0,0 0 128,0-24 0,-1 24 0,-24 0-128,25 0 128,-25 0-128,24 0 128,-24 0-128,25 0 128,0 0-128,-25 0 0,24 0 0,-24 0 0,0 0 0,25 0 128,-25 0-128,0 0 128,0 0-128,25 0 128,-25 0-128,0 0 0,24 0 0,-24 0 0,0 0 0,25 0 0,-25 0 0,0 0 0,25 0 0,-25 0 0,24 24 0,-24-24 0,25 0 0,-25 0 128,0 0-128,25-24 128,-1 24-128,1 0 0,0 0 0,-1 0 128,1 0-128,0 0 128,-25-25-128,24 25 0,1 0 0,-25 0 0,25 0 0,-1 0 0,1 0 0,0 0 0,-1 0 0,-24 0 0,25 0 0,-1 0 0,-24 0 0,25-25 128,0 25-128,-25 0 128,25-24-128,0 24 128,-1 0-128,0-25 128,-24 25-128,25 0 0,-25 0 0,25 0 128,-25 0-128,25 0 0,0 0 0,-25 0 0,24 0 0,0 0 0,1 0 0,0 0 0,0 0 0,0 0 128,-1 0-128,0 0 0,-24-25 0,25 25 0,0 0 0,25 0 0,-26 0 0,-24 0 128,24 0-128,1 0 0,-25 0 0,25 0 128,0 25-128,-25-25 0,25 0 0,-25 0 0,24 0 0,-24 0 0,24 0 0,1 0 0,0 0 0,-25 0 0,25 0 0,-25 0 0,25 0 0,-25 0 0,0 0 0,24 0 0,-24 25 0,0-25 0,0 0 0,24 0 128,-24 0-128,0 0 0,0 0 0,25 0 0,-25 0 0,25 0 0,-25 0 0,25 0 0,-25 0 0,0 0 0,24 0 0,-24 0 0,0 0 0,0 0 0,25 0 0,-25 0 0,0 0 0,24 0 0,-24 0 0,0 0 0,25 0 0,-25 0 0,25 0 0,-25 24 0,25-24 0,-25 0 0,0 0 0,24 0 128,-24 0-128,0 0 0,25 0 0,-25 0 128,24 0-128,-24 0 0,0 0 0,25 0 128,-25 0-128,0 0 0,0 0 0,0 0 0,0 0 0,0 0 0,0 0 0,0 0 0,0 0 0,0 0 0,0 0 0,0 0 128,0 0-128,0 0 0,-25 0-2176,25 0 128,0 0-9343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5:33.964"/>
    </inkml:context>
    <inkml:brush xml:id="br0">
      <inkml:brushProperty name="width" value="0.08" units="cm"/>
      <inkml:brushProperty name="height" value="0.08" units="cm"/>
    </inkml:brush>
  </inkml:definitions>
  <inkml:trace contextRef="#ctx0" brushRef="#br0">2898 654 6272,'0'24'0,"25"-24"256,-25 0 128,-25 0 256,25 0 0,0 0 0,0 0 0,-24 0 0,24 25 0,0-25 0,0 0 128,0 0-256,0 0 0,0 0-128,24 0 128,-24 0-128,25 0 0,0 0-256,-25-25 128,24 25 0,1 0 0,24 0-128,-49 0 128,25 0-128,0-24 127,-1 24-127,1 0 0,-1 0-128,1 0 128,0 0 0,0 0 0,-1 0-128,1 0 128,-1 0-128,-24 0 128,25 0 0,0 0 0,0 0-128,-1 0 128,1 0-128,-1 0 128,1 24-128,0-24 128,24 0-128,-25 0 128,26 0-128,0 0 128,-2 0-128,-23 0 128,25 0-128,0 0 0,-26 0 0,0 0 128,1 0-128,0 0 128,0 0-128,-25 0 128,25 0-128,-1 25 128,0-25-128,-24 0 0,25 0 0,0 0 0,-25 0 0,25 0 128,-25 0-128,24 0 128,1 0-128,-25 0 128,24 0-128,1 0 128,0 0-128,0 0 128,-1 0-128,1 0 0,-1 0 0,-24 0 0,25 24 0,25-24 0,-26 0 0,1 0 128,-1 0-128,1 0 0,-25 0 0,25 0 0,0 0 0,-1 0 128,-24 0-128,25 0 128,-25 0 0,0 0 0,24 0-128,-24 0 128,0 0-128,0-24 128,0 24-128,0 0 128,25 0-128,-25 0 128,0 0-128,0 0 128,0 0-128,0 0 128,0 0-128,0 0 128,0 0-128,0 0 0,-25 0-1408,25 0 128,0 0-5887,0 0-1,0 0 6272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5:37.271"/>
    </inkml:context>
    <inkml:brush xml:id="br0">
      <inkml:brushProperty name="width" value="0.08" units="cm"/>
      <inkml:brushProperty name="height" value="0.08" units="cm"/>
    </inkml:brush>
  </inkml:definitions>
  <inkml:trace contextRef="#ctx0" brushRef="#br0">2048 1449 7552,'0'0'0,"0"31"0,0-31 128,-31 0 128,31 0 128,-31 0 640,31 0 0,0 0-640,0 0 128,0 0 0,-31 0 128,31 0-384,0 0 128,0 30-256,0-30 128,-30 0-128,30 31 128,0-31-128,30 0 0,-30 0-128,0 31 128,0-31 0,0 0 0,0 0-128,0 31 0,0-31 128,0 0 0,0 0 0,0 0 0,0 0 128,0 0 0,0 0-128,0 0 128,0 0-128,0-31 128,0 31-256,0 0 128,0 0-128,0 0 127,0-31-127,31 31 128,-31 0-128,0-31 0,0 31 0,0 0 0,0 0 0,0 0 128,0 31-128,0-31 128,0 31-128,0 0 0,0 0 0,0-31 128,0 30-128,0 1 128,0-31-128,0 31 0,0-31 0,0 0 128,0 31-128,0-31 128,0 0-128,0 0 128,0 0-128,0 0 0,0 0 0,0 0 0,0 0 0,0 0 0,0 0 0,0 0 0,0 0 0,0 0 128,0 0-128,0 0 128,0 0-128,0 0 0,0-31 0,0 31 0,0 0 0,0 0 0,0 0 0,0 0 128,0 0-128,0 0 0,0-31 0,0 31 128,0 0-128,0 0 0,0 0 0,0-31 0,0 31 0,0-30 128,0 30-128,0-31 128,0 31-128,0-31 0,0 31 0,0 0 0,0-31 0,0 31 0,0-31 0,0 31 0,0 0 0,0 0 0,0-30-128,0 30 0,0 0-3199,0 0 127,0 0-4224</inkml:trace>
  <inkml:trace contextRef="#ctx0" brushRef="#br0" timeOffset="-1780">1944 1449 6400,'0'31'0,"30"-31"384,-30 0 0,0 0 256,0 0 128,0 0 256,0 0 128,0 0-640,0 0 128,0 0-384,0 0 128,0-31-256,0 31 128,-30 0-128,30 0 0,0 0 0,0 0 0,-31 0 0,31 0 0,0 31 0,0-31 0,-31 0-128,31 30 128,0 1 0,-31-31 0,31 31 0,0-31 0,0 0-768,0 31 128,0-31-8960</inkml:trace>
  <inkml:trace contextRef="#ctx0" brushRef="#br0" timeOffset="1765">-541 1523 6528,'0'0'0,"0"0"128,0 0 128,0 0 256,0 0 128,0 0-128,0 0 128,0 0-128,0 0 0,0 0-256,0 0 128,0 0 128,0 0 128,0 0-384,0 0 128,0 0-256,0 0 128,0 0-128,0 0 128,0 0-128,0 25 0,0 0 0,0-25 0,0 48 0,24-23 0,-24 0-128,0 0 128,0 0 0,0 0 128,0-1-256,0 0 128,0 1-128,0-25 128,0 25-128,0-25 128,0 0 0,0 0 0,0 0-128,0 0 128,0 0-128,0 0 128,0 0-128,0 0 128,0 0-128,0 0 128,0 0-128,0-25 128,0 25 0,0-25 0,0-23 0,0 23-1,0 0 1,0 0 0,0 0 0,0 0 0,0 1 0,0 0 0,0 24-128,0 0 128,0 0-128,0-25 128,0 25-128,0 0 0,0 0 0,0 0 0,0 0 0,0 0 0,0 0 0,0 0 0,0 0 0,0 25 0,0-1 0,-24 0 0,24 26 0,0-25 128,0 25-128,0-2 128,0-23-128,0 25 128,-25-25-128,25-25 128,0 24-128,0-24 128,0 25 0,0-25 0,0 0-128,0 24 128,0-24-640,0 0 128,0 0-6271,0 25 127,0-25 5248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5:42.188"/>
    </inkml:context>
    <inkml:brush xml:id="br0">
      <inkml:brushProperty name="width" value="0.08" units="cm"/>
      <inkml:brushProperty name="height" value="0.08" units="cm"/>
    </inkml:brush>
  </inkml:definitions>
  <inkml:trace contextRef="#ctx0" brushRef="#br0">3478 691 6272,'-25'0'0,"-24"0"256,25 0 0,24 0 896,-25 0 0,25 0-640,0 0 0,0 0 0,0 0 128,0 0-256,0 0 128,0 0-128,0 0 0,0 0 0,-25 25 0,25-25-256,0 24 128,0 0-128,0-24 0,-25 25 0,25 0 0,0 0-128,0 0 128,25-1 0,-25 0 0,-25 1-128,25 0 128,0-25-128,0 25 128,0-1 0,0-24 0,0 0-128,0 25 128,0-25-128,0 0 128,0 0-128,0 0 128,0 0-128,0 0 128,0 0 0,0-25 128,25 25-256,-25-24 127,0 24 1,0-25 0,0 0-128,0 25 128,0-25-128,0 25 128,0-24-128,0 24 128,25 0-128,-25 0 128,0-24-128,0 24 0,-25 24 0,25-24 0,0 24 0,0 1 128,0 0-128,0 0 0,0-1 0,0 1 128,0-25-128,0 24 128,0-24 0,0 0 0,0 0 0,0 0 0,0 0-128,0-24 128,0 24-128,0-25 128,0 1 0,0-1 0,0 0-128,0 0 128,0 1-128,0 24 128,0-24-128,0 24 0,0-25 0,0 25 0,0 0 0,0 0 0,25 0 0,-25 0 0,0 0 0,0 25 0,0-25 0,0 24 0,0-24 0,0 0 128,0 24 0,0-24 0,0 0-128,0 0 128,0 0-128,0 0 128,0-24-128,0 24 128,0 0-128,0-24 128,0-1-128,0 0 128,0 0-128,0 0 128,0 25-128,0-24 0,0 0 0,0 24 0,0-25 0,0 25 0,0 0 0,0 0 0,0-25-128,0 25 128,0 0 0,0 0 0,25 0 0,-25 0 0,0 25 0,0-25 0,24 0 0,-24 0 0,0 0 0,0 0 0,0 25 0,0-25 0,0 0 0,0 0 0,0 24 0,0-24 0,0 0 0,0 0 0,-24 0 0,24 0 0,0 0 0,0 0 128,0 0-128,0 0 0,0 0 0,0 0 0,0-24 0,0 24 0,0 0 0,0 0 0,0 0-512,0 0 128,0 0-4095,0 0-1,0 0-1664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5:40.438"/>
    </inkml:context>
    <inkml:brush xml:id="br0">
      <inkml:brushProperty name="width" value="0.08" units="cm"/>
      <inkml:brushProperty name="height" value="0.08" units="cm"/>
    </inkml:brush>
  </inkml:definitions>
  <inkml:trace contextRef="#ctx0" brushRef="#br0">2862 660 4608,'0'0'0,"31"0"128,0 31 0,-31-31 512,0 0 0,0-31-128,0 31 128,0 0 0,0 0 0,0 0-128,0 0 128,0 0-256,0 0 128,-31 0-256,31 0 0,0 31-128,0-31 128,0 31-128,0-31 128,0 31-256,-31 0 128,31-1 0,0 1 0,0-31-128,0 31 128,0 0 0,0-31 0,0 31 0,0-31 0,0 0-128,0 31 128,0-31-128,0 0 128,0 0 0,0 0 0,0 0-128,0 0 0,0 0 0,0 0 128,31-31-128,-31 31 128,0 0-128,0-31 128,0 31-128,0-31 128,0 31 0,0-31 0,31 0 0,-31 1 128,0 30-128,0-31 0,0 31-128,0-31 128,0 31-128,0 0 128,0-31-128,0 31 0,0 0 0,0 31 0,0-31 0,0 31 128,0 0-128,0-1 128,0 1 0,0 0 0,0-31 0,0 31 0,0-31-128,0 0 128,0 31-128,0-31 0,-31 0-512,31 0 128,0 0-2688,0 0 128,0 0-2688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1:13.234"/>
    </inkml:context>
    <inkml:brush xml:id="br0">
      <inkml:brushProperty name="width" value="0.28" units="cm"/>
      <inkml:brushProperty name="height" value="0.28" units="cm"/>
      <inkml:brushProperty name="color" value="#FFFFFF"/>
    </inkml:brush>
    <inkml:brush xml:id="br1">
      <inkml:brushProperty name="width" value="0.28" units="cm"/>
      <inkml:brushProperty name="height" value="0.28" units="cm"/>
    </inkml:brush>
    <inkml:brush xml:id="br2">
      <inkml:brushProperty name="width" value="0.08" units="cm"/>
      <inkml:brushProperty name="height" value="0.08" units="cm"/>
    </inkml:brush>
  </inkml:definitions>
  <inkml:trace contextRef="#ctx0" brushRef="#br0">4606 2873 2944,'24'0'0,"1"-24"256,0 24 128,0-25 1920,-1 25 0,1 0-1920,-1 0 128,1 25-384,0-25 128,0 0-128,-1 0 128,-24 24-128,25-24 128,-1 0-128,1-24 0,0 24 0,-25 0 128,25 0-128,-25 0 0,0 0-128,0 0 128,0 0-128,0 0 128,0 0-128,-25 0 128,-25 0-128,26 0 0,-1 0 0,-24 0 128,-1 24 0,26-24 0,-25 24-128,-1 1 128,25 0 0,-24-25 0,0 25 0,24-25 128,-24 25-128,24-25 0,1 24 0,24 1 0,-25-25 0,25 0 0,25 0 0,-25 0 0,0 0-128,0 0 128,24-25 0,1 25 0,-1 25-128,26-25 128,-1 0-128,-24 0 0,24 24 0,1-24 128,-26 0-128,25 0 0,-24-24 0,25-1 128,-26 1-128,1-1 128,-25 25-128,24-25 128,-24 25-128,0 0 128,0 0-128,-24 25 0,-1-25 0,-24 0 128,24 0-128,-24 0 0,0-25 0,-1 25 0,-24 0 0,25-25 0,-25 25 0,25 0 0,-1 25 0,26-25 0,-1-25 0,1 50 0,-1-25 0,0 0 0,25 0 0,0 0 0,25-25 0,-25 25 0,25 0 0,-1 0 0,25-25 0,-24 25 0,24-24 0,0 0 0,1-1 0,-25 0 0,-1 0 0,1 25 0,-25-25 0,0 25 0,0-24 0,0 24 0,0 0 0,-25 0 0,-24 0 0,24 24 0,-24 1 0,0-25 0,-1 25 0,26-25 0,-1 25 0,1-25 0,-26 25 0,50-1 0,-25 0 0,25 1 0,0 0 0,25 0 0,0 0 0,0-1 0,24 1 0,0-25 0,25 0 0,0 0 0,24 0 0,-23-25 0,-2 1 0,-23-1 0,24 0 0,-25 0 0,-24 0 0,24 1 0,-25 24 0,1-24 0,-25 24 0,0 0 0,-25 0 0,1 0 0,0 24 0,-26-24 0,25 24 0,-24 1 0,-25 0 0,25 0 0,0 0 0,24 24 0,0-25 0,0 1 0,1 0 0,24-25 0,0 25 0,24-25 0,26 0 0,-1 0 0,0-25 0,1 0 128,24 0-128,-25 1 128,25-1-128,25 1 0,-26-1 0,2 0 128,-2 0-128,2 0 0,-27 25 0,-23-24 0,25 24 0,-50 0 0,0 0 0,-25 0 0,0 49 0,-24-24 0,-25 0 0,25 0 0,-25-1 0,24 1 128,2-1-128,-2 1 0,25-25 0,0 25 0,25-25 0,0 0 0,25 0 0,0 0 0,25-25 0,23 0 0,-23 1 0,23-1 128,2-24-128,23 24 128,-24 0-128,25 0 0,24-23 0,-49 23 0,-25 0 0,-24 25 0,0 0 0,-25 0 0,-25 25 0,-25 0 0,-23-1 0,23 0 0,-23 26 0,-2-25 128,2 0-128,-2-1 0,2 25 0,23-49 0,1 25 0,25 0 0,-1-25 0,25-25 0,0 25 0,49 0 0,0-25 0,1 25 0,-2-24 0,27-1 0,23 1 0,1-26 128,49 0-128,-49 2 0,-1 23 0,-23 0 0,-27 0 0,-23 25 0,0 0 0,-25 0 0,-25 25 0,0-25 0,-23 25 0,-27-25 0,2 25 0,-27 23 0,2-23 0,0 0 128,-26 0-128,0 0 0,26 24 0,25-25 0,23-24 0,-24 25 0,50-25 0,-26 0 0,25-25 0,0 25 0,1 0 0,24-24 0,24-1 0,-24 1 0,50-26 0,0 25 0,23-24 0,-23 49 0,23-24 0,-23-1 0,-1 0 0,0 25 0,1-25 0,-25 25 0,-25 0 0,0 25 0,0-25 0,0 0 0,-25 25 0,-25-25 0,25 25 0,-48-1 0,23 0 0,-23 1 0,-26 50 0,25-51 0,0 25 0,25-24 0,-1 0 0,26 0 0,-1-25 0,25-25 0,25 0 0,24-24 0,25 0 0,25-26 0,49 2 0,-25-2 0,-25 26 0,-48 25 0,-1-1 0,-49 25 0,0 0 0,-49 25 0,-26-1 0,-48 25 0,-25 26 0,-24-2 0,0 2 0,-1-2 0,25 2 0,0-26 0,25 0-128,24-24 128,25-1 0,0-24 0,50 25-128,24-25 128,0 0 0,24 0 0,25-25 0,26 1 0,-2-1 0,51 0 0,23-24 0,-23 25 0,24-26 0,-49 1 0,-26 24 0,-23 1 0,-1-1 0,-49 0 0,0 25 0,-24 0 0,-1 25 0,-25 0 0,-48 48 0,-1-23 0,-49 24 0,25-25 0,0 25 0,-1-25 0,1 1 0,49-1 0,25-24 0,24-1 0,50 1 0,24-25 0,50-25 0,24 1 0,25-1 0,0 0 0,25-24 0,24 0 0,0-25 0,1 24 0,-51 1 0,1 0 0,-24 24 0,-51 0 0,-23 25 0,-50 0 128,-25 25-128,-25 0 128,-23 24 0,-26 0 0,-25 25-128,1 0 127,0 0-127,0 25 128,0-25-128,24 0 128,25-25-128,0 1 0,25-1 0,24-49 0,50 0 0,0-25 128,24-24-128,50-1 0,24-23 0,25-1 0,0 0 0,0 0 0,0 24 0,-25 1 0,-25 0 0,1 24 128,-50 0-128,-24 25 0,-25 25 0,-50 0 0,-23-1 0,-26 26 0,-25 24 0,-24 0 0,1 24 0,-1-24 0,0 25 0,0-50 0,25 25 0,49-49 0,24 0 0,50 0 0,25-50 0,49 0 0,25-25 0,49-23 0,25-51 0,-1 50 128,0-24-128,1 48 0,-25-24 0,0 50 0,-50-26 0,-48 50 0,0-24 0,-50 48 0,-25-24 0,-50 50 0,-23 24 0,-25 0 128,0 0-128,-25 0 128,0-1-128,0 2 0,25-2 0,23-23 128,52-25-128,-2 0 0,25-25 0,50 0 128,0-25-128,73-25 0,25 1 0,1-25 0,-1-25 0,25 1 0,24-1 0,-24 25 0,0 0 0,-48 49 0,-27-24 0,-23 49 0,-25 0 0,-25 0 0,-50 0 0,-24 49 0,-50 1 0,1-1 0,0 0 0,-25 25 0,25-24 0,24-1 0,25-24-128,25-50 128,49 0-128,24-24 128,26 0-128,23-1 128,2 1 0,73 0 0,25-25 0,-25 0 0,24 0 0,-24 0 0,-1 25 0,-47-1 0,-27 25 0,-23 25 0,-50 0 0,-25 25 0,-73 0 0,-2 0 0,-23-1 0,-25 25 0,0 26 0,0-26 0,0-25 0,25 26 0,50-1 0,-2-24 0,50-25 0,25 0 0,0 0 0,50-25 0,0 0 0,73-49 0,25 1 0,-25-2 0,25 2 0,0-2 0,-25 2 0,-25 23 0,-23 25 0,-26 25 0,-73 25 0,-1-25 0,-25 25 0,-23 48 0,-50 2 0,-1-1 0,-24 25 0,0-50 0,0 25 0,49-25 0,1 0 0,23-24 0,27 0 0,48-25 0,24-25 0,50-49 0,24 0 0,50-24 0,50-1 0,-25 0 0,24 25 0,-25-25 0,1 50 0,-25 0 0,-25-1 0,-49 25 0,-49 25-128,-25 25 128,-49 0 0,-50 0 0,-49 24 0,0 25 0,-49 24 0,-1-23 0,2 23-128,23-23 128,25-26-128,25 0 128,-1-24-128,50-1 128,25-24-128,49 25 128,24-25 0,26 0 0,48 0 0,25-49 0,50-1 0,25 1 0,-1 0 0,50-25 0,-26-25 0,26 1 0,24 23 0,-24 2 128,-26-2-128,-23 26 128,-50 0-128,-50 24 128,-24 25-128,-49 0 128,-50 0-128,-49 25 0,-49 24 0,0 25 0,-50-24 0,0 48 0,-23 0 0,23 2 0,0-2 0,25-24 0,25-25 0,25-24 0,23 0 0,26-1 0,25-24 0,72 0 0,27-24 0,23-1 0,50-24 0,0 24 0,25-24 0,0-25 128,-1 0-128,25 24 128,-24 1-128,-50 0 0,0 24 0,-24 0 128,-50 25-128,-49 0 0,0 0 0,-74 50 0,-24-1 0,-26 0 0,-24 1 0,0 24 0,-24 0 0,0-25 0,-1 0 0,50 1 0,0-26-128,23 1 128,52 0 0,23-25 0,50 0 0,-1 0 0,25-25 0,26 0 0,72-24 0,1 0 0,25-25 0,-1 0 0,26 25 0,-1-1 0,0-24 0,-24 25 0,-25-1 0,-25 25 0,-25 1 0,-24 0 0,-49 24 0,-50 24 0,-73 0 0,24 1 0,-49 0 0,-1 49 0,-24-25 0,0 26 0,1-26 0,48 0 0,0 1 0,25-26 0,25 1 0,24-25 0,25 24 0,0-48 0,50-1 0,23 1 0,2-1 0,48 0 0,49-24 0,1 0 0,0-1 0,-26 0 0,1 26 0,0 0 0,-49-26 0,-25 50 0,-25-25 0,1 25 128,-50 0-128,0 0 128,-25 25-128,0 0 0,-24 24 0,-25-25 0,-25 1 0,-24 25 128,-25-1-128,25 0 0,24-24 0,1 0 0,24 0 0,24-1 0,26-24 0,48 0 0,-24-24 0,50 24 0,-1-25 0,25 0 0,25 0 0,24-24 0,25 0 0,0-1 0,-25-23 0,0 48 0,-24 0 0,0 0 0,-26 25 0,-23 0 0,-1-25 0,-24 25 0,-50 0 0,0 25 0,-24 0 0,0 0 0,-25 0 0,0-25 0,0 24 0,25 0 0,-25 26 0,24 0 0,26-26 0,-1 1 0,0-25 0,25 0 0,0 0 0,25 0 0,0 0 0,24 0 0,25 0 0,-25-25 0,50 25 0,-25 0 0,0-24 0,-25 24 0,0-25 0,-24 0 0,0 25 0,-25 0 0,0 25 0,-25-25 0,-24 25 0,-25-1 0,25 1 0,-26-1 0,26 1 0,-25-25 0,25 25 0,24 0 0,-24-25 0,24 24 0,25-24 0,0 0 0,0 0 0,0 0 0,25 0 0,0 0 0,-1 0 0,1 0 0,0 0 0,-1-24 0,26 24 0,-50 0 0,24 0 0,1 0 0,-25 0 0,0 0 0,0 0 0,-25 0 0,25 0 0,0 0 0,-24 24 0,24-24 0,-25 0 0,25 0 0,0 0 0,0 0 0,0 0 0,25-24 0,-25 24 0,24 0 0,1 0 0,-25 0 0,24 0 0,-24 0 0,0 0 0,-24 0 0,-25 0 0,-1 24 0,1-24 0,-25 0 0,0 0 0,25 0 0,-25 0 0,24 0 0,1 0 0,0 0 0,24 0 0,0 0 0,25-24 0,0 24 0,50 0 0,-26 0 0,26-25 0,-1 25 0,25 0 0,-25 0 0,25 0 0,-24-25 0,24 25 0,0-25 0,-1 1 0,2 24 0,-2 0 0,-23 0 0,-1 0 0,-24 0 0,-25-25 0,0 25 0,0 25 0,-50-25 0,1 24 0,-25-24 0,0 25 0,0 0 0,0 0 0,0-1 0,25-24 0,-25 25 0,49-25 0,1 24 0,-1-24 0,25 0 0,0 0 0,25 0 0,-1 0 0,50 0 0,-24 0 0,48 0 0,1 0 0,0-24 0,48 24 128,-23 0 0,-26-25-128,-24 25 128,0-24-128,-24 24 128,-26 0-128,-24 0 128,25-25-128,-25 25 0,0 0 0,0 25 0,-25-25 0,1 0 0,-1 24 0,0-24 0,0 0 0,-24 25 0,0-1 0,-1-24 0,1 0 0,0 25 0,0-25 0,-1 25 0,1-25 0,24 0 0,1 0 0,24 0 0,0-25 0,0 25 0,49 0 0,-24-25 0,24 25 0,-24-24 0,24 24 0,-24 0 0,-1 0 0,1-25 0,-1 25 0,-24 0 0,-24 0 0,-1 25 0,-24-25 0,-50 0 0,1 24 0,-1-24 0,1 0 0,-75 25 0,0 0 0,-24-1 0,25 1 0,-26 0 0,26-1 0,-1-24 0,25 25-128,0-25 128,0 25-128,0-1 128,25-24-128,0 25 128,25-25-128,-2 0 128,-23 0-128,0 0 128,25 0-128,-1 0 128,25 25-128,0-25 128,0 0-128,24 24 128,2 1-128,-2-25 128,0 25-128,2-25 128,23 0-128,0 24 128,25-24-128,0 0 128,50 0-128,-2 0 128,27-24 0,-2-1 0,27 0 0,23-24 0,49 0 0,-48 24 0,-1-24 0,-50 49 0,-23-25 0,-25 25 0,-25 0 0,-50 0 0,-48 0 0,-25 0 0,-25 25 0,-25 24 0,-25 0 0,26 1 0,24 24 0,0-25 0,24 25 0,26-25 0,25 1-128,23-26 0,25 1 1,25-1 127,50-48 0,-1 24 0,25-49 0,24-1 0,50-24 0,0 0 0,0 0 0,0 25 0,-25 0 0,1 24 0,-50 0 0,-25 25 0,-25 0 0,-48 0 0,0 25 0,-26 0 127,1 24-127,-50 0 0,-24 25 0,0-24 0,0 23 0,-1-23 128,25-1-128,26-24 0,23-1 0,25 1 0,0-25 0,25 0 0,25 0 0,25-25 0,23 1 0,27-1 0,48-24 0,0-1 0,0-23 0,0-1 0,-1 24 0,-48 26 0,-1-1 0,-23 0 0,-27 25 0,-48-24 128,-24 24-128,-25 24 0,-26 26 0,-23-1 0,-25 0 0,0 1 0,0 23 0,23-23 0,-23-1 0,50 0 0,-2-24 0,50 0 0,25-25 0,0 0 0,50 0 0,24-25 0,0 25 0,24-25 0,50-24 0,0 25 0,0-1 0,0-25 0,-25-23 0,-48 48 0,23 0 0,-48 1 0,-1 24 0,-49 24 0,0 1 0,-25 0 0,1-1 0,-26 1 0,1 24 0,-25-24 0,0 24 0,0-24 0,-24-1 0,48 1 0,0 0 0,2 0 0,48-25 0,0 0 0,24 0 0,50 0 0,0-25 0,0 0 128,24 0-128,26 1 128,24-1-128,-25-24 128,1 24-128,-26 0 128,-48 25-128,-2-24 0,-23 24 0,-50 24 0,-23-24 0,-27 25 0,2 25 0,-26-26 128,-25 25-128,1 1 0,25 0 0,-1-26 0,0 0 0,50 1 0,25 0 0,24-25 0,24-25 0,0 25 0,51-25 0,-2 1 0,2 24 0,48-49 0,25 24 0,-25 0 0,0 25 0,-24-25 0,-25 1 0,-25 24 0,-24 0 0,-25 0 0,0 0 0,0 24 0,-25-24 0,1 25 0,-26 0 0,1 0 0,0-25 0,-1 25 0,-23-1 0,23 0 0,25-24 0,1 25 0,-1-25 0,25 0 0,25 0 0,-1 0 0,26-25 0,-1 25 0,0-24 0,1 24 0,-1-24 0,0 24 0,-24 0 0,24 0 0,-24-25 0,-1 25 0,-24 0 0,25 0 0,-25 0 0,0 0 0,-25 0 0,25 0 0,0 0 0,-24 0 0,24 0 0,0 0 0,0 0 0,0 0 0,0-25 0,0 25 0,24-25 0,1 0 0,0-24 0,0 25 0,-1-1 0,-24 0 0,25 0 0,-25 25 0,24-24 0,-24 24 0,0-25 0,0 25 0,0 0 0,-24 25 0,-1-1 0,1-24 0,-1 25 0,25 0 0,-25-25 0,25 25 0,-25-25 0,25 0 0,0-25 0,25 25 0,0-25 0,0 25 0,-1-25 0,1 25 0,-1 0 0,1 25 0,0-25-128,-25 0 128,25 0 0,-25 0 0,0 0 0,0 25 0,0-25 0,0 0 0,0 25 0,0-25 0,-25 0 0,25 0 0,0 0 0,0 0 0,-25 0 0,25 0 0,0-25 0,-25 25 0,1 0 0,-1 25 0,-24-25 0,24 24 0,0-24 0,1 25 0,-25-1-128,24-24 128,25 25 0,-25-25 0,25 0 0,25 0 0,-25 0 0,25 0 0,-1 0 0,25-25 0,-24 25 0,25 0 0,-1 0 0,-25 0 0,26 0 0,-1 0 0,0 25 0,-24 0 0,0 0 0,-1-25 0,1 25 0,-25-25 0,25 0 0,-1 0 0,-24 0 0,25 0 0,0-25 0,24 25 0,-24-25 0,-1 25 0,26 0 0,-26-25 0,1 25 0,-25-25 0,25 25 0,-25 0 0,0 0 0,0 25 0,-25-25 0,25 25 0,0-25 0,0 0 0,0 0 0,25 0 0,-25 0 0,49-25 0,-24 25 0,24-25 0,0 1 0,0-1 0,1 1 0,-26 24 0,1-25 0,-25 25 0,-25-25 0,1 25 0,-26 25 0,-24-25 0,25 0 0,-25 25 0,0 24 0,-24-25 0,24 26 0,0 0 0,0-26 0,24 0 0,1 1 0,49 0 0,0-25 0,49-25 0,1 0 0,24 1 128,24-25-128,1-26 128,49 2-128,-25-2 0,0-23 0,-49 24 128,-24 25-128,-50 24 0,0 25 0,-50 25 0,-24-1 0,-24 26 0,-25 24 0,-1-25 0,-24 25 0,25 0 0,-25-25 0,49-24 0,26 0 0,23-25 0,25 0 0,50-25 0,0 25 0,24-50 0,50 26 0,24-50 0,25 0 0,25 0 0,-1 0 0,-24 0 0,-25 25 0,-24 24 0,-50 0 0,-24 25 0,-25 0 0,-49 0 0,-1 25 0,-48 0 0,-50-1 0,25 26 0,-1-1 0,26 25 0,-26 24 0,1-23 0,25-2 0,48 27 0,1-27 0,49 2 0,0 23 0,49-48 0,50-2 128,-25-23 128,49-50 0,-24-23 0,24-2-128,25 0 0,-25 2-128,0-2 128,-24 0-128,0 2 128,-25 23-128,-25 0 128,0 0-128,-24 0 128,-25 25-128,0 0 0,-49 0 0,-1 25 0,-24 0 0,0 0 0,-49 0 0,24-25 0,-49 24 0,75-24 0,23 24 0,1-24 0,24 0 0,25 0 0,25-24 0,24 24 0,25-24 0,25 24 0,-25-25 0,24 0 0,26 0 0,-50 0 0,0 25 0,-25-24 0,-24 24 0,-25 0 0,-25 0 0,-24 0 0,-1 0 0,-24 0 0,-24 0 0,-1 24 0,-24-24 0,0 0 0,-1 0 0,26 25 0,48-25 0,26-25 0,24 25 0,24 0 0,1-24 0,49-1 0,25 1 0,24-26 0,25 1 0,-25 24 0,-24-24 0,-1 0 0,-48 24 0,-26 0 0,-24 25 0,0 0 0,-24-24 0,-26 48 0,1-24 0,-25 25 0,-25 0 0,25 24 0,0-24 0,0-1 0,25 1 0,0-1 0,0 1 0,24-50 0,25 1 0,25-1 0,49 1 0,24-50 0,50 0 0,25 0 0,-1 24 0,-24 1 0,0 0 0,-49 24 0,-1 0 0,-49 25 0,-49 0 0,-49 0 0,-74 25 0,0 24 0,-50 1 0,-49-1 0,0 25 0,-49 0 0,0 25 0,-50-26 0,-23-23 0,23 24 0,25-25 0,50-24 0,48 0 0,50 0 0,50-25 0,-1 0 0,25 0 0,24 0 0,50 0-128,25-25 128,25 25 0,-1 0 0,25-25 0,24 25 0,-23-25 0,48 0 0,0 1-128,25-1 128,0 1 0,0-1 0,25-25 0,-25 1 0,-25 25 0,0-1 0,-49 0 0,0 1 0,-49 24 0,-25 24 0,-25-24 0,0 25 0,-24-25 0,-50 49 0,-24-24 0,-25-1 0,0 1 0,0-25 0,-25 0-128,25 25 128,25 0-384,0-1 128,50 1-768,23-25 1,0 24-641,26-24 128,24 0-640,0 0 128,0-24-3584</inkml:trace>
  <inkml:trace contextRef="#ctx0" brushRef="#br0" timeOffset="325853">5741 3810 8576,'24'0'0,"26"0"0,-1-25 0,0 25 0,1 0 0,23 0 0,2-24 0,-26 24 0,25-25 0,49 0 128,25-24-128,-25 24 128,0-24-128,-24 0 128,-25-26-128,0 51 128,0-25-128,-25 24 128,-24 25-128,-25-25 128,0 0-128,0 25 0,-25-24 0,1 0 0,-51 24 0,26-25 0,-25 50 0,-24-25 0,-25 24 0,-25 0 0,-25 26 0,0 24 128,1 0-128,24-24 0,0-1 0,25 0 128,-1 0 128,26 1 0,24-26 0,25 26 0,-1-50-128,50 24 128,25-24 0,0 0 0,49 0 128,0-24 0,-1 24 0,51-25 0,48-24-128,-24-1 0,0 1 0,25 0 0,24 0-128,-49-1 128,0-24-128,-25 25 128,0-26-128,-49 51 0,-24-25 0,-1 24 0,-49 25-128,-25-25 128,1 25-128,-26-25 0,-24 25 0,0 25 0,-24-25-128,-25 25 128,-50 25 0,25-2 0,0 2-128,0 48 128,0-23 0,0 23 0,50-24 0,24-24 0,0-1-128,49 0 128,0 1-128,25-26 128,25 1 0,0-25 0,24 0 0,25-49 0,49-1 0,1 1 0,-1-50 0,0 25 0,0 1 0,1-27 0,24 52 0,-50-27 0,-24 26 0,-25 25 0,-24-1 0,0 0 0,-25 25 0,-50 0 0,-23 0 0,-2 25 0,-23-25 0,-25 49 0,-25-25 0,25 26 0,-50 0 0,50-2 0,-1 27 0,1-50 0,49-1 0,0 1 0,25-1 0,24-24 0,50 0 0,0 0 0,24-24 0,0-1 0,50 1 0,24-26 0,25-24 0,24 0 128,-24 24-128,25-23 128,0-2-128,-50 27 0,0-2 0,-24-24 0,-25 25 128,-25 24 0,-49-25-128,0 50 0,0 25 0,-49 0 0,-1 0 0,-48 24 0,-50 0 0,0 1 0,-25 23 0,25-23 0,-24 0 0,24-2 0,25 27 0,-1-26 0,50-25 0,0 26 0,25-25 0,0-25 0,49 0 0,0 0 0,25 0 0,24-50 0,0 25 0,25-23 0,0-2 0,74 0 0,0-48 0,-25 48 0,25-23 0,-49 23 0,24-23 0,-49 48 0,0-25 0,-25 25 0,-49 25 0,0 25 0,-49 0 0,0 0 0,-25 0 0,-25 23 0,-49 2 0,0 0 128,0-2-128,25 2 0,24 0 0,25-26 0,0 0 0,25-24 0,49 0 0,-25 0 0,25 0 0,25-24 0,0-25 0,24 24 0,0-25 0,25-23 0,25 23 0,24-48 0,0 23 128,-24 2 0,-25 23-128,-25 25 0,-24 1 0,-25 24 0,-25 0 0,-24 24 128,0 26-128,-50 0 128,-49 48-128,50-24 0,-26 0 0,26-24 0,-1-2 0,25 2 0,50-50 0,-1 0 0,0 0 0,1 0 0,24-25 0,0 0 0,24 1 0,26-25 0,-26-1 0,25-23 0,-24-2 0,24 26 0,-24 0 0,0-1 0,-1 25 0,-24-23 0,25 23 0,0 25 0,-25-25 0,0 25 0,0-25 0,0 25 0,0 0 0,-25 0 0,25 0 0,0 0 0,-25 0 0,25 0 0,-24 0 0,24 25 0,0-25 0,0 0 0,24 0 0,1 0 0,0 0 0,-1 0 0,26-25 0,-1 25 0,0-24 0,-24-1 0,24 0 0,-24 25 0,0-24 0,-1 24 0,-24 0 0,-24 0 0,-1 0 0,-24 24 0,-1-24 0,26 25 0,-26 0 0,26-25 0,-26 0 0,26 24 0,-1-24 0,25 0 0,-25 0 0,1 0 0,24 0 0,-25 0 0,25-24 0,-25 24 0,1 0 0,-1 0 0,0 0 0,1 0 0,24 0 0,-25 24 0,1-24 0,24 25 0,0 0 0,-25-25 0,0 25 0,25-25 0,-24 24 0,24-24 0,-25 0 0,25 24 0,0-24 0,0 0 0,0 0-128,25 0 128,24 0-128,-24 0 128,48 0 0,-23 25 0,-1-25-128,25 25 128,0-25 0,0 25 0,25 24 0,24-25 0,0 1 0,0-25 0,1 0 0,-1 0 0,0-25 0,-24 1 0,0 0 0,-26-1 0,1 0 0,-25 0 0,-24 25 0,0-25 0,0 1 0,-25 24 128,24-24-128,-48 24 0,-26-25 0,25 25 0,-24 0 0,0 0 128,-25 0-128,25 25 0,-1-1 0,1 0 0,0 26 0,-1-25 0,26 24 0,-25 0 0,49-24 0,-25 0 0,25 0 0,25-25 0,24-25 0,0 25 0,1-25 0,-1-25 0,0 26 0,1-25 0,-1-1 0,0 1 0,0 0 0,0-1 0,-24 26 0,0-1 0,0 0 0,-1 25 0,-24-24 0,0 24 0,0 0 0,0 0 0,0 24 0,0-24 0,0 25 0,0-25 0,0 25 0,0-25 0,0 0 0,0 0 0,0 0 0,0 0 0,0 0 0,25-25 0,-25 25 0,24-25 0,1-24 0,0 0 0,0 24 0,-1-24 0,1 24 0,-1 0 0,1 1 0,0-1 0,-25 25 0,0 0 0,0 0 0,0 0 0,-25 0 0,0 25 0,1-1 0,-1 1 0,-24 0 0,-1-1 0,-23 1 0,23-25 0,25 25 0,1-25 0,-25 24-128,49-24 128,-25 25 0,25-25 0,25 25 0,-25-25 0,24 0 0,25 0 0,1 0 0,-1 0 0,25-25 0,-24 0 0,23 1 0,-23 24 0,-1-50 0,0 26 0,-24-1 0,0-24 0,-1 24 0,-24 0 0,0 1 0,0-1 0,0 25 0,-24-25 0,-26 25 0,1-24 0,0 48 0,-25-24 0,25 25 0,-1 0 0,1-1 0,24 1 0,1 0 0,-1-1 0,0 1 0,25-25 0,25 25 0,0-1 0,-1-24 0,25 0 0,1 25 0,-1-50 0,0 25 0,1 0 0,24-24 0,-25-1 0,0 0 0,-24 1 0,24-26 0,-24 26 0,24-1 0,-24 25 0,-25-25 0,24 25 0,-48 0 0,24 0 0,-25 25 0,-24-25 0,-1 25 0,1-1 0,0 26 0,0-26 0,-25 26 0,24-1 0,1 0 0,0 1 0,-1-1 0,26 0 0,-1 1 0,25-25 0,0 23 0,25-48 0,24 25 0,-24-25 0,49 0 0,-25-25 0,1 25 0,-1-24 0,0 0 0,-24-1 0,24 25 0,-25-25 0,1 0 0,-25 1 0,25 24 0,-25 0 0,0-25 0,0 25 0,-25 0 0,25 25 0,-25-25 0,-24 24 0,25-24-128,-1 25 128,-24 25-128,0-2 128,-1 2 0,25 0 0,-24-26 0,49 25 0,-24-24 0,48 0 0,-24-25 0,25-25 0,-1 0 0,26-24 0,-25 0 0,24-26 0,0 27 0,-24-27 0,-1 1 0,1 25 0,-1 0 0,1 24 0,-25 25 0,0 0 0,-25 49 0,1-24 0,-1 49 0,1-25 0,-50 26 0,25-2 0,-1 2 0,1-2 0,0 2 0,-1-27 128,50-23-128,0-25 128,0-25-128,25-23 0,24-2 0,0 0 0,1-23 0,-1 23 0,-24 1 0,24 25 0,-24-1 0,-1 0 0,1 0 0,-1 25 0,-24 0 0,25-24 0,-25 24 0,0 0 0,25 0 0,-25-25 0,0 25 0,25-25 0,-25 25-128,0-24 128,0 24 0,0 24 0,0 1 0,-25 0 0,25-1 0,-25 26 0,0 23 0,-24-23 0,25 24 0,-1 0 0,-24-24 0,24-2 0,1 2 0,-1-25 0,25-25 0,0 25 0,0-50 0,0 25 0,25-25 0,-1 0 0,1 0 0,-1-23 0,1-2 0,0-24 0,-1 25 0,25-1 0,-24-23 0,25 23 0,-26 1 0,1 24 0,-1-24 0,1 49 0,-25 0 0,-25 0 0,1 24 0,-25-24 0,24 50 0,-25-26 0,1 26 0,0-25 0,0-1 0,24 0 0,-24 1 0,24 0 0,25-25 0,0-25 0,0 25 0,25-25 0,0-23 0,24 23 0,-25-25 0,1 1 0,24 0 0,-24-1 0,-1 1 0,26 0 0,-25-1 0,-1 1 0,-24 24 0,25 1 0,-25 24 0,0 0 0,0 0 0,-25 24 0,1 1 0,24 24 0,-50-24 0,25 0 0,1-1 0,24 1 0,-25 0 0,1-1 0,24-24 0,0 0 0,0 25 0,24-50 0,-24 25 0,25-24 0,-1 24 0,-24-25 0,25 0 0,-25 25 0,0 0 0,0 0 0,-25 0 0,-24 25 0,0 0 0,-25-1 0,0 26 0,-24-26 0,23 26 0,2-26 0,23 1 0,1 0 0,0 0 0,-1-25 0,50 0 0,-24 0 0,48 0 0,-24 0 0,25-25 0,0 0 0,24 0 0,0 1 0,1-26 0,23 26 0,-23-1 0,-25 0 0,-1 1 0,1-1 0,-50 0 0,1 25 0,-26 25 0,-24-25 0,25 25 0,-25-1 0,25 26 0,-25-26 0,0 1 0,24 0 0,1-25 0,0 24 0,24-24 0,0 25 0,25-25 0,0-25 128,0 25-128,25-24 0,0-1 0,24 0 0,0 1 0,1-1 0,-1 0 0,-24 1 0,24-1 0,-24 0 0,-25 25 0,0 0 0,0 0 0,0 25 0,-50 0 0,1-1 0,0-24 0,-25 25 0,0 0 0,0-1 0,-25 26 0,1-26 0,24 1 0,-74 25 0,-25 23 0,50-23 0,0 23 0,24-23 0,25 0 0,25-26 0,24 25 0,0-49 0,25 25 0,0-50 0,0 0 0,25 1 0,24 0 0,1-1 0,-1-25 0,50 1 0,-1 0 0,26-1 0,-1 1 0,0 0 0,0 24 0,1 0 0,-50 25 0,24 0 0,-24-24 0,-25 48 0,-49-24 0,25 0 0,0 0 0,0 0 0,-25 0 0,24 25 0,-24-25 0,25-25 0,-1 25 0,1 0 0,24-24 0,0-1 0,1 0 0,-1 1 0,0-1 0,26 0 0,-26 1 0,0-1 0,1-24 0,-1 24 0,0 0 0,0 1 0,-24-1 0,-1 0 0,1 25 0,0 0 0,-25 0 0,25 0 0,-1 25 0,-24-25 0,25 25 0,-25-25 0,24 0 0,1 0 0,0 24 0,-25-24 0,25 25 0,-1-25 0,-24 0 0,25 0 0,-25 0 0,0 0 0,0 0 0,0 0 0,0 0 0,0 0 0,0 0 0,-25 0 0,25 0 0,0 25 0,0-25 0,0 24 0,0-24 0,0 25 0,0-25 0,-24 25 128,-1-25-128,0 24 0,-24-24 0,24 0 0,25 25 0,-24-25 0,24 0 0,-25 0 0,25 0 0,0-25 0,25 1 0,-25-1 0,49 0 0,-25 1 0,1-1-256,0 0 128,0 1-1792,-25 24 0,24-25-6016</inkml:trace>
  <inkml:trace contextRef="#ctx0" brushRef="#br1" timeOffset="4114">5469 2626 3712,'0'0'0,"25"0"256,-25 0 0,0 0 384,0 0 0,0-25 512,0 25 128,0 0 0,25 0 0,-25 0-640,0 25 128,24 0-128,-24-1 0,0 25-128,0 1 0,0 24-128,25 0 128,-25 25-128,25-50 0,-1 26-256,-24-2 0,25-23 0,0-1 127,-1 1-127,1-1 128,24-25-128,-24 26 0,0-25 0,24 0 0,-24-1 0,-1 0 0,26 1 0,-26-25 0,1-25 0,24 1 128,1-25-128,-26-1 0,25 25-128,-24-24 128,0-25-128,24 25 128,0-1-128,-24-23 0,49-2 0,-49 26 128,24 0-128,1-26 128,-2 26-128,2 0 128,0-1-128,-26 25 0,0 1 0,-24-1 128,25 1-128,-25-1 0,0 25-128,0-25 128,0 25-768,0 0 0,0-24-1407,0 24 127,0 0-7040</inkml:trace>
  <inkml:trace contextRef="#ctx0" brushRef="#br1" timeOffset="19836">7047 2269 5120,'0'0'0,"0"0"896,0 0 0,0 0-512,0 0 0,31 0 0,-31 0 0,0 0 0,31 0 128,-31 31-128,31-62 128,0 31 128,-1 0 0,1 0-128,31-31 0,0 31-384,-1-31 128,-30 31-128,31 0 0,-31 0-128,30 0 128,-30 0-128,0 0 128,0 31 0,-31-31 0,30 31-128,-30-31 128,0 0-128,0 0 128,31 0-128,-31 0 128,0 0-384,0 0 128,0 0-5632,0 0 0,0 0 6016</inkml:trace>
  <inkml:trace contextRef="#ctx0" brushRef="#br1" timeOffset="19136">7515 2465 7296,'0'0'0,"31"0"128,-31 0 0,0 0 512,0 0 0,0 0-128,0 0 0,-31-30-128,31 30 0,0 0 0,0 0 0,0 0 0,0 0 0,0-31 0,0 31 0,-31 0-128,31 0 0,0 0 0,0 31 128,0-1-256,0-30 128,-30 31 0,30 31 0,0-31 0,0 0 0,0-1-128,-31 1 128,31 31-128,0-31 128,0-1-256,-31 1 128,31 0-128,0 0 0,0-31-384,0 0 0,0 0-5888,31 0 128,-31 0 5760</inkml:trace>
  <inkml:trace contextRef="#ctx0" brushRef="#br0" timeOffset="337146">5666 3564 4224,'25'0'0,"-25"-25"128,49 1 0,-25-1 0,26 25 0,24-50 0,0 26 0,-1-1 256,2 1 0,23-1 256,1 0 128,49-24-384,-25 24 128,1 1-384,-51-26 128,2 1 0,-27 24 0,-23 0-128,0 25 128,-25-24-256,0 24 128,0 0-128,-25 0 0,0 0 0,-48 24 0,-26 1 0,0 0 0,1 24 0,-1 1 0,-49-1 0,25 0 0,-1 1 256,26 23 0,0-23-128,48-1 0,25 0-128,1-24 128,48-25-128,1 0 128,0 0-128,49-25 0,0 1 0,-1-1 128,2-24 0,23 24 0,25-49 0,1 50 128,-1-26-128,-49 25 128,0 1-256,-25 24 128,-24-25-128,0 25 128,-50 25-128,0-25 128,0 24-128,-23 1 128,-27 0-128,2 24 128,-2-24-128,2 24 128,-2 1-128,-23-1 0,-1-25 0,25 26 0,25-25 0,0 0 0,24-1 0,0 0 0,25-24 0,0 0 0,50-24 0,-26 0 0,25-26 0,26 25 128,-26-24 0,25 0 0,0-1 0,-25 25 0,25-24 0,-25 25 0,26-1-128,-51 0 128,0 0-128,-24 25 128,0 25-128,-48 0 0,-27 0 0,2 24 0,-2 25 0,2 0 0,-2 0 0,26-24 0,25-2 0,-1-23 0,25-25 0,0-25 0,25 1 0,-1-25 0,25-26 0,1 2 0,24-2 0,25 2 0,-1-26 0,0 0 0,-23 25 0,-26 0 0,-25 50 0,1-1 0,-25 0 0,0 50 0,-49 0 0,0-1 0,-26 25 0,2-24 0,-26 25 0,-24 24 0,-25-1 0,0 2 0,0-2 0,0-23 0,49-25 0,1 24 0,24-25 0,25 1 0,49-25 0,0-25 0,0 1 0,49-1 0,-25-24 0,51-1 0,-2-23 0,51-2 0,-1 2 0,0-26 128,-24 25-128,-1 0 128,-48 0-128,-1 49 128,-49 1-128,25-1 0,-25 0 0,-25 50 0,1 0 0,-1-1 128,-49 25-128,25-24 0,-26 25 0,2-26 0,23 25 0,1-24 0,-25 0 0,49 0 0,-24-1 0,25 1 0,-1-25 0,25 0 0,0-49 0,25 24 0,24 0 0,0-24 0,25-25 0,-25 0 0,25 25 0,-25-1 0,1 1 0,-1 24 128,-24 1-128,-25-1 0,0 25 0,-25 0 0,1 25 0,-26-1 128,-24 25-128,0 1 128,1-1-128,-26 0 128,-25 26-128,1-2 0,25-48 0,-1 25 0,25-26 0,49 1 0,1-50 0,48 1 0,1-1 0,24-49 0,25 25 0,-24-26 0,-1 26 0,0-25 0,1 49 0,-26-24 0,25 25 0,-49-1 0,25 0 0,-25 25 0,0-25 0,0 25 0,-25 25 0,1-25 0,-1 25 0,1 0 0,-26-1 0,25-24 0,-24 25 0,49-1 128,-24 1-128,24-25 0,0 0 0,24-25 0,1-24 0,-1 25 0,1-51 0,25 26 0,-26 0 0,25-1 0,-24 1 0,0 25 0,0-26 0,-25 50 0,24-25 0,-48 50 0,24 0 0,-25 0 0,0-1 0,0 25 0,1 1 0,-25-1 0,24 25 0,-25-24 0,26-1 0,-25 25 0,24-25 0,25-24 0,-25-1 0,25-24 0,25-24 0,0 24 0,-1-25 0,1 1 0,24-26 0,1 25 0,-26-24 0,25 25 0,-24-1 0,0 0 0,0 25 0,-25 0 0,0 25 0,0 0 0,-25-1 0,0 25 0,0 1 0,1 24 0,-1 0 0,1-25 0,-1 0 0,0 26 0,25-51 0,0 26 0,25-50 0,0 0 0,24 0 0,25-25 0,24 0 0,26-49 0,23-24 0,-23 23 0,24-23 0,-49 24 0,24 0 0,-74 24 128,0 25-128,-49 25 0,0 0 0,-25 25 0,-23 25 0,-27 24 0,-23 0 0,-1 24 0,-24 26 0,24-25 128,-24-25-128,25-1 0,23-23 0,2-1 0,48-24 0,0-1 128,25-24-128,0-24 0,50-1 0,-1 1 0,25-26 0,24-24 128,25 0 0,1-49 0,24 24-128,24-24 128,1 24-128,-25 0 128,0 1-128,0 23 128,-50 27-128,2-2 128,-27 0-128,-23 26 0,-50 24 0,0 24 0,-25 51 0,-25-26 0,-23 0 0,-2 1 0,-23 23 0,24-23 128,0 24-128,0 0 0,-25 0 0,26-25 0,23 26 0,0-51 0,26 1 0,0-25 0,-1 0-128,50 0 128,-1-49 0,0-1 0,51 1-128,-26 0 128,25-26 0,-24 26 0,23 25 0,2-26 0,23 0-128,-24 50 128,-25-24 0,26 24 0,-27 0 0,-23 24 0,0-24 0,0 50 0,-25 0 0,0 23 0,-25-23 0,0 48 0,0-23 0,-23-2 0,23-48 0,0 25 0,25-50 0,0 0 0,0 0 0,25-25 0,24-25 0,0 1 0,1-25 0,-1 0 0,0 25 0,1-25 0,-26 25 0,25-1 0,1 25 0,-25 0 0,-1 1 0,-48 0 0,-1 48 0,0-24 0,0 24 0,-24 1 0,-25 0 0,1 25 0,-2-1 0,2 0 0,-2 1 0,26-26 0,0 1 0,24-1 0,0-24 0,0-24 0,25-25 0,25-1 0,0 1 0,0 0 0,24-1 0,0 0 0,1 26 0,-1-25 0,0-1 0,1 25 0,-25-23 0,-1 23 0,0 0 0,1 0 0,0 25 0,-25-25 0,25 25 0,-25 0 0,24 0 0,-24 0 0,0 0 0,0 25 0,-24 0 0,24 0 0,0-25 0,-25 25 0,25-25 0,0 0 0,0 0 0,25-25 0,-25 0 0,24 0 0,0 0 0,1 1 0,25-25 0,-25 24 0,-1 0 0,0 0 0,1 1 0,-25 24 0,0 0 0,0-25 0,-25 25 0,1 0 0,0 0 0,-26 25 0,25-25 0,-48 0 0,23 24 0,-23 1 0,-2 0 0,2 0 0,-2 24 0,26-25 0,0 1 0,24 0 0,0-25 0,0 25 0,25-25 0,0 0 0,25-25 0,25 0 0,-1 0 0,0-23 0,26 23 0,-2-25 0,-23 1 0,-1 24 0,0 1 0,1-1 0,-26 0 0,-24 1 0,24 24 0,-48 0 0,24 0 0,-49 0 0,-1 0 0,2 24 0,-27-24 0,2 25 0,-2 0 0,26 24 0,-25-25 0,24 26 0,-23-25 0,48 24 0,-25-25 0,2 26 0,23-25 0,-25 0 0,25 23 0,25-23 0,-24-25 0,24 25 0,0 0-128,0-25 128,24 25 0,1-1 0,0-24 0,0 0 0,24 0 0,0 0 0,1-24 0,23-1 0,2 0 0,-2 0 0,2-24 0,-2 25 0,2-26 0,-26 0 0,-25 2 0,26 23 0,-50 0 0,25 25 0,-50-25 0,0 25 0,-24 0 0,0 25 0,-26 25 0,2-26 0,-2 25 0,2 1 0,-2-1 0,27 0 0,-2 1-128,25-25 128,0 23 0,1-23 0,24-25 0,24 25 0,1-25 0,25-25 0,48 25 0,-23-25 0,23 1 0,25-25 0,25-1 0,-25 1 0,0 0 0,-23-1 0,-2 1 0,-24 25 0,0-1 0,-25 0 0,-24 0 0,-1 25 0,1 0 0,-25 0 0,0 0 0,-25 0 0,1 25 0,-25 0 0,-26 0 0,2 23 0,-26 2 0,25-25 0,-24 24 0,-2-25 0,-23 26 0,0 0 0,25-26 0,23 0 0,27 1 0,23-25 0,0 25 0,25-25 0,0 0 0,25 0 0,0 0 0,-1 0 0,25 0 0,1-25 0,23 0 0,2 1 0,-26 0 0,0-1 0,1 0 0,-2 25 0,2 0 0,-25 0 0,-25 25 0,-25 0 0,0-1-128,-24 50 0,-25-24-4608,-24 23 0,-1 26 2048</inkml:trace>
  <inkml:trace contextRef="#ctx0" brushRef="#br2" timeOffset="341907">5420 2454 3584,'-25'0'0,"25"25"256,0-25 0,0 0 768,0 0 128,0-25 256,0 25 0,0-24-768,0-1 0,0 25-128,25 0 128,-25-25-128,0 25 128,25 0-256,-25 0 128,24 25-256,-24-25 0,24 0 0,1 25 128,-25-25-128,25 24 128,0 1 0,-25 24 0,25-24-256,-25 24 127,24 0-127,-24 1 0,24-1 0,1 25 0,-25-1 0,25 2 0,-25-2-128,25 2 128,-25-27-128,0 2 128,25 23-128,-25-23 128,0 0-128,0-2 128,0 2-128,24-25 128,-24-1-128,0 1 128,0-25 0,24 0 0,-24 0 0,0 0 0,0 0 0,25-25 0,-25 1-128,25-26 128,-25 25-128,25-23 128,0-2-128,23 0 128,-23 2-128,0-2 128,24-23-128,-24-2 0,24 2 0,1-2 0,-1 2 0,-24-1 0,24 25 0,0-26 0,1 2 0,-1 23 0,0 1 0,-24 0 0,0 24 0,-1 1 0,1-1 0,-25 0 0,0 25-640,0 0 0,0 0-3711,0 0 127,0 0-1408</inkml:trace>
  <inkml:trace contextRef="#ctx0" brushRef="#br2" timeOffset="343456">6750 2158 5248,'0'0'0,"0"0"1024,0 0 128,0 0-512,0 0 0,-24 0 0,24 0 0,0 0 0,24-24 0,-24 24-128,0 0 0,0 0-128,25 0 128,-25 0-256,25 0 0,-25 0 128,25 0 0,-1-24-128,25 24 0,-24 0-128,0 0 0,25 0 0,-26-25 128,25 25-256,1 0 128,-1-25-128,-24 25 128,0 0 0,24 0 0,-49 0-128,25 0 128,-1 0-128,-24 0 128,0 0-1,25 0 1,-25 0-128,0 0 128,0 0-1279,0 0-1,0 0-8960</inkml:trace>
  <inkml:trace contextRef="#ctx0" brushRef="#br2" timeOffset="342901">6949 2133 9344,'0'0'0,"0"24"128,0-24 128,0-24 0,0 24 0,0 0 0,0 0 0,25 0 256,-25 0 0,0 0-128,0 24 128,0-24-128,0 25 128,0 0-256,0-1 0,0 26 0,0-1 0,0-24-128,24 24 0,-24-24 0,0 24 0,0-24 0,-24 25 0,24-26-128,0 0 0,0-24-256,0 25 0,0-25-1152,0 0 128,0 0-3328,0 0 0,0 0 3968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4:01.598"/>
    </inkml:context>
    <inkml:brush xml:id="br0">
      <inkml:brushProperty name="width" value="0.28" units="cm"/>
      <inkml:brushProperty name="height" value="0.28" units="cm"/>
      <inkml:brushProperty name="color" value="#FFFFFF"/>
    </inkml:brush>
    <inkml:brush xml:id="br1">
      <inkml:brushProperty name="width" value="0.08" units="cm"/>
      <inkml:brushProperty name="height" value="0.08" units="cm"/>
    </inkml:brush>
  </inkml:definitions>
  <inkml:trace contextRef="#ctx0" brushRef="#br0">6562 2854 12800,'0'0'0,"-27"0"384,27-26 0,0 1 256,0 25 0,-26-26 0,26 0 0,-51 26-257,25 26 129,-27 0-128,27 25 128,-25 25-256,25-25 0,0 25-128,0-25 128,26 25-128,26-25 0,0 0 0,0-1 0,25-24 0,2-1 0,-1-25-128,-1-25 128,28-1-128,-2 0 128,2-24 0,-2-26 0,28 25 0,-54 0 128,-25 0-128,27-25 128,-27-1-128,-26 2 128,25 23-128,-25 2 0,26-1-128,-26 25 0,0-24 0,0 25 0,0 25 0,0-26 0,0 26 0,0 0 0,0 0 0,0 0 0,0 0-256,-26 26 128,26-26-2816,-25 0 129,25 25-7553</inkml:trace>
  <inkml:trace contextRef="#ctx0" brushRef="#br0" timeOffset="518">6514 2584 9600,'0'0'0,"0"0"1152,0 0 0,0 0-256,0 0 0,-27 0 128,2 26 0,-1-1-384,0 26-1,0 0-511,0 25 128,-1 0-128,2 1 128,25-1-128,0-25 128,0 25-128,25-51 0,2 26 0,-1-51 0,26 26 0,-26-26 0,26 0 128,0-26 0,-1-25 0,1 26 0,1 0-128,-27-26 128,25 25 0,-25-25 0,1 26 0,-27 0 0,26 25-512,-26-26 128,-26 1-3328,26 25 1,-27 0-5761</inkml:trace>
  <inkml:trace contextRef="#ctx0" brushRef="#br1" timeOffset="3879">6536 2584 16639,'0'20'0,"-21"-20"384,21 21 0,0-1 0,-21 1 0,21 19-128,0 1 0,0 0-128,0-1 0,0 1 0,21-21 0,-21 1 0,41-1 0,-20-40 256,21-1 0,0-19 128,-22-1 128,22 0-256,-22 1 0,1-1 0,0 21 0,-21-1-128,-21 1 0,0-1-256,1 21 128,-22-20-128,1 20 0,20 0-256,-21 0 128,21 0-1920,1 20 128,20-20-4863,-21 21 127,21-1 4480</inkml:trace>
  <inkml:trace contextRef="#ctx0" brushRef="#br1" timeOffset="3509">6202 2625 8576,'-20'0'0,"20"21"1024,-21-21 128,0 0-128,21 0 128,-21 20-256,1 20 128,-22 1-384,22 0 128,-1 20-129,0 0 1,21 0-512,-21 0 128,21-20-128,21 20 0,0-21 0,0-19 0,20-1 0,0 1 0,1-21 0,-1 0 0,22 0-128,-21-21 128,-22 1 0,21-1 0,-20 1-128,0 20 0,-21-20-2176,21 0 129,-21 20-8321</inkml:trace>
  <inkml:trace contextRef="#ctx0" brushRef="#br1" timeOffset="4529">7243 2073 11520,'0'0'0,"31"0"128,-31 0 0,0 31 128,0-31 0,0 0 128,0 0 128,0-31 0,0 31 0,0 0 128,0 0 0,0 0-128,0 0 127,0 0 1,-31 0 0,31 31-256,0-31 128,0 0-256,-30 0 0,30 31-128,0 0 128,-31-31-128,31 31 0,0-1-128,0-30 128,0 31-128,0-31 128,0 0-128,0 0 128,0 0 0,0-31 0,31 31 0,-31 0 128,0-30-128,0 30 0,0 0-128,0 0 128,0-31-128,0 31 128,0 0-128,0 0 0,0 0 0,0 0 0,0 0 0,30-31 0,-30 31 0,0-31 128,31 31-128,-31-31 128,31 0-128,0 31 0,-31-30 0,31-1 128,-31 31-640,31 0 128,-31 0-4351,0 0-1,0 0-2304</inkml:trace>
  <inkml:trace contextRef="#ctx0" brushRef="#br1" timeOffset="10511">7823 1291 8320,'0'0'0,"0"0"896,0 0 128,0 0 0,0 0 128,0 0-384,0 0 128,-25-25-256,25 25 128,0 0-128,0 0-1,-24 0-127,-1 25 128,0-25-384,25 24 128,-25 0-128,1 1 128,-1 0-256,1 0 128,-1 24-128,25 0 128,0 1-128,0-1 0,0 0 0,25 1 0,-1-1-128,1-24 128,24-1-128,-24 1 128,24-25 0,0-25 0,1 1 128,-1-1 0,0-24 256,1-1 0,-25-23-128,-1 23 0,0 0-128,1 26 0,-25-25 0,-25 24 0,1-25-128,0 26 0,-1 0-128,0-1 128,0 0-128,0 25 128,1 0-128,0 0 0,-1 0-256,0 0 0,0 25-3712,25-25 1,-24 25-3073,24-25 0,0 24 7552</inkml:trace>
  <inkml:trace contextRef="#ctx0" brushRef="#br1" timeOffset="11248">8120 920 13568,'25'0'0,"-25"-24"768,25 24 0,-1-24 512,0 24-1,26-25-639,-1 25 0,-24 0-256,24 25 128,1-1-128,-1 0 0,-25 1-256,1 25 0,0-25 128,-1 23 0,-24-23-128,25 25 128,-25-26 0,0 0 0,0-24-256,-25 25 128,25-25 0,0 0 0,0 0 0,-24 0 0,24-25-128,-25 1 128,0-25-128,1-1 0,24-23 0,0 23 0,0-23 0,24 23 0,-24-24 0,25 25 0,0 24 0,-1-24 0,-24 25 0,25-1 0,-25 25-256,0-25 128,0 25-2432,0 0 0,0 0-3967,0 0-1,0 25 5248</inkml:trace>
  <inkml:trace contextRef="#ctx0" brushRef="#br1" timeOffset="11877">9056 230 16000,'0'0'0,"0"25"128,-25-25 128,25 0-1,0 0 1,-24 24 0,-1 1 0,0-1 0,0 1 128,1 25-256,-1-1 128,0-25-128,25 26 0,25-25 0,0-1 0,-1 1-128,1-25 128,25 0 0,-26 0 128,25-25 128,-24 1 128,25-1 0,-26-25 128,0 1-384,-24 0 0,0-25 0,0 0 0,0 0-128,-24-25 128,0 25-128,-26 0 0,25-24-128,-24-1 128,-25 1-128,25-1 0,24 50 0,-24-1 128,24 1-128,25 24 128,-25 25-128,25-24 128,-24 24-128,24 24 128,0 26 0,24-1 0,1 25-128,24 0 128,1 0-128,-1 24 128,25-23-128,-25 23 128,26-24-128,-27 0 128,2 0-128,-25-25 0,25 1-1664,-26-26 128,-24 1-4863,24-25 127,1 0 1792</inkml:trace>
  <inkml:trace contextRef="#ctx0" brushRef="#br1" timeOffset="12091">9426-164 17535,'0'0'0,"31"31"640,-31-31 0,31 0 128,-31 31 0,30-1-384,1-30 128,-31 31-256,31 31 128,0-31-256,-31-31 128,31 31-256,0-1 128,-31-30-640,0 0 128,0 0-5247,0 0-1,0-30-256</inkml:trace>
  <inkml:trace contextRef="#ctx0" brushRef="#br1" timeOffset="12254">9235-508 16511,'0'0'0,"0"0"896,0 0 0,0-31-256,0 31 0,0 0-384,0 0 128,0-31-256,0 31 128,-31-31-640,31 31 0,0 0-2176,31-31 1,-31 31-7425</inkml:trace>
  <inkml:trace contextRef="#ctx0" brushRef="#br1" timeOffset="12812">9796-312 18559,'0'24'0,"0"-24"384,25 25 0,-25-1 256,25 1 0,-25 0-256,0 0 0,24-1-256,-24-24 128,0 25-128,0-25 128,0 0-128,0 0 0,0 0 0,0 0 0,0-25-128,0 1 128,0-1-128,-24 0 128,24-49-128,-25 25 128,25-25-128,-25 24 128,25 1-128,0 0 128,0-1-128,25 26 0,-25-25 0,25 49 0,-1-25 0,1 25 128,-1 0 0,1 0 0,0 25-128,-1-1 128,1 1-128,0-1 128,-1 26-128,1-25 128,-25 24-128,24-25 128,-24 1-256,0 0 0,0-25-3200,25 0 0,-25 0-4991,0-25-513,0 25 11392</inkml:trace>
  <inkml:trace contextRef="#ctx0" brushRef="#br1" timeOffset="13305">10315-1003 13312,'0'0'0,"0"25"896,0-25 0,-25 0 256,25 0-1,0 0-255,0 0 0,-24 0-512,24 0 128,-25 25-256,0-1 0,25 25-128,0-24 128,0 0-128,0-1 0,0 1-128,25-1 128,0 1 0,-1-25 0,1 0 0,24 0 0,-24-25 0,0 25 0,-1-24-128,1-1 128,-25-24-128,0 24 128,0-24-128,0 0 128,0 24-128,0-24 128,0 24-128,0 1 128,-25 24-128,25 0 128,0 24-128,25 1 128,-25 0-128,24 24 128,-24-24-128,25 24 128,0-25 0,0 1 0,-25 0 0,24-1 0,-24 1-512,25-25 128,-25 0-4736,24 0 129,-24 0-3457</inkml:trace>
  <inkml:trace contextRef="#ctx0" brushRef="#br1" timeOffset="13844">10314-1496 17535,'0'0'0,"24"-24"384,26 24 0,-25-25 128,24-24 0,25-1-128,-24-23 0,23 23-128,2-24 0,-1 25-256,0 0 0,-25-1-640,1 26 0,-1-1-3967,-25 25-1,1-25-1408</inkml:trace>
  <inkml:trace contextRef="#ctx0" brushRef="#br1" timeOffset="13622">10437-2309 18431,'0'0'0,"0"25"256,0-25 128,25 25 0,-25 23 0,24-23-128,1 50 128,-1-27-128,1 27 128,0 23-256,0 26 128,24-1-128,25-24 128,-25-25-128,1 0 128,-25-25-512,-1 1 128,0-26-4480,-24 1 1,25-1-3329</inkml:trace>
  <inkml:trace contextRef="#ctx0" brushRef="#br1" timeOffset="14474">11152-1841 14080,'24'25'0,"-24"-25"640,25 0 128,-25 0-128,25-25 127,0 25-255,-25-25 128,24 0-256,1 25 128,-1-48-128,1 23 0,-25 0 0,25 25 0,-25-25-128,0 25 0,0-25-128,0 25 128,-25 0-128,25 0 128,-49 25-256,24-25 128,1 50-128,-1-2 128,0 2-128,0 0 128,25 23-128,0-23 128,0-1-128,25-25 128,0 1 0,0-25 0,24 0-128,0-25 128,1-23 0,23-2 128,-23 0-128,25-23 0,-27 23 0,2-23 0,-25 23 0,-1 1 0,-24-25 0,25 49 0,-25-24-128,0 25 128,0-1-128,0 0 0,0 25 0,0 0 0,25 0 0,-25 0 0,24 25 0,1 0 0,0-1 0,-1 0 0,1 1 0,0 0 128,25 0 0,-26 0 0,0-1 0,1-24 0,-25 49 0,0-24 128,0 0-128,-25 23 0,1-23-128,0 25 128,-26-1-384,25-25 128,0 26-4736,1-25 1,-26 0-5249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4:50.980"/>
    </inkml:context>
    <inkml:brush xml:id="br0">
      <inkml:brushProperty name="width" value="0.08" units="cm"/>
      <inkml:brushProperty name="height" value="0.08" units="cm"/>
    </inkml:brush>
  </inkml:definitions>
  <inkml:trace contextRef="#ctx0" brushRef="#br0">2603 1155 11520,'0'0'0,"25"25"384,-25-25 0,-25 24 128,25 0 128,-25 1 128,25 0 0,0 0-384,0 0 128,0-1-128,0 26-1,25-25-255,0-1 128,-1 1-128,0-25 128,1 24-256,0-24 128,-25 25 0,25-25 0,-1-25 0,0 25 0,1-24 0,-25-1 0,25 25 0,-25-24 0,0-1 0,25-25 0,-25 26-128,0-1 128,-25 0-128,25-25 128,0 2-128,0 23 128,-25 0 0,25 0 0,0 0-128,0 1 128,0 24 0,0 0 0,0 0 0,0 0 0,25 0 0,-25 0 0,0 0 0,25 24 128,0-24-128,-25 25 0,24-25 0,-24 0 128,24 25-128,-24-25 128,0 0-384,25 25 0,-25-25-1792,0 0 0,0 0-4223,0 0-1,0 0 4096</inkml:trace>
  <inkml:trace contextRef="#ctx0" brushRef="#br0" timeOffset="165">2443 804 14848,'31'0'0,"0"30"256,-62-30 128,0-30-128,31-1 0,-31 0-256,31 31 0,-31-31-11520</inkml:trace>
  <inkml:trace contextRef="#ctx0" brushRef="#br0" timeOffset="586">2949 588 14336,'0'0'0,"0"0"384,0 0 0,0 0-128,0 0 128,0 0-128,0-25 0,24 25-128,-24-24 127,0-1 1,0-24 0,25-1 0,-25 1 0,0 24 0,0 1 128,24-1-640,-24 25 128,0-25-12799</inkml:trace>
  <inkml:trace contextRef="#ctx0" brushRef="#br0" timeOffset="1001">2974-473 15488,'25'0'0,"-25"25"640,25-25-1,-25 0-255,0 0 128,0 0-128,0 0 0,0 24-128,24 26 0,0-25-128,1 23 128,25 27 128,-25-27 0,24 2-256,0-1 128,1 0-256,-26-24 0,1-1-1792,24-24 128,-24 25-10239</inkml:trace>
  <inkml:trace contextRef="#ctx0" brushRef="#br0" timeOffset="1489">3171-276 14336,'0'-31'0,"0"31"640,0 0 0,0 0 0,0 0-1,0 0-255,0 0 0,0-31-128,0 0 128,30 0-256,1-30 128,0 30-640,31-31 0,-31 31-5759,-1 0-1,1 1 3840</inkml:trace>
  <inkml:trace contextRef="#ctx0" brushRef="#br0" timeOffset="1238">2924-461 14592,'0'0'0,"0"0"256,0-31 128,0 0-128,0-31 0,0 32 0,0-1 128,0-31-257,0 62 1,0-31-128,31 1 0,-31 30-4863,31 0 127,-31 0 1024</inkml:trace>
  <inkml:trace contextRef="#ctx0" brushRef="#br0" timeOffset="1634">3491-794 14208,'0'0'0,"0"31"768,0-31 128,31 30-257,-31-30 129,0 31-384,31-31 128,-31 31-128,0 0 0,31-31-2688,-31 31 1,0-31-7425</inkml:trace>
  <inkml:trace contextRef="#ctx0" brushRef="#br0" timeOffset="1790">3245-1040 17791,'0'0'0,"31"31"0,-31-31 128,-31 0-128,31 0 0,0 0-256,0 0 0,0 0-12287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4:55.315"/>
    </inkml:context>
    <inkml:brush xml:id="br0">
      <inkml:brushProperty name="width" value="0.08" units="cm"/>
      <inkml:brushProperty name="height" value="0.08" units="cm"/>
    </inkml:brush>
  </inkml:definitions>
  <inkml:trace contextRef="#ctx0" brushRef="#br0">6303-695 13056,'0'31'0,"0"0"768,0-31 128,0 31-384,0-31 128,0 0-256,0 0 127,0 0-127,0 0 0,0 30-256,31-30 128,-31 31-128,0 0 0,31-31 0,-31 0 128,31 0-128,-31 0 128,0 0-128,31-31 0,-31 31 0,0-31 128,0 1-128,-31-32 0,31 31 0,0 0 0,-31 1-128,31 30 0,0-31 0,0 31 0,0-31 0,0 31 0,31 31 128,-31-31 0,31 31-128,0-31 0,-1 30-2944,1-30 129,0 31-7041</inkml:trace>
  <inkml:trace contextRef="#ctx0" brushRef="#br0" timeOffset="-1284">5045 1056 15232,'0'0'0,"0"24"128,24 1 0,1 0 256,0 0 0,0 25-129,24-26 1,-24 25 0,24 1 0,-24-26 0,-1 26 128,1-26-384,-25 1 128,25 0-128,-25-1 0,24-24 0,-24 0 0,0 0 0,-24 0 0,-1-24 0,-24-1 0,-1-24 0,1-1 0,0 1-128,-1-25 128,1 0-128,25-1 128,-1 2 0,0 23 0,25-24 128,0 25 0,0 24 0,0-24 0,25 24 0,0 25 0,-1 0 0,0 0 128,26 25-128,-25 0 128,-25 24 128,25 0 0,-25 25-256,0-24 128,0-1-256,0 0 128,0-24-128,-25 0 0,25-25 0,0 0 0,0 0 0,0 0 0,0-25-128,0 25 128,0-25-128,25 0 0,-1 1 128,1-1 0,24 25 0,-24 0 0,24 0 0,0 0 0,-24 25 0,24-25 128,-24 0-1280,0 0 0,24 0-6015,-24 0 127,-25 0 6400</inkml:trace>
  <inkml:trace contextRef="#ctx0" brushRef="#br0" timeOffset="-920">5662 537 13056,'0'25'0,"0"0"896,0-25 0,0-25 128,0 25-1,-25 0-895,25 0 0,0 25 0,0-25 128,0 50-128,25-50 128,-25 24-128,25 0 0,-1-24-128,-24 25 128,25-50-128,-1 25 128,1-24 128,-25 0 128,0-1 0,0 0 0,0-25 0,0 26 0,-25-25-128,25 24 0,-24 0-128,-1 1 128,25-1-256,-24 25 128,24-24-512,-25 24 128,25 0-3200,0 0 1,0-25-5761</inkml:trace>
  <inkml:trace contextRef="#ctx0" brushRef="#br0" timeOffset="-362">5834 194 16384,'-25'25'0,"25"-25"255,0 0 1,25 0 128,0 0 128,-1 24-256,0-24 0,1 24 0,0-24 0,0 25 0,0-25 0,-25 0-128,0 0 128,0-25-128,0 1 0,-25-25 0,0 24 0,0 0-128,0-24 128,1 0-128,0-1 0,-1 25 0,25 1 0,-25-1 0,50 1 128,-25-1-128,25 25 128,-1 0-128,0 0 128,1 25 0,0-1 0,25 1 0,-26-1 128,1 1-128,-1-25 128,-24 25 0,0-25 0,0 0-128,0 0 0,0-25-128,0 0 128,0-24-128,0 25 128,-24-51-128,-1 26 128,25 25-128,0-26 0,0 25 0,-24-24 0,48 25-128,-24 24 128,25-25-128,-1 0 128,1 25-128,0 0 128,0 25 0,-1-25 0,1 25 0,0-1 0,-1 1-896,-24-25 0,25 24-3839,-25-24-1,24 0-2048</inkml:trace>
  <inkml:trace contextRef="#ctx0" brushRef="#br0" timeOffset="645">6845-1878 11904,'0'31'0,"0"0"384,0-31 0,0-31 256,0 0 128,0 31-256,0 0 0,0 31-128,0 0 128,0 0-256,30 31 127,-30-32-255,31 32 128,0-31 0,-31 0 0,31-1 0,0-30 128,-31 0-384,31-30 0,-1-1-1919,1 0-1,0 0-4352,-31-30 0,31 30 6912</inkml:trace>
  <inkml:trace contextRef="#ctx0" brushRef="#br0" timeOffset="3486">7141-2199 5504,'0'0'0,"0"24"128,24-24 128,-24 0 256,0 0 0,0 0 256,25 0 0,-25 0-128,0 0 0,25 0-256,-25 0 128,0 0-128,24-24 128,-24 24-256,25-25 0,-1-24-128,-24 24 128,25 1-128,0-1 128,-25 0-128,25 1 128,-25 24-128,0-25 128,0 25-128,0-25 0,0 25 0,0 0 0,0-24 0,-25 24 0,0 0-128,25 0 128,-25 0-128,1 0 0,-1 0 0,25 0 0,-24 0 0,-1 24 0,25 1 0,-25 0 0,25-1 0,-24 1 0,24 0 0,0-1 0,0 1 0,0-25 128,24 24 0,-24 1 0,0 0 0,0-1 0,25 1-128,-25-25 128,25 24-128,-1-24 128,1 0-128,-1 25 128,1-25-128,0 0 0,25 0 128,-50 0 0,24 0-128,0-25 128,1 25 0,0-24 0,-25 24 0,25-25 0,0 1-1,-25-1 1,25 0-128,-25-24 128,24 25-128,-24-1 128,0 25-128,24-25 128,-24 1 0,0 24 0,0-25 0,0 25 0,0-25-128,0 25 0,25 0-1791,-25-24 127,0 24-8064</inkml:trace>
  <inkml:trace contextRef="#ctx0" brushRef="#br0" timeOffset="380">6451-1113 13184,'0'0'0,"25"0"1280,-25 0 0,25 25-640,-25-25 127,0 24-511,24-24 128,-24 24-128,0 1 0,25-25 128,-25 0 0,0 0-256,25 0 128,-25-25-128,0 1 128,-25-25-128,25 24 0,0 0 0,-25-24 0,25 24-128,-24-24 128,24 24-128,-25 1 0,25-26 0,0 26 0,25-1 0,-1 25 0,1-25 0,0 25 128,24 0-128,-24 25 128,24-25 0,-24 25 128,-1-1-256,26-24 0,-26 25-896,-24-25 0,25 25-4991,-1-25 127,-24-25 1920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8:03:47.895"/>
    </inkml:context>
    <inkml:brush xml:id="br0">
      <inkml:brushProperty name="width" value="0.28" units="cm"/>
      <inkml:brushProperty name="height" value="0.28" units="cm"/>
      <inkml:brushProperty name="color" value="#FFFFFF"/>
    </inkml:brush>
    <inkml:brush xml:id="br1">
      <inkml:brushProperty name="width" value="0.028" units="cm"/>
      <inkml:brushProperty name="height" value="0.028" units="cm"/>
    </inkml:brush>
  </inkml:definitions>
  <inkml:trace contextRef="#ctx0" brushRef="#br0">911 1467 2560,'0'0'0,"13"0"128,-13 0 128,0 0 1024,0 0 0,0 0-640,0-13 0,0 13 0,0 0 0,-13 0-256,13 0 0,0 13-256,0 0 0,0 13 0,0-13 0,0 13-128,0-13 128,0 14-128,0-14 128,13 0 0,-13-13 0,0 0-128,0 0 128,13 0 0,-13-26 128,0-1-128,0 1 128,13-13-128,-13 13 128,0 0-256,0-13 128,0-1 0,13 14 0,-13 13 0,0 0 0,0 0-128,0 0 128,0 0-128,0 13 0,0 0 0,0 13 128,0 0-128,0 13 0,-13-13 0,13 13 128,0 14-128,0-14 128,0 13 0,0-13 0,-13 13-128,13-13 128,0 1 0,-13-14 0,13 0-128,0 0 0,0-13 0,0 0 128,0-13-128,0-13 0,13-1 0,-13 1 0,13 0 0,-13-13 0,13 13 0,-13 0 0,13 13 0,-13 0 0,0 0 0,0-1 0,13 1 0,-13 13 0,0 0 0,0 0 0,0 13 0,0 1 0,-13 12 0,13 0 128,0 0-128,0 0 0,0 13 0,0-13 0,13 1-256,-13-14 128,0 0 128,0-13 0,0 13 0,0-26 0,0 0 0,0 0 0,0-14 0,0 1 0,13-13-128,-13 26 128,0-13 0,13 13 0,-13-13 0,0 13 0,0 13 0,0-13 0,0 13-2304,0 0 0,0 0-2688</inkml:trace>
  <inkml:trace contextRef="#ctx0" brushRef="#br1" timeOffset="6447">964 1355 6272,'0'0'0,"10"0"128,-10 0 128,0 0 0,0 0 0,0 0 256,0 0 128,0 0-256,0 0 0,0 0 0,0 0 0,0 0 0,0 0 0,0 10 128,0-10 128,0 0-512,0 0 0,0 0 0,0 0 128,0 0-128,0 0 128,0 0-128,0 0 128,0 11-128,0-11 128,0 0-128,0 0 0,0 0 0,0 0 128,0 0-128,0 0 128,0 0-256,0 0 128,0 0 0,0 0 0,0 0-128,0 0 128,0 0-128,0 0 128,0 0-128,0 0 128,0 0-128,0 0 128,0 0-128,0 0 0,0-11 0,0 11 128,0 0-128,0 0 128,0 0 0,0 0 0,0 0 0,0 0 0,0 11 0,0-11-1,-10 0 1,10 0 0,0 0-128,0 0 0,0 0 0,-10-11 128,10 11-128,0 0 128,0 0 0,-11 0 0,11 0 0,0 0 0,0 0-128,0 0 128,-10 0 0,-1 0 0,11 0-128,-10 0 128,0 11-128,-1-11 0,11 0 0,-10 0 128,-1 0-128,1 0 128,0 0-128,10 10 128,-12-10-128,2 0 128,0 0-128,10 0 128,-11 0-128,11 0 128,-10 0-128,10 0 128,-10 0-128,-1 0 128,11 0-128,-10 11 0,-1-11 0,1 0 0,0 0 0,-1 0 128,1 10-128,10-10 0,-11 10 0,1-10 128,-1 0-128,11 0 128,-11 11-128,11-11 0,0 0 0,-10 0 0,10 0 0,0 10 0,0-10 0,0 0 128,0 0-128,0 0 128,0 0-128,10 0 0,-10 0 0,11 0 0,-11 0 0,11 11 0,-11-11 0,0 0 128,10 0-128,-10 10 0,0-10 0,0 0 0,11 10 0,-11 1 0,10-11 0,-10 10 0,11-10 0,-11 11 128,20-11-128,-9 11 0,-1-11 0,1 0 0,-1 0 0,0 0 0,1-11 0,9 11 0,-8 11 0,-2-11 0,0 0 0,1 0 0,-1 0 0,-10 0 128,11 0-128,-1 0 0,-10 0 0,0 0 128,10 0-128,-10 0 0,0 0 0,11 0 0,-11 0 0,0 0 0,0 0 0,0 0 0,0 10 0,0-10 0,0 0 0,-11 0 128,11 10-128,0-10 128,-10 0-128,10 11 0,-10-11 0,-1 0 128,1 0-128,-1 10 0,1-10 0,-12 0 0,12 0 0,-11 11 0,1-11 0,9 10 0,-10-10 0,11 10 0,0 1 0,-1-11 0,1 10 0,-1-10 0,1 11 0,-1-11 0,11 10 0,-11-10 0,11 0 0,0 10 0,0-10 0,-10 11 0,10-11 0,10 10 0,-10 1 0,0-11 0,11 0 0,-11 0 0,11 0 0,10 0 0,-11 0 0,11 0 0,0-11 0,10 11 0,-10 0 0,-1-10 0,12 10 0,-11 0 0,0 0 0,-11 0 0,1 10 0,-1-10 0,1 0 0,-1 0 0,0 11 0,-10-11 0,11 0 0,-11 11 0,0-11 0,10 0 0,-10 0 0,0 10 0,0-10-640,0 0 0,0 0-13311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5:07.606"/>
    </inkml:context>
    <inkml:brush xml:id="br0">
      <inkml:brushProperty name="width" value="0.08" units="cm"/>
      <inkml:brushProperty name="height" value="0.08" units="cm"/>
    </inkml:brush>
    <inkml:brush xml:id="br1">
      <inkml:brushProperty name="width" value="0.28" units="cm"/>
      <inkml:brushProperty name="height" value="0.28" units="cm"/>
      <inkml:brushProperty name="color" value="#FFFFFF"/>
    </inkml:brush>
  </inkml:definitions>
  <inkml:trace contextRef="#ctx0" brushRef="#br0">2209 1574 5120,'0'0'0,"0"0"640,0 0 0,0 0 0,0 0 0,0 0 0,0 0 0,0-24-256,0 24 128,0 0-384,0 0 128,0 0 0,0 0 0,0-25 0,0 25 128,0 0 0,0 0 0,0 0-256,0-25 128,0 25-128,0 0 128,0 0-128,-24 0 128,24 0-128,0 0 128,0 25-128,-25 0 128,25 24-128,-25-24 0,25-1 0,0 25 0,0-24-128,0 0 128,0 0-128,0-1 128,25-24 0,-25 25 0,25-25-128,-25 24 0,24-24 0,0 0 0,1 0 0,-25 0 128,25 0-128,0-24 128,-1 24-128,25-25 128,-24 1 0,25-1 0,-26 0 0,0 0 0,1 25-128,0-24 128,0 24-128,-1 0 128,1 24 0,-25-24-1,0 25 1,0 0 128,0 0-128,0-1 0,0 1 0,-25-1 128,1 1-128,24 0 0,-25-1 0,0 1 0,25 0 0,-25-25 0,25 24 0,-24 1 0,24-25-128,-24 0 128,-1 25-128,0-25 0,0 0-256,25 24 128,-25 1-640,1-1 0,24-24-1791,0 25 127,-24-25-5376</inkml:trace>
  <inkml:trace contextRef="#ctx0" brushRef="#br1" timeOffset="11345">1272 2141 2688,'0'0'0,"0"0"128,0 0 0,0 0 128,0 0 0,31 0-128,-31 0 128,0 0 0,0 0 0,-31 0-128,31 0 128,0 31-128,0-31 0,31 0-128,-31 0 0,0 0 128,31 0 0,0 0-128,-1 0 0,-30 0 0,0 0 0,31 0 0,-31 0 0,0 31 0,31-31 0,-31 0 0,0 0 128,0 0-128,0 0 128,31 0-128,-31 0 128,0-31 0,0 31 0,0 0-128,0 0 0,0 0 0,0 0 0,0 0 0,0 0 0,0 0 0,0 0 0,0 0 0,0 0 0,0 0 0,0 0 0,0 0 0,0 0 128,0 0-128,0 0 128,31 0-128,-31 0 128,0 31 0,0-31 128,0 0-128,0 0 0,0 0 0,0 0 0,0 0 0,0 30 128,0-30-128,0 0 128,0 0-256,0 0 128,0 0-128,0 0 0,0 0-128,0 0 128,0 0-128,0 0 128,0-30-128,31 30 128,-31 0-128,30 0 128,-30-31-128,0 62 128,0-31 0,0 0 0,31 0-128,-31 30 128,0-30-128,0 0 128,0 0 0,0 0 0,0 0 0,0 0 0,0 0 0,0 0 0,0 0 0,0 0 0,0 0 0,0 0 0,0 0 0,0 0 0,0 0-384,0 0 128,0 0-4096</inkml:trace>
  <inkml:trace contextRef="#ctx0" brushRef="#br1" timeOffset="11478">1469 2265 896,'0'0'0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4:41.309"/>
    </inkml:context>
    <inkml:brush xml:id="br0">
      <inkml:brushProperty name="width" value="0.08" units="cm"/>
      <inkml:brushProperty name="height" value="0.08" units="cm"/>
    </inkml:brush>
  </inkml:definitions>
  <inkml:trace contextRef="#ctx0" brushRef="#br0">4453 2091 9728,'0'0'0,"24"0"384,1 0 128,-25 0 128,0 0 0,0-25-128,0 25 0,0 0 0,0 0 128,0 0-256,0 0 128,0 0-128,0 0 0,0 0-128,0 0 0,0 0 127,0 0 1,25 0-128,-25 0 128,0 0-128,24 0 0,-24 0-128,25 0 128,-25 0-128,25 0 0,-1 0 0,-24 0 0,25 0 0,0 0 0,0 0-128,-1 0 128,0 0 0,1 0 0,0 0 0,0 0 0,-25 0-128,25 0 128,-1 0-128,1 0 128,-25 0-128,24 0 128,1 0-128,0 0 128,0 0-128,0 0 128,-1-24-128,25 24 128,-24 0-128,0 0 128,0 0-128,24 0 128,-25 0-128,26 0 128,-26 0-128,1 0 128,0 0-128,-1 0 0,1 0 0,-25 0 0,25 0 0,-1 0 0,-24 0 0,25 0 128,0 0-128,-25 0 128,0 0 0,25 0 0,-25 0-128,0 0 128,0 0-128,0 0 0,24 0 0,-24 0 0,0 0 0,0 0 0,0 0 0,0 0 0,0 0 0,0 0 0,0 0 0,0 0 0,0 0 0,25 0 128,-25 0-128,0 0 0,0 0 0,0 0 128,24 0-128,-24 0 0,0 0 0,0 0 0,0 0 0,0 0 128,0 0-128,0 0 128,0 0-128,0 0 0,0 0 0,0 0 128,0 0-128,0 0 128,0 0-128,0 0 128,0 0-896,-24 0 128,24 0-7551,0 24 127,-25-24 6656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4:39.401"/>
    </inkml:context>
    <inkml:brush xml:id="br0">
      <inkml:brushProperty name="width" value="0.08" units="cm"/>
      <inkml:brushProperty name="height" value="0.08" units="cm"/>
    </inkml:brush>
  </inkml:definitions>
  <inkml:trace contextRef="#ctx0" brushRef="#br0">1667 2807 9472,'0'0'0,"0"0"256,0 0 0,0 0 256,0 0 128,0 0 128,0 0 128,0 0-256,0 0 0,0 0-128,0 0 128,0 0 0,0 0-1,0 0-255,0 0 128,0 0-384,0 0 128,0 0-128,0 0 0,0 0 0,0 0 0,0 0-128,0 0 128,0 0 0,0 0 0,0 0-128,0 0 128,0 0 0,0 0 0,25 0 0,-25 0 0,25 0-128,24 0 128,-25 0-128,1 0 128,25 0 0,-26 0 0,25-25-128,-24 25 128,0 0-128,-1 0 128,1 0 0,24 0 0,-24 0-128,0 0 128,-1 0-128,1 0 128,-1 0-128,1 0 0,0 0 0,-25 25 0,25-25 0,-1 0 0,1 0 0,-1 0 0,26 0 0,-26 0 0,26 0 0,-26 0 0,26 0 0,-1 0 128,-24-25-128,-1 25 128,1 0-128,0 25 128,-1-25-128,1 0 128,-25 0-128,0 0 0,24 0 0,-24 0 0,25 0 0,-25 0 0,25 0 0,-25 0 0,25 0 0,-25 0 0,24 0 0,-24 0 128,25 0-128,-1 0 0,-24 0 0,25 0 0,-25 24 0,25-24 0,-1 0 0,-24 0 0,25 0 0,-25 0 0,25 0 0,-1 0 0,-24 0 0,25 0 0,0 0 0,-25 0 0,24 0 0,1 0 0,-1 0 0,-24 0 0,25 0 0,0 0 0,-25 0 0,25 0 0,-1 0 0,-24 0 0,25 0 0,-1 0 0,1 0 0,0 0 0,-1 0 0,-24 25 128,50-25-128,-50 0 0,24 0 0,-24 0 0,0 0 0,25 0 0,-25 0 0,0 0 0,0 24 0,0-24 0,0 0 0,0 0 0,25 0 0,-25 0 0,0 0 0,0 0 128,24 0-128,-24 0 128,0 0-128,0 0 128,0 0-128,25 0 0,-25 0 0,0 0 128,0 0-128,0 0 0,0 0 0,0 0 0,0 0 128,0 0 0,0 0-128,0 0 128,0 0-128,0 0 128,0 0-128,0 0 0,0 0 0,0 0 0,-25 0-128,25 0 128,0 0-3968,0 0 1,0 0-5377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45:20.002"/>
    </inkml:context>
    <inkml:brush xml:id="br0">
      <inkml:brushProperty name="width" value="0.28" units="cm"/>
      <inkml:brushProperty name="height" value="0.28" units="cm"/>
      <inkml:brushProperty name="color" value="#FFFFFF"/>
    </inkml:brush>
  </inkml:definitions>
  <inkml:trace contextRef="#ctx0" brushRef="#br0">2005 1905 1408,'30'0'256,"1"0"0,0 0 512,0-31 0,0 31 128,-31 0 128,31 0-640,-31 0 0,0-30-128,0 30 0,0 0-256,0 0 128,0 0-128,0-31 128,0 31-128,0 0 128,0 0-128,0 0 0,0 0 0,0 0 0,0-31 0,0 31 0,30 0 128,-30 0 0,0 0 0,0 0 0,0 0-128,0 0 128,0 0-128,0 0 128,0 0-128,0 0 128,0 0-128,0 0 128,0 0-128,0 0 128,0 0-128,31 0 0,-31 0 0,0 0 128,0 0-128,0 0 128,0 31 0,0-31 0,0 0-128,0 0 128,31-31-128,-31 31 128,0 0-128,0 0 128,0 0-128,0-31 128,31 31-128,-31 0 128,0 0-128,0 0 0,0-31 0,0 31 128,31 0-128,-31 0 0,0 0 0,0 0 128,0 0-128,0 0 128,0 0-128,0 0 0,0 31 128,0-31 0,0 0-128,0 0 128,0 31-128,0-31 0,0 31 0,-31-31 128,31 31-128,0-31 0,0 0 0,0 30 0,0-30 0,0 0 128,0 0-128,31 0 0,-31 0 0,0 0 128,0 0 128,31 0 0,-31 0-256,0 0 128,0 0 0,0 0 0,0-30-128,0 30 128,0 0-128,0-31 0,30 31 0,-30-31 0,0 31 0,0 0 128,0 0-128,0 0 0,0-31 0,0 31 128,0 0-128,-30 31 0,30-31 0,-31 0 128,0 31-128,-31-31 128,31 0-128,1 0 128,-32 31-128,31-31 0,0 0-128,0 0 128,1 0-1920,-1 30 0,0-30-3328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9:06:29.113"/>
    </inkml:context>
    <inkml:brush xml:id="br0">
      <inkml:brushProperty name="width" value="0.028" units="cm"/>
      <inkml:brushProperty name="height" value="0.028" units="cm"/>
    </inkml:brush>
  </inkml:definitions>
  <inkml:trace contextRef="#ctx0" brushRef="#br0">2343 3749 8064,'0'0'0,"0"0"512,0 0 0,0 0 384,0 0 128,0 0-128,0 0 0,0 0-256,-25-24 128,25 24-128,0 0 0,0 0-512,0-25 128,0 25-128,0 0 128,0 25-1,0-1 1,0 1-128,0 0 0,0 0 0,0 0 128,0 23-128,25-23 0,-25 25-128,0-25 128,25 24 0,-25 0 0,0-24-128,24 24 0,-24 1 0,25-1 0,-25-24 0,24 24 128,1-24-128,-25 0 128,25-1-128,-25 1 128,25-25 0,-1 24 0,1-48 0,-1 24 0,1-25 0,0 1 128,-1-1-128,1-25 128,-1 1 0,1 24 128,-25-24-256,25 24 128,-25-24-128,0-1 0,25-23 0,-25-2 0,0 26 0,0 0 128,0-1 0,0 1 0,0 24-128,0-24 0,-25 24 0,25 0 0,0 25-128,0-24 0,0 24 0,0 0 128,0 0-128,0 0 128,0 0-128,0 0 0,0 24 0,0 1 0,0 25 0,25-1 0,-25 0 0,24 1 0,25-1 0,-24 0 128,0-24-128,0 25 0,24-50 0,-25 24 0,26-24 0,-26 25 128,1-25 0,0 0 0,-1-25-128,-24 25 0,25-24 0,0 24 0,-1-25-128,-24 25 0,25-25-2688,-25 25 0,0 0-9215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9:06:30.366"/>
    </inkml:context>
    <inkml:brush xml:id="br0">
      <inkml:brushProperty name="width" value="0.028" units="cm"/>
      <inkml:brushProperty name="height" value="0.028" units="cm"/>
    </inkml:brush>
  </inkml:definitions>
  <inkml:trace contextRef="#ctx0" brushRef="#br0">4057 3867 12416,'0'0'0,"0"0"768,0 0 128,0 0-128,0 0 0,0 0-128,0-25-1,0 25-127,0 0 128,0-25-256,0 25 128,0 0-128,0 25 128,0-25-256,25 0 0,-25 25-128,0-25 128,25 25 0,-1-1 0,0 0 0,1 26 0,0-1-128,25 0 128,-26 1-128,0 24 128,1 25-128,25-1 0,-1 1-128,-25-1 128,1-24-128,0 0 128,25-49-128,-50 24 128,0-49 0,0 0 0,24 0-128,-24 0 128,0-25-128,24 1 128,-24-25-128,25-1 128,-25-24-128,25-24 128,-25 24-128,25-25 128,-1 25-128,1 0 0,-1-25 0,26 1 0,-1 24 0,-24 0 0,24 0 0,1 0 0,-1 25-128,-25 24 128,-24 1-1408,25-1 128,-25 25-3839,0 0-1,0 0-1408</inkml:trace>
  <inkml:trace contextRef="#ctx0" brushRef="#br0" timeOffset="511">5636 3620 14464,'0'0'0,"0"0"0,0 0 0,0 0 128,0 0 0,0 0 128,0-24 128,0 24 128,0-25 127,-25 25-255,25 0 128,0 0-128,0 25 0,0-1-128,0 1 128,0 24-256,25 1 128,-25-1-128,0 0 0,24 1-128,-24-1 0,0-24-256,0-25 128,0 24-2048,0-24 129,0 25-8193</inkml:trace>
  <inkml:trace contextRef="#ctx0" brushRef="#br0" timeOffset="901">5240 3546 11520,'0'0'0,"0"25"384,0-25 128,0-25 640,0 25 128,24 0-640,-24 0 0,0-24-129,25 24 129,0-25-256,-1 25 0,1 0 128,24 0 0,0-24-128,1 24 0,-1-25-256,0 25 128,1 0-128,-1 0 0,0 0 0,1-25 0,-26 25-128,1 0 128,-1 0-128,1 0 0,-25 0-128,0 0 128,0 0-1280,0 0 128,0 0-11903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4:59:01.449"/>
    </inkml:context>
    <inkml:brush xml:id="br0">
      <inkml:brushProperty name="width" value="0.04" units="cm"/>
      <inkml:brushProperty name="height" value="0.04" units="cm"/>
    </inkml:brush>
    <inkml:context xml:id="ctx1">
      <inkml:inkSource xml:id="inkSrc5">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1" timeString="2018-04-30T21:19:42.905"/>
    </inkml:context>
    <inkml:brush xml:id="br1">
      <inkml:brushProperty name="width" value="0.05292" units="cm"/>
      <inkml:brushProperty name="height" value="0.05292" units="cm"/>
      <inkml:brushProperty name="color" value="#FF0000"/>
    </inkml:brush>
  </inkml:definitions>
  <inkml:trace contextRef="#ctx0" brushRef="#br0">1499 1936 6656,'0'25'0,"0"-25"384,25 25 128,-25-25 384,0 0 128,0 0-640,0 0 128,0 0 256,0 0 0,0 0-128,0 24 128,0 0 0,0 1 0,0 0-384,-25 0 128,25 24 128,0-25-1,0 26 1,0-25 0,0 24-512,0-25 128,0 26-128,0-25 128,25 23-128,-25-23 0,0 0 0,0 25 128,0-50-128,-25 24 0,25 0-128,0-24 128,0 0-256,0 0 0,0 0-4991,0 0 127,0 25-640</inkml:trace>
  <inkml:trace contextRef="#ctx0" brushRef="#br0" timeOffset="1112">1326 3638 7040,'0'0'0,"25"25"896,-25-25 0,0 0-256,0 0 0,0-25 128,0 25 0,0 0-256,0 0 128,24-25 128,1 0 0,-1 1-256,1 24 128,0-24-384,0-1 128,24 25-256,-25 0 127,-24-25-127,25 25 128,0 25-128,-1-25 128,-24 25-128,0-1 0,0 0 0,-24 1 128,-1 25-128,25-25 0,-25 23 0,1 2 0,-1-25 0,-24 23 0,24 2-128,25-25 128,-25 0-128,25-1 0,0 0 0,0-24 0,25 25 0,0-50 0,0 25 0,-1 0 0,1-24 128,24 0 0,-24-1-128,24-25 128,1 25-128,-1 1 128,-25 0-128,26 24 0,-25-25-768,-25 25 128,24 0-2559,-24-25 127,25 25-4480</inkml:trace>
  <inkml:trace contextRef="#ctx0" brushRef="#br0" timeOffset="2151">1252 4969 7040,'25'0'0,"-25"0"1280,0 0 128,0 24-640,0-24 0,25-24-128,-25-1 128,24 0-128,1 0 128,-1-23-128,1 23 0,0 0-384,24 25 128,-24 0-256,-1 0 128,1 0-129,0 0 129,-25 25-128,0 0 128,0-1-128,0 0 0,-25 1-128,25 0 128,-25 0 0,25-1 0,-24 1-128,-1 0 128,25-25-128,0 24 128,-25-24-128,25 0 0,0 0 0,25 0 0,-25 0 0,0 0 0,25 0 0,-1-24 0,1 24 0,-25 0 0,25 24 0,-1-24 128,1 25 0,-25-25 0,24 0 128,-24 25 0,0-25 0,0 24 0,-24 26 0,-1-26 0,1 1-128,-1 0 128,-24-1-128,24 1 128,-24 0-256,24 0 128,0-1-384,-24 0 0,25-24-2304,-1 0 1,25 25-7809</inkml:trace>
  <inkml:trace contextRef="#ctx0" brushRef="#br0" timeOffset="3128">1597 6054 8576,'0'25'0,"0"0"384,0-25 128,0-25 768,0 25 128,0-25-768,0 25 128,0 25-256,0 0 0,0 23-256,-25 2 128,25 0-256,0-26 128,-24 25-128,24 1 128,-25-1-256,25-25 128,0 1 0,0 0 0,0 0-128,0-25 127,25-25-127,-1 25 128,1-25-128,-25 0 0,49-24 0,-25 25 128,1-1 0,0 0 0,-25 0 128,25 25 0,-25-24 128,24 24 0,-24 0 0,0 24 0,0-24-256,0 25 128,0 0-128,-24 24 0,24-24 0,0-1 128,0 26-256,0-25 0,0-1-768,0 1 128,0-25-3967,0 24 127,0 1-1152</inkml:trace>
  <inkml:trace contextRef="#ctx0" brushRef="#br0" timeOffset="4470">1597 7509 5632,'0'0'0,"0"0"1024,0 0 0,0 0 640,0 0 0,0 0-896,0 0 0,0-24-384,25 24 128,-25 0-128,0 0 128,0 0-128,24-25 128,-24 25-256,0-25 128,0 25-128,0 0 0,25-25-1,-25 25 1,0 0-128,0 0 0,0-24 0,-25 24 128,25 0-128,0 0 128,-24 0-128,-1 24 0,0 1 0,0 0 0,1 0-128,0-1 128,-1 0-128,25 1 128,0 0-128,-25 0 128,50 0-128,-25-25 0,0 0 0,25 25 0,-1-25 0,0 0 128,1 0-128,0 0 128,0 0-128,-1 24 128,1-24 0,-1 24 0,1-24 0,-25 25 128,0 0-128,0 0 128,-25 0-128,25-1 128,-24 25 0,-1-24 0,1 24-128,-1-24 0,-25 0 0,26 0 0,-25-1 0,24 1 0,0-25-128,-24 0 128,25 24-1536,-1-24 0,25 0-12159</inkml:trace>
  <inkml:trace contextRef="#ctx1" brushRef="#br1">-173 6464 101 0,'8'-2'0'0,"1"0"3"16,-9-2 1-1,-4-3 0-15,2 7 0 0,-1 2 3 16,3 3 0-16,5 4-2 15,4 4 0-15,4 4-3 16,-4-1 0-16,4 1 0 16,5-3 0-16,4-1-1 15,6-2 0-15,5 0 0 16,-2-2 0-16,4-3-1 16,-7-4 1-16,3-2 1 15,-13-2 0-15,-1-2-1 16,-6-1 1-16,-4-4 0 15,-11-13 1-15,-10-11-2 16,-7 1 1-16,-6-2 1 16,-1-3 0-16,-8-1-3 15,8 6 1-15,6 3-3 0,0 7 1 16,4 6-17-16,5 3 0 16,0 0-76-16</inkml:trace>
  <inkml:trace contextRef="#ctx1" brushRef="#br1" timeOffset="487.7942">-112 5921 103 0,'0'6'0'0,"-4"1"3"15,4 6 0-15,-4 2 1 16,4-2 0-16,-3-1 0 16,3 3 0-16,3 0-3 15,1-2 1-15,2-2-1 16,1-2 0-16,-2-2 0 15,1-1 0-15,3-3-1 16,8-1 1-16,1-2 0 16,4-2 0-16,-4-1-1 0,10-5 1 15,7-3 0-15,-6 8 0 16,6 4 1-16,-9 1 1 16,-3 4 0-16,-8-1 0 15,-2 3 0-15,0 1 0 16,-8 3-2-16,-1 3 1 15,-8 3 0-15,3 1 0 16,-3 1 0-16,-5-4 0 16,3-1-1-16,-1-4 0 15,1-5-2-15,-1-3 0 16,5-1-23-16,-2 0 1 16,-1 0-57-16</inkml:trace>
  <inkml:trace contextRef="#ctx1" brushRef="#br1" timeOffset="1283.8438">110 5645 108 0,'-4'2'0'0,"-1"0"3"0,-1-2 0 15,-1 0 0 1,1 0 1-16,3 0-1 0,-3 0 1 16,6 0-2-16,0 0 1 15,0 0-2-15,0 0 1 16,0-4-1-16,0-2 0 15,2-1 0-15,-2 0 0 16,-2-2 0-16,-2-2 1 16,1-4-1-16,-3 0 0 15,-3 1 0-15,-7 1 1 16,-5 2-2-16,3 9 1 16,-4 6-1-16,6-1 0 15,5 3 0-15,1 5 0 16,7 2 0-16,3 1 0 15,9 1 0-15,6 1 0 16,7 3 0-16,0-5 1 0,5-1-1 16,-1 4 1-16,7-1-1 15,-8-9 1-15,3-7-1 16,-6-1 1-16,-4-7 0 16,-5 1 0-16,2 0 0 15,-6-2 1-15,-5-1-1 16,1-1 0-16,-1 0 0 15,-4-5 0-15,-4-4-1 16,8-10 1-16,1-6-1 16,3 8 0-16,-3 3 0 15,4-3 0-15,4 1 0 16,2 10 0-16,1 6 0 0,-5 4 1 16,2 3 0-16,-4 6 0 15,-1 4 0-15,-3 3 1 16,-1 2-1-16,-4-2 1 15,-4-2-1-15,-1-3 1 16,-3-4-2-16,-1-9 1 16,-5-8-1-16,-5-7 0 15,-3-5 0-15,6-2 0 16,1-4 0-16,2 6 0 16,4 1 0-16,4 3 0 15,-3 1-4-15,6 7 1 16,-1 5-32-16,3 2 0 15,-4 1-27-15</inkml:trace>
  <inkml:trace contextRef="#ctx1" brushRef="#br1" timeOffset="2236.5545">218 4579 109 0,'-15'-2'0'0,"-5"-4"1"16,0 3 1 0,2 1 1-16,5 0 0 0,4 0 0 15,5 2 0-15,-2 0-1 16,6 4 0-16,6 1 0 16,3 3 0-16,8 1 0 15,1 2 0-15,6 0 0 16,-2 0 0-16,5 0 0 15,-1 0 0-15,-2 2 0 16,-2 1 0-16,-4 5 0 16,-1-5 1-16,-3-3-5 15,-4 6 1-15,2 1-28 16,-6 0 0-16,1 1-29 16</inkml:trace>
  <inkml:trace contextRef="#ctx1" brushRef="#br1" timeOffset="2636.0373">2 4579 97 0,'-13'-20'0'15,"-11"-15"5"-15,6-15 0 16,1-14 1-16,4 13 1 16,2 3-3-16,4 10 1 15,1 9-2-15,6 5 1 16,0 5-1-16,9 7 1 15,6 4-2-15,7 12 1 16,4 9 0-16,-2 7 0 16,1 7-1-16,3 12 0 0,-6 9-1 15,-2-5 1-15,0 0-2 16,-5-9 0-16,-6-2 0 16,0-10 0-16,-1-8 0 15,-8-5 0-15,0-5 0 16,0-4 0-16,0 0-1 15,5-9 1-15,8-8 0 16,2 5 0-16,7-3 0 16,-4 2 0-16,0 0 0 15,1 0 0-15,3 1 0 16,-4-3 0-16,4 0 0 16,-4 1 0-16,-1-1-12 15,-6 0 0-15,2 1-84 0</inkml:trace>
  <inkml:trace contextRef="#ctx1" brushRef="#br1" timeOffset="3033.5388">312 4156 130 0,'0'5'0'15,"0"3"1"-15,0-1 1 16,0 0 0-16,1 4 1 15,9 0-2-15,-1-2 1 16,2-1-1-16,-2-3 0 16,0-3 0-16,-3-2 1 0,-3-4-1 15,3 1 1 1,-6-5-1-16,3 1 0 0,-3-4-1 16,0-11 1-16,0-7-1 15,-3 5 1-15,3 0-1 16,-6 4 1-16,3 0-1 15,-3 5 0-15,2 2 0 16,1 4 1-16,1 2-1 16,7 5 1-16,1 2-1 15,3 4 0-15,4 3 1 16,0 0 0-16,0 1 0 16,1-3 0-16,-1-1-5 15,0-4 1-15,-4-4-37 0,-3-1 0 16,3-1-1-16</inkml:trace>
  <inkml:trace contextRef="#ctx1" brushRef="#br1" timeOffset="3283.1418">-17 3361 139 0,'2'7'0'15,"5"6"0"-15,-3-6 1 16,-2-3 0-16,14 0 1 16,5-4-1-16,13 14 1 0,10 10-1 15,-1 3 1-15,4 6 1 16,-6 2 0-16,-3 4-3 16,-3-4 1-16,-4-4-6 15,-3-4 0-15,-6-1-27 16,-9-4 0-16,1 0-18 15</inkml:trace>
  <inkml:trace contextRef="#ctx1" brushRef="#br1" timeOffset="3538.0111">264 3652 129 0,'7'-11'0'0,"2"-7"5"15,-3-13 0-15,-6-13 0 16,4 3 1-16,-1 1-4 0,6 9 1 15,6 3-2-15,-2 8 1 16,0 4-1-16,5 7 0 16,6 3 0-16,2 10 1 15,-2 5-1-15,-2-2 1 16,-4 2-1-16,4 6 1 16,-4 3-1-16,-3-5 0 15,-4-2-4-15,-2-7 0 16,-3-6-42-16,-10-5 0 15,2-1 3-15</inkml:trace>
  <inkml:trace contextRef="#ctx1" brushRef="#br1" timeOffset="3673.0207">280 3200 104 0,'6'3'0'0,"1"3"0"16,-7-6 0-16,0 0-17 15,0 0 1-15,0 0-30 16</inkml:trace>
  <inkml:trace contextRef="#ctx1" brushRef="#br1" timeOffset="4067.5361">357 3128 121 0,'0'6'0'0,"0"1"8"0,4-2 1 15,2 1-3-15,3 3 1 16,4 2-5-16,1 0 0 16,5 2-1-16,-3-4 1 15,3-3 0-15,-7-1 0 16,1-3-1-16,-4 0 1 16,1-2 0-16,-10-8 0 15,0-3-1-15,-10-11 0 16,-6-7-1-16,3 3 0 15,-2 3 0-15,3-10 0 16,2-8-1-16,1 10 1 16,4 4 0-16,1 5 0 15,4 3 0-15,4 7 0 16,10 4 0-16,3 3 0 16,3 3 0-16,0 2 1 15,4 2 0-15,-2 0 0 0,6 1-1 16,-6-1 0-16,0 0-5 15,-4-2 1-15,-9-2-19 16,4 0 1-16,-4 0-58 16</inkml:trace>
  <inkml:trace contextRef="#ctx1" brushRef="#br1" timeOffset="4567.4846">537 2659 121 0,'4'7'0'0,"1"4"4"0,-1-3 0 16,-4-3 0-16,6 6 1 16,-1 4-2-16,8-2 0 15,3-2-1-15,3-4 0 16,1-3-1-16,-4-2 0 16,3-2 0-16,-6-4 1 15,-4-2-1-15,-4-10 1 16,-1-8-1-16,-4 0 1 15,-4-3-1-15,-7-12 1 16,-5-6-2-16,1 8 1 16,2 6-1-16,0 7 1 15,8 6-1-15,-2 5 0 16,5 6 0-16,13 7 0 16,9 5 0-16,8 10 1 15,3 5-1-15,0 2 1 0,6 2-1 16,5 1 1-16,5 5-1 15,3-1 1-15,9 2-1 16,-8-2 1-16,2 1 0 16,-12 1 0-16,-10 2 0 15,-13 2 1-15,-9 1-1 16,-14 1 1-16,-12 1-1 16,-7-1 1-16,-12 0-1 15,-12 1 1-15,-11 0-2 16,23-12 0-16,5-9-5 15,7-5 0-15,2-4-18 16,9-3 1-16,-2 1-65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4:59:08.266"/>
    </inkml:context>
    <inkml:brush xml:id="br0">
      <inkml:brushProperty name="width" value="0.04" units="cm"/>
      <inkml:brushProperty name="height" value="0.04" units="cm"/>
    </inkml:brush>
    <inkml:context xml:id="ctx1">
      <inkml:inkSource xml:id="inkSrc5">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1" timeString="2018-04-30T21:20:18.741"/>
    </inkml:context>
    <inkml:brush xml:id="br1">
      <inkml:brushProperty name="width" value="0.05292" units="cm"/>
      <inkml:brushProperty name="height" value="0.05292" units="cm"/>
      <inkml:brushProperty name="color" value="#FF0000"/>
    </inkml:brush>
  </inkml:definitions>
  <inkml:trace contextRef="#ctx0" brushRef="#br0">3226 1721 10112,'0'25'0,"24"-25"128,-24 0 128,-24-25 0,24 25 0,0-24 0,0-1 0,0 0 0,0 0 128,49 1 128,-24-1 0,24 1-128,0-1 128,0 25-256,1 0 0,-25 0-128,-1 0 128,1 25 0,-25-25 0,24 24-128,-24 1 128,-24-1-128,-1 1 128,25 25-128,-24-26-1,-1 1 1,-25 24 0,26 1-128,-1-26 128,1 25-128,-1-24 128,25 0-128,0 0 0,0-1 0,0 1 128,25-1-128,-1-24 0,25 0 0,-24 25 128,25-25 0,-1 0 0,0 0 0,0-25 128,1 25 0,24 0 0,-25-24-128,-25 24 0,26 0 0,-25 0 0,-1 0 0,-24-25 0,25 25-128,-25 0 0,24 0-768,-24 0 0,0 0-4607,0 25 127,25-25 1664</inkml:trace>
  <inkml:trace contextRef="#ctx0" brushRef="#br0" timeOffset="1354">7764 1598 10112,'0'0'0,"0"0"256,0 0 0,0 0 128,0 0 0,0 0 0,0 0 0,25-25 128,0 1 0,24 0 128,25-1 0,-24 0-256,23 0 128,-23 1-384,-1 24 128,0 0-128,-24 24 128,-25 1-128,25 0 127,-25 0-127,-25-1 0,25 0 0,-50 1 0,26 0 0,-25 0 0,24 0-128,0 0 128,-24-25-128,49 24 128,-24 0-128,-1-24 128,25 0-128,25 0 0,-1 0 0,1 0 0,-1 0 0,26 0 0,-1 0 0,-25 0 0,26 25 0,0-25 0,-25 25 0,-1 0 0,0 0 128,1-1 0,-25 1 128,0-1 0,0 1-128,-25 0 128,1 0-128,0-1 128,-1 1-128,-25-25 0,0 25-128,2-25 128,-27 24 0,26-24 0,0 0-128,24 25 0,-24-25-256,24 0 128,0 0-1280,1 0 0,24 24-10239</inkml:trace>
  <inkml:trace contextRef="#ctx0" brushRef="#br0" timeOffset="2452">12227 1377 7680,'25'0'0,"-25"0"896,24-25 0,-24 25 128,25 0 128,-25 0-512,0 0 0,0 0 0,-25 25 0,25 24-384,-24-25 128,-1 26-128,1-25 128,-26 24-128,26 0 128,-26 1-256,26-25 0,-1 23-1,25 2 1,-25-25 0,50-1 0,-25 0-128,25 1 128,-1-25-128,26 0 128,-1 0-128,-24-25 128,24 1-128,0 0 0,-24-1 0,0 0 128,0 0 0,-1 1 0,0 0 0,1 24 128,-25 0 0,0 0 0,0 24 0,0-24 0,0 24-128,0 26 128,0-1-128,0 0 128,-25 1-128,25-1 0,-24 0 0,24-24 128,0 0-256,-24 0 0,24-1-1280,0 0 128,0-24-4351,0 25-1,0-25 2048</inkml:trace>
  <inkml:trace contextRef="#ctx0" brushRef="#br0" timeOffset="3652">16766 1647 6528,'0'0'0,"24"-24"0,1 24 128,-1 0 640,1-25 128,0 25 0,24 0 128,-24 0-896,0-25 128,-25 25 0,24 0 0,-24 0-128,0 0 128,25-24-128,-25 24 128,0 0-256,0 0 128,0 0-128,-25 0 128,25 0 0,-24 0 0,-1 24 0,-24 1 0,-1-25 0,1 25 128,0 24-128,-1-24 128,1-1-128,25 1 0,-1 25 0,0-26 0,25 1 0,0-1 128,25 1-128,0 0 128,-1 0 0,0-25 0,26 24-128,-25-24 128,24 25 0,0-1 0,-24-24 0,0 25 127,-1 0-255,1 0 128,0-1 128,-25 0 0,0-24-128,-25 25 128,25 0-256,-49 0 128,24 0 0,-25-25 0,26 25-128,-50-1 0,24-24 0,2 24 0,-2-24 0,25 25 0,-25-25-128,26 0 0,0 0-640,24 0 128,-25 0-3967,25 0 127,-25 0-1792</inkml:trace>
  <inkml:trace contextRef="#ctx0" brushRef="#br0" timeOffset="-1220">-719 1747 8064,'0'0'0,"-25"25"128,25-25 128,0 0 512,0-25 0,0 25 128,0 0 128,0-25-384,0 25 0,0 0 128,0 0 128,0 25-512,0 24 128,0-24-128,0 48 127,0-23-255,0-1 0,0 0-128,0 1 128,25-2-128,-25-23 128,0 0-128,0 0 0,0-1 0,0-24 128,0 25-256,24-25 0,-24 0-896,0 0 0,0 0-11007</inkml:trace>
  <inkml:trace contextRef="#ctx1" brushRef="#br1">6034 852 117 0,'4'15'0'0,"3"10"0"0,-7-30 1 16,-4-19 2-16,1 9 0 16,-3-3 0-16,2 7 0 15,1 4 0-15,1 14 1 16,0 10-2-16,4 8 1 16,2 10-2-16,-1 4 1 15,3 5 0-15,-1-2 0 16,3-2-1-16,-3 2 1 15,1-2-1-15,-3-1 0 16,-1-1-1-16,-2-3 0 16,0-2 0-16,-2-7 0 0,-1-4 0 15,-1-6 0-15,0-7-1 16,-1-3 1-16,-3-12 0 16,-8-10 0-16,-6-12 0 15,-2-5 0-15,-3-9-1 16,3 0 1-16,4-5 0 15,1-7 0-15,4-4 0 16,6-1 0-16,6-1 0 16,4 3 0-16,7 0 0 15,6 6 0-15,7 5 0 16,-1 6 1-16,4 5-1 16,-6 4 1-16,-3 9-1 0,1 0 1 15,-1 5-1-15,0 8 1 16,1 7-1-16,-3 6 0 15,0 3 0-15,0 6 0 16,-1 4 0-16,-1 3 1 16,-1 4-1-16,-5 3 1 15,-3 6 0-15,-4 0 0 16,-2 2 0-16,-7 0 0 16,-3-2 0-16,1-4 0 15,2-2 0-15,2-6 1 16,1-7-2-16,3-3 1 15,1-5-2-15,1-4 1 16,-1-4-4-16,2-2 1 0,0-3-18 16,4-1 0-16,0 1-59 15</inkml:trace>
  <inkml:trace contextRef="#ctx1" brushRef="#br1" timeOffset="538.8485">6274 903 109 0,'6'8'0'16,"1"-3"1"-16,2-1 1 15,0-2 3-15,4 1 0 16,2 1 0-16,3 5 0 15,6 2-2-15,-7 4 0 16,-4 1-1-16,-4 5 1 0,-6 1-2 16,-4-1 1-16,-9 1-1 15,-1-3 1-15,-5-3-2 16,1-3 1-16,2-4-1 16,0-1 1-16,2-5-1 15,4-1 1-15,2-2-1 16,1-4 0-16,0-1 0 15,4-10 0-15,2-5 0 16,4 0 0-16,1-2 0 16,8-4 0-16,5-1-1 15,0 1 1-15,0-1-4 16,0 3 1-16,-1 0-10 0,-1 4 0 16,0 2-69-1</inkml:trace>
  <inkml:trace contextRef="#ctx1" brushRef="#br1" timeOffset="971.6551">6628 805 93 0,'0'0'0'16,"-5"-4"2"-16,5 4 1 15,0-4 0-15,0 4 0 16,4 0 2-16,-4 0 0 15,3-2-1-15,1-3 0 16,0-2-1-16,1-3 0 0,1-4 0 16,1 1 1-16,0 0-2 15,1 0 1-15,-1 2-1 16,-2 2 0-16,1 2-1 16,-2-1 1-16,-3 3-1 15,-2-1 0-15,-3 3-1 16,-2 1 1-16,-3 0-1 15,-2 8 0-15,-3 5 0 16,1 7 0-16,-2 6 0 16,4 3 0-16,4 3 0 15,3 1 0-15,2 3 0 16,4 1 1-16,3 0-1 16,1-6 1-16,1-3-1 15,4-9 0-15,6-6-4 0,5-8 1 16,4-5-11-16,1-5 1 15,4-8-25-15,2-5 0 16,0 0 19-16</inkml:trace>
  <inkml:trace contextRef="#ctx1" brushRef="#br1" timeOffset="1390.338">6975 685 97 0,'0'4'0'16,"0"3"3"-16,2-1 1 15,0-1 0-15,-4 8 1 16,-2 2-2-16,-1 3 1 16,-1 4-2-16,3 2 0 0,3 4-1 15,3-7 1-15,5-4-1 16,3-8 0 0,1-9 2-16,3-7 0 15,3-10 2-15,-3-3 0 0,-2-4-1 16,-6-3 0-16,-1-2-1 15,-6-4 0-15,-2-4-2 16,-4-11 1-16,-3-7-1 16,2-3 0-16,-2-4 0 15,0 7 1-15,1 3 0 16,1 16 0-16,1 8-1 16,1 8 0-16,1 5-1 15,1 6 0-15,1 6 0 0,4 15 1 16,3 16-1-16,2 14 1 15,3 15-1-15,1 0 1 16,0 3 0-16,0-3 0 16,0-4-3-16,0-5 0 15,-2-5-36-15,2-2 0 16,0-1-23-16</inkml:trace>
  <inkml:trace contextRef="#ctx1" brushRef="#br1" timeOffset="1578.3361">7419 742 129 0,'-4'6'0'0,"-3"1"-1"16,11 2 0-16,5 0-3 15,-2-1 1-15,1-3-43 16,-3-1 1-16,1 1 38 15</inkml:trace>
  <inkml:trace contextRef="#ctx1" brushRef="#br1" timeOffset="1728.0294">7412 486 115 0,'-2'9'0'0,"0"6"0"0,2-6 0 15,0-4-11-15,7 1 1 16,1-4-55-16</inkml:trace>
  <inkml:trace contextRef="#ctx1" brushRef="#br1" timeOffset="2024.0764">7731 577 89 0,'0'0'0'0,"-6"6"1"16,1-2 0-1,-1 1 2-15,-6 8 1 16,-5 0 2-16,1 5 0 0,-3-3 1 16,5 5 0-16,3 0-2 15,5 2 0-15,4 0 2 16,10-2 0-16,4-2-4 15,5-8 1-15,5-7-2 16,5-3 1-16,6-7-2 16,6-4 1-16,5-4-4 15,-5 1 1-15,-1-3-34 16,-9 4 1-16,1 0-22 16</inkml:trace>
  <inkml:trace contextRef="#ctx1" brushRef="#br1" timeOffset="2386.8029">8305 43 122 0,'2'3'0'15,"2"3"2"-15,-8-12 0 16,-2-7 2-16,1 4 1 0,-1 2-2 16,1 11 1-16,1 5-1 15,2 15 0-15,1 8 0 16,2 9 0-16,3 3-2 15,0 13 1-15,1 10 0 16,-1-4 0-16,-2 3-2 16,-2-13 1-16,0 0-11 15,0-15 1-15,0 3-93 16</inkml:trace>
  <inkml:trace contextRef="#ctx1" brushRef="#br1" timeOffset="2631.4066">8092 563 111 0,'8'-2'0'15,"6"-2"3"-15,1-7 0 16,2-3 2-16,3-7 1 16,2-2-2-16,5-3 0 15,6-3-2-15,-3 3 0 16,-1 2-1-16,2 2 1 15,4 4-2-15,-7 1 1 16,-3 3-6-16,-1 3 1 16,-4 2-47-16,-1 5 1 15,-1 2 40-15</inkml:trace>
  <inkml:trace contextRef="#ctx1" brushRef="#br1" timeOffset="2974.7334">8560 451 120 0,'0'0'0'0,"0"6"0"16,0-6 0-16,2 3 0 15,-2-3 1-15,6-2 1 16,1-3 0-16,2-2 1 16,2-8 1-16,2-2 1 15,-2 1 0-15,2-1-3 16,-4 1 1-16,0 1-1 0,-3 4 1 15,-1-3-2 1,-5 3 0-16,-2 0-1 0,-5 3 1 16,-4 1-1-16,-2 5 0 15,-3 4 0-15,-1 7 0 16,1 8 0-16,3 8 0 16,2 6 0-16,3 1 0 15,3 2 0-15,1-3 0 16,4 1-6-16,4-12 1 15,5-4-33-15,8-7 1 16,-1 1-2-16</inkml:trace>
  <inkml:trace contextRef="#ctx1" brushRef="#br1" timeOffset="3342.3267">8867 361 105 0,'-13'4'0'0,"-9"7"3"15,9 0 1-15,6 4 0 16,1 7 1-16,2 0-4 15,6 1 0-15,4 3 0 16,-1-4 0-16,1 0 0 16,7-7 1-16,3-6 1 15,2-6 1-15,4-6 1 16,0-8 0-16,0-9 0 16,-5-10 0-16,-2-10 1 15,-6-4 0-15,-4-4-3 16,-7-5 0-16,-3 0-2 15,-2-5 1-15,-1 1-1 16,1 9 1-16,0 12-1 0,1 6 1 16,1 12-2-16,-3 16 0 15,1 15 0-15,1 11 0 16,5 12 0-16,1 8 0 16,1 9 1-16,1 6 0 15,2 7-1-15,-2-6 0 16,1-6-17-16,-1-9 0 15,0-4-48-15,4-7 1 16,-1 1 68-16</inkml:trace>
  <inkml:trace contextRef="#ctx1" brushRef="#br1" timeOffset="4354.6033">9843 261 105 0,'1'11'0'0,"3"7"2"15,-2 11 0-15,-2 8 1 16,0 5 1-16,2 6-1 15,-4-1 1-15,-2 3-2 16,-5-5 0-16,-2-2-2 16,0-7 1-16,0-5-1 15,2-7 1-15,2-7 0 0,1-6 0 16,1-6-1-16,-3-14 1 16,-1-11 0-16,0-2 0 15,-2-8 1-15,7-12 0 16,4-7-1-16,4-10 1 15,5-7 0-15,11 8 0 16,8-1 0-16,-1 11 1 16,4 10-1-16,-1 3 0 15,-1 10-1-15,-3 10 1 16,-2 8-1-16,-2 5 0 16,-2 7-1-16,-7 8 1 15,-8 5 0-15,-7 8 0 0,-9 2 0 16,0 3 1-16,-2 3-2 15,1-4 0-15,-3-3 0 16,4-5 0-16,0-3 0 16,2-3 0-16,3-1 0 15,1 1 0-15,-1-1 0 16,6 3 0-16,6 4-1 16,1-2 1-16,4-1 0 15,0-1 0-15,4-3 0 16,1-3 0-16,3-1-3 15,1-3 0-15,4-6-39 16,5 3 0-16,0 1 0 16</inkml:trace>
  <inkml:trace contextRef="#ctx1" brushRef="#br1" timeOffset="4705.3074">10321 502 95 0,'-5'8'0'16,"-2"4"1"-16,-3 5 1 16,-2 5 1-16,1-7 0 15,0 1-2-15,5-1 1 16,2-1-1-16,8-4 1 16,5-3 3-16,6-3 0 15,3-6 0-15,-5-2 0 16,0-3 0-16,-4-2 0 15,0-4-2-15,2 0 1 0,0-4-2 16,-3 5 0-16,-1 1-1 16,-3 1 0-16,-1 5-1 15,-3 5 1-15,0 0-1 16,4 9 0-16,3 6 0 16,-7 5 1-16,-3-2-1 15,3 2 0-15,0-1-6 16,7-5 0-16,8-1-41 15,-3-6 0-15,1 1 25 16</inkml:trace>
  <inkml:trace contextRef="#ctx1" brushRef="#br1" timeOffset="4940.9852">10589 140 94 0,'-3'11'0'16,"-3"5"6"-16,6-16 1 15,9-4-1-15,-1 6 1 16,-1 0-1-16,4 11 1 16,2 2-4-16,3 14 1 15,3 6-2-15,-3 14 1 16,2 6-1-16,-3 0 0 16,-4 4-4-16,-3-10 1 15,-3-1-35-15,-5-6 0 16,0 0-7-16</inkml:trace>
  <inkml:trace contextRef="#ctx1" brushRef="#br1" timeOffset="5188.1523">10514 662 95 0,'9'-2'0'0,"6"0"3"16,3-7 1-16,4-4 4 15,8-3 1-15,4-5 1 16,1 5 0-16,4-4-5 15,-4 9 0-15,-2 5-3 16,-2 4 1-16,-4 4-1 16,-5 7 0-16,-5 4-1 15,-4 2 1-15,-4 3-1 16,-2-3 0-16,-3 0-1 0,-2-4 1 16,0-2-3-16,-1 0 0 15,-1-2-33 1,0-1 1-16,0-1-22 0</inkml:trace>
  <inkml:trace contextRef="#ctx1" brushRef="#br1" timeOffset="5361.955">10982 317 130 0,'-4'6'0'0,"-1"7"-1"15,5-13 1 1,-4-8-14-16,8-1 1 0,-1 0-57 16</inkml:trace>
  <inkml:trace contextRef="#ctx1" brushRef="#br1" timeOffset="5690.6466">11141 431 99 0,'0'15'0'0,"-1"8"4"15,-1 7 1-15,0 1 0 16,-4-4 0-16,1 3-1 16,1-7 1-16,2-2-4 15,2-7 1-15,4-1-1 16,0-8 1-16,3-1 0 16,6-9 1-16,3-6 2 15,-1-2 0-15,2-4-2 0,-3-5 0 16,-1-5-2-16,0 3 0 15,-2-2 0-15,0 4 0 16,0 0-1-16,0 8 0 16,0 3 0-16,-2 11 0 15,0 9 0-15,1 6 0 16,-3 1 0-16,2 2 0 16,0 1-2-16,0-3 1 15,-1-1-16-15,-3-2 1 16,1 0-68-16</inkml:trace>
  <inkml:trace contextRef="#ctx1" brushRef="#br1" timeOffset="6204.3941">11604 345 113 0,'-6'5'0'0,"-1"3"1"16,3-5 0-16,2-1 2 15,-1 7 0-15,-1 6-1 16,-1 3 0-16,-1 4 0 16,2-2 0-16,3 0 3 15,1-7 0-15,1-2-1 16,3-3 0-16,3-5-1 16,8-10 0-16,5-8-1 0,0-3 1 15,4-8-1-15,-7 4 0 16,-3-3-1-1,-4-1 1-15,-3 2 0 0,-1 2 0 16,-3 4-1-16,3 5 1 16,-1-1-1-16,-3 6 0 15,-2 5-1-15,0 8 1 16,-2 10-1-16,4 5 0 16,0 5 0-16,2 5 0 15,1 3 0-15,2 2 1 16,3 3-1-16,1-1 0 15,0-6 0-15,-4 0 1 16,0-4-1-16,-3 1 1 0,0-1-1 16,-6 1 1-16,-6-3 0 15,-3-1 0-15,-1 0-1 16,-12-4 0-16,-6-1-2 16,3-7 1-16,-1-2-17 15,6-5 0-15,2-5-20 16,2-2 0-16,-1 0 1 15</inkml:trace>
  <inkml:trace contextRef="#ctx1" brushRef="#br1" timeOffset="6591.2704">12048 235 117 0,'5'-2'0'15,"4"-3"6"-15,-1 1 1 16,-3-2 0-16,-1 3 0 16,-2-1-4-16,-2 4 1 15,-6 0-2-15,-3 6 0 16,-2 1-1-16,-2 2 0 16,0 4-1-16,2-2 1 15,2 2-1-15,7-1 1 16,6-1 0-16,5 0 0 15,8 2 0-15,1-4 1 16,6 4 0-16,0 6 1 16,3 1-2-16,-8 0 1 0,-5 2 0 15,-6 4 0-15,-5-3 1 16,-10 3 0-16,-8 1-2 16,-3-5 1-16,-6-1-2 15,0-7 0-15,-3-3-3 16,3-2 0-16,2-3-34 15,5-2 1-15,1 1-31 16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4:59:22.112"/>
    </inkml:context>
    <inkml:brush xml:id="br0">
      <inkml:brushProperty name="width" value="0.04" units="cm"/>
      <inkml:brushProperty name="height" value="0.04" units="cm"/>
    </inkml:brush>
  </inkml:definitions>
  <inkml:trace contextRef="#ctx0" brushRef="#br0">4020 2207 7040,'0'0'0,"0"0"512,-24 0 0,-1 0 256,-25 0 0,25 0-128,-23 0 128,23 25-512,-25 0 0,1-25-128,0 24 0,24 1 128,-25 0 0,2-1 128,-2 26 0,0-26-128,2 1 128,23 24-256,0 1 128,-25-1-128,26 0 128,0 1-128,24-1 128,-25-25-256,0 26 128,25-1 0,0-24 0,0 24 0,25-24 0,0 24-128,-1 0 128,0 1-128,26-1 128,0-25-128,-2 26 128,27-25-128,-26 0 128,0-1 0,26 0 0,-27-24-128,2 25 0,24-25 0,-25 0 128,26 0 127,-27 0 1,27-25-128,-26 25 128,0 0-128,25-24 128,-25 24-128,1-24 0,-25-1 256,24 0 0,0 0 0,1 0 128,-1-23-384,-25 23 128,26-25-128,-26 25 0,1-23 0,0 23 0,-25 0 0,24-24 0,1 24 0,-25-24 0,0-1-128,-25 1 128,25-25-128,-24 25 0,-1-25 0,0 25 128,1-1-128,-1 1 0,-24 0 0,0 24 0,-1 0 0,-24 1 0,25-1 0,-25 25 0,0 0 0,24 0 0,-23 0-256,-2 25 128,2-25-1280,23 24 128,25 1-4863,1 0-1,0-1 3712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4:59:23.657"/>
    </inkml:context>
    <inkml:brush xml:id="br0">
      <inkml:brushProperty name="width" value="0.04" units="cm"/>
      <inkml:brushProperty name="height" value="0.04" units="cm"/>
    </inkml:brush>
  </inkml:definitions>
  <inkml:trace contextRef="#ctx0" brushRef="#br0">5951 2745 6528,'0'0'0,"0"0"512,0 0 128,0 0 128,0 0 128,0 0-512,0 0 128,-25 0-128,25-25 128,0 25-256,0 0 128,0 0-256,-25-25 128,0 0-128,0 1 128,1 24-128,0-25 128,-26 1-128,25 24 128,0-25-128,-23 25 0,-2-25 0,0 25 128,2 0-128,-2 0 0,0 0 0,2-24 0,-2 24 0,0 0 128,2 0 0,-27 0 0,2 0-128,-2 24 128,2-24 0,23 25 0,-24 0-128,0-1 127,25 25-127,0 1 128,-1 0-128,-24-2 128,25 2-128,0 0 128,-1 23-128,26-23 128,-1 0-128,0-1 0,1-25 0,24 1 0,0 24 0,0-24 0,0 24-128,24-24 128,1 0-128,0 24 128,-1 1 0,26-1 0,-26 0-128,26-24 128,-1 0-128,0-25 0,1 25 0,-1-1 128,0 0-128,1-24 128,23 25-128,2-25 128,-2 0 0,-23-25 0,23 25-128,2 0 128,-26-24-128,0 0 128,1-1 0,23 0 0,-23 0-128,24 0 128,0-24-128,0 25 128,-25-1-128,1 0 128,-1 0 0,0 1 0,-24-1 0,0 0 128,0 1-128,-1-1 128,0 25-128,-24-25 0,0-24 0,25 0 0,-50 0-128,25-1 0,0 25 0,0-24 128,-24-25-128,24 24 128,-24 1-128,-1 0 0,0-1 0,-25 25 0,-23 1-384,23-1 0,1 25-4608,-25 0 129,24 0-2689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5:02:00.168"/>
    </inkml:context>
    <inkml:brush xml:id="br0">
      <inkml:brushProperty name="width" value="0.28" units="cm"/>
      <inkml:brushProperty name="height" value="0.28" units="cm"/>
      <inkml:brushProperty name="color" value="#FFFFFF"/>
    </inkml:brush>
  </inkml:definitions>
  <inkml:trace contextRef="#ctx0" brushRef="#br0">4094 2665 8448,'25'0'0,"-25"0"128,0 0 128,24 0-256,-24 0 128,0 0 0,0 0 0,25 0 128,-25-25 0,25 25 128,0 0 0,-1 0-256,0 0 0,1 0 0,-25 0 0,25 0 0,0 0 128,-25 0-128,25 0 128,-1 0-256,0 0 128,1 25-128,0-25 128,0 0-128,24 0 128,-25 0 0,1 0 0,-25 0 0,25 0 0,0 0 0,-25 0 0,25 0 0,-50 0 0,0 0-128,0 0 128,0 0-128,25 0 128,-24 0 0,-25 0 0,24 0-128,-25 0 0,2 25 0,-2-25 128,-24 0-128,25 25 128,-1-25-128,1 24 128,25-24-128,-1 0 0,0 25 0,0-25 128,50 0-128,-25 0 128,0 0-128,25 0 128,24 0-128,-24 0 128,24 0-128,1 0 128,-2-25-128,-23 25 0,25 0 0,-25 0 0,-1 0 0,0 0 0,-24 0 0,25 25 0,0-25 0,-25 0 128,25 0-128,-25 0 0,0 0 0,25 0 128,-25 0-128,0 0 128,0-25-128,-25 25 0,25 0 0,0 0 128,-25 25-128,0-25 0,25 0 0,-25 24 0,1-24 0,0 25 0,24-25 0,0 0 0,-25 0 0,25 0 0,25 0 0,-25 0 0,0 0 0,24-25 0,-24 25 0,0 0 0,24-24 0,-24 24 0,0 0 0,25-25 0,-25 25 0,0-24 0,0 24 0,0 0 0,0 0 0,-25 0 0,-23 0 0,-2 0 0,0 0 0,2 24 0,23-24 0,-25 0 0,1 0 0,25 0 0,-1 0 0,25 0 0,-25 0 0,25 0 0,25-24 0,0 24 0,-1-25 0,25 0 0,1 25 0,-25-25 0,-1 0 0,0 25 0,1-24 0,0 24 0,-25-25 0,25 25 0,-25 0 0,0-24 0,-25 24 0,0 0 0,-24 0 0,0 0 0,-25 0 0,25 0 0,-1 24 0,1-24 0,24 0 0,1 0 0,-1 0 0,0 0 0,25 0 0,0 0 0,25-24 0,0-1 0,-1 0 0,1 25 0,24-25 0,-24 0 0,0 25 0,-1 0 0,-24-24 0,25 24 0,-25 0 0,24 0 0,-24 0 0,0 0 0,-24 0 0,24 0 0,-25 0 0,1 0 0,24 24 0,-25-24 0,0 0 0,25 0 0,0 0 0,-25 0 0,25 0 0,0 0 0,0 0 0,0 0 0,25-24 0,0 24 0,-25-25 0,25 25 0,-25-24 0,24 24 0,1-25 0,-1 25 0,1-25 0,-25 25 128,0 0-128,0 0 128,0 0-128,0-24 0,0 24 0,-25 0 0,25 0 0,0-25 0,0 25 0,0 0 0,-24 25 0,24-25 0,-25 24 0,25 1 0,-24 0 0,-1-1 128,50 1-128,-25-1 128,24-24-128,-24 25 128,25 0-128,-1-25 0,26 25 0,-25-25 128,23 0-128,2 25 128,0-25-128,-2 0 0,2 0 0,-25 0 128,0 0-128,-1 0 128,0 24-128,-24-24 127,0 25-127,-24-1 128,0 1-128,-1-25 128,0 25-128,0 0 0,-24 0 0,25-1 128,-1-24-128,0 25 0,25-1 0,0-24 0,0 25 0,25-25 128,0 0-128,-1 0 0,25 0 0,1 0 0,-1-25 0,0 25 128,26-24-128,-27 24 0,2 0 0,-25 0 0,0 0 0,-1 0 0,-24 0 0,0 0 0,0 24 0,0-24 128,0 25-128,0-25 0,-24 25 0,24-25 0,-25 0 0,0 0 0,0 0 0,25 0 0,0 0 0,25 0 0,0 0 0,24 0 0,0 0 0,1 0 0,-1 0 0,0-25 0,1 25 0,-1-25 0,0 1 0,-24 24 0,0-25 0,-1 25 0,-24 0 0,0 0 0,-24 0 0,-1 25 128,0-25-128,-24 0 0,25 24 0,-26-24 128,0 0-128,2 0 0,-2 0 0,0 0 0,26 0 0,0 0 0,-1 0 0,25 0 0,25-24 0,-1 24 0,0-25 0,26 1 0,0 24 0,-26-25 0,25 25 0,-24-25 0,25 25 0,-50-25 0,24 25 0,-24 0 0,0 0 0,-24 0 0,-1 0 0,-25 0 0,1 0 0,0-25 0,-26 25 0,2 0 0,23 0 0,-23 0 0,48 25 0,0-25 0,0-25 0,50 25 0,0-24 0,24 24 0,0-25 0,1 25 0,23-24 0,2-1 0,-26 25 0,0-25 0,1 25 0,-25 0 0,-1-25 0,-24 25 0,24 0 0,-24 25 0,0-25 0,-24 25 0,24-25 0,-24 25 0,24-1 0,-25 1 0,25-25 0,0 24 0,0-24 0,0 0 0,25 0 0,-1 0 0,25 0 0,-24 0 0,24 0 0,0 25 0,1-25 0,-1 0 0,-24 0 0,-1 25 0,-24-25 0,25 25 0,-50-25 0,25 25 0,-24-1 0,24 1 0,-25-1 0,25 1 0,25-25 0,-1 25 0,26-50 0,-1 25 0,1 0 0,23-25 0,2 1 0,23 24 0,-24-25 0,0 25 0,0-24 0,-25 24 0,1 0 0,-50 24 0,0-24 0,-25 25 0,0-1 0,-24 1 0,0-25 0,24 25 0,0-25 0,1 0 0,-1 0 0,50 0 0,-25 0 0,24-25 0,26 25 0,-1-25 0,25 1 0,0 24 0,0-25 0,24 1 0,2 24 0,-2-25 0,25 25 0,-24-25 0,-25 25 0,-49 0 0,-25 0 0,-25 0 0,-25 25 0,-23-25 0,-2 25 0,-23-1 0,24 1 0,-50 24 0,26-24 0,24-1 0,25 1 0,-1 0 0,50-25 0,0 0 0,25 25 0,0-50 0,24 25 0,25-25 0,-24 0 0,23 25 0,2-24 0,-2-1 0,2 0 0,-2 1 0,-23 24 0,-1-25 0,-25 25 0,1 0 0,0 0 0,-50 0 0,0 0 0,1 25 0,0-25 0,-26 24 0,25-24 0,-24 25 0,25-25 0,-1 25 0,25-25 0,0 0 0,0 0 0,25 0 0,-1-25 0,25 25 0,1-25 0,-25 1 0,23 24 0,2 0 0,-25-25 0,0 25 0,-1 0 0,0 25 0,-24-25 0,25 0 0,-25 0 0,0 24 0,0-24 0,0 0 128,-25 0-128,25 0 0,0 0 0,0 0 0,0 0 0,0-24 0,0 24 0,0 0 0,25 0 0,0 0 0,-25-25 0,0 25 0,25 0 0,-25 0 0,0 0 0,0 0 0,0 0 0,0-24 0,0 24 0,0 0 0,0 0 0,25-25 0,-25 25 0,24-25 0,-24 25 0,0 0 0,24-25 0,-24 25 0,0 0 0,0-25 0,0 25 0,0 0 0,0 0 0,-24 0 0,24 0 0,0 0 128,0-24-128,0 24 0,0 0 0,0 0 0,0 0 0,0-25 0,0 25 0,0-24 0,0 24 0,24-25 0,-24 25 0,0-25 0,0 25 0,0-25 0,0 25 0,0-25 0,0 25 0,0-24 0,0 24 0,0-25 0,0 25 0,0 0 0,0-24 0,-24 24 0,0-25 0,-26 25 0,0 0 0,-23 0 0,-2 0 0,2 0 0,-2 0 0,27 0 0,-2 25 0,0-25 0,26 0 0,-25 0 0,24 0 0,25 0 0,-25 0 0,25-25 0,0 0 0,25 25 0,0-24 0,0 24 0,-1-25 0,-24 25 0,24 0 0,1 0 0,-25 0 0,-25 0 0,1 25 0,0-25 0,-26 24 0,0 1 0,-23 0 0,-2-1 0,-23 1 0,24-1 0,0 26 0,0-25 0,0 0 0,25-1 0,0 1 0,24-25 0,0 0 0,25 24 0,0-24 0,25-24 0,0 24 0,-1-25 0,1 1 0,24 24 0,1-25 0,-1 0 0,0 0 0,1 25 0,-26-25 0,25 25 0,-24 0 0,-25-24 0,25 24 0,-25 0 0,-25 24 0,0-24 0,-24 0 0,0 25 0,-1 0 0,1-25 0,-25 25 0,25-25 0,0 25 0,-1-1 0,1-24 0,24 0 0,1 0 0,24 0 0,0 0 0,24-24 0,25 24 0,-24-25 0,25 0 0,-1 0 0,-25 0 0,26 1 0,-25-1 0,-25 25 0,0-24 0,-25 24 0,0 0 0,-24 0 0,-25 0 0,-25 0 0,25 24 0,-25 1 0,1-1 0,24 1 0,0 0 0,24-25 0,2 25 0,-2-25 0,50 0 0,0 0 0,0 0 0,25 0 0,24 0 0,25 0 0,0 0 0,0 0 0,0 0 0,0-25 0,25 25 0,-50-25 0,25 25 0,-25 0 0,-24 0 0,-1 0 0,1 0 0,0 25 0,-25 0 0,0-25 0,0 25 0,0-1 0,0-24 0,0 0 0,0 25 0,0-25 0,0 0 0,0 0 0,0 0 0,25-25 0,-25 25 0,24-24 0,1 24 0,24-25 0,1 25-128,23-25 0,2 0-128,-2 0 128,2 25 0,-2-24 0,2-1 0,-27 25 128,2 0-128,0 0 128,-26 0-128,-24 25 128,0-25 0,-24 24 0,-1 1 0,0 0 0,0 0 0,0-25 0,1 25 0,0-1 0,-1-24 0,25 25 0,0-25 0,0 0 0,0 0 0,25 0 0,-1-25 0,0 25 0,26-24 0,0-1 0,-2 25 0,2-25 0,-25 25 0,0 0 0,-25 0 0,0 0 0,-25 25 0,-25-25 0,1 25 0,0-1 0,-1 1 0,-23-1 0,23 1 0,-24 0 0,25 0 0,24 0 0,-25-1 0,50-24 128,0 0-128,25-24 0,25 24 0,-1-25 0,0 25 0,1-25 0,23 0 0,-23 25 0,24-25 0,-50 25 0,26 0 0,-50 25 0,-25-25 0,-24 25 0,0-25 0,-1 25 0,1 0 0,-25-1 0,0 1 0,0 24 0,24 0 0,-23-24 0,48 0 0,-24 0 0,24-1 0,25 1 0,0-25 0,25 24 0,24-24 0,-24 0 0,48 25 0,-23-25 0,0 0 0,-26 0 0,25-25 0,-24 25 0,0-24 0,-25 24 0,25 0 0,-25 0 0,24 0 0,-24 0 0,0-25 0,0 25 0,24 0 0,1 0 0,0 0 0,0 0 0,0 0 0,-1-24 0,-24 24 0,24 0 0,1-25 0,-25 25 0,25 0 0,-25 0 0,25 0 0,-25 0 0,0 0 0,25 25 0,-25-25 0,0 0 0,24-25 0,-24 25 0,0 0 0,24 0 0,-24 0 0,0 0 0,25 0 0,-25-25 0,25 25 0,-25 0 0,25-25 0,-25 25 0,25-24 0,-1 24 0,0-25 0,-24 25 0,0 0 0,25 0 0,-25 0 0,0 0 0,0 0 0,0 0 0,25 0 0,-25 0 0,0 0 0,0 0 0,0 0 0,0 0 0,0-25 0,0 25 0,25 0 0,-25 0 0,0-24 0,0 24 0,0 0 0,0 0 0,25 0 0,-25 0 0,0 0 0,0 0 0,24 0 0,-24 0 0,0 0 0,0 0 0,24 0 0,-24 0 0,0 0 0,0-25 0,0 25 0,0 0 0,0 0 0,0 0 0,0 0 0,0 0 0,0-24 0,0 24 0,0 0 0,0 0 0,0 0 0,0-25 0,0 25 0,25 0 0,-25 0 0,0 0 0,0-25 0,25 25 0,0-25 0,-25 25 0,24-25 0,1 25 0,-1 0 0,-24-24 0,25 24 0,-25 0 0,0 0 0,0 0 0,0 0 0,0 0 0,0 0 0,0-25 0,-25 25 0,25-24 0,0 24 0,-24-25 0,-1 0 0,25 0 0,-24 0 0,-1 1 0,25 24 0,-25-25 0,25 1 0,-25 24 0,25 0 0,-24-25 0,24 25 0,-49 0 0,24 0-128,-25 25 128,-23-25 0,23 24 0,1 1 0,-25 24 0,0 1 0,25-25 0,-1 24 0,1-25 0,0 1 0,24 25 0,0-25 0,0-1 0,25 1 0,0-1 0,0-24 0,25 25 0,0-25 0,0 0 0,0 0 0,-1 0 0,0 0-127,1-25 127,0 25 0,0 0 0,0 0-128,-1 0 128,-24 0-128,0 25 0,-24-25 0,24 0 0,-25 25 0,25-25 128,-25 24-128,25-24 128,0 25-128,-25-25 128,25 0-384,0 0 0,0 25-384,-25-25 128,25 0-2688,0 0 128,0 0-512</inkml:trace>
  <inkml:trace contextRef="#ctx0" brushRef="#br0" timeOffset="744">6732 2739 10112,'0'-31'0,"0"31"128,0 0 128,0 0-256,0 0 128,0 0-128,31 0 128,-31-31-128,31 31 0,-31-31 0,31 31 0,0-31 0,-1 31 0,1 0 0,-31 0 128,0 0-128,0 0 128,0 0 0,0 0 0,-31 0 0,31 0 128,-30 0-128,30-30 128,0 30-128,-31 0 128,31 0-128,0-31 0,0 31 0,0-31 0,0 31 0,0 0 128,0-31-128,0 31 0,-31 31 0,0-31 0,0 31-128,1 0 128,-32-1-128,31 1 0,0-31-4352,-30 31 0,30 0 1920</inkml:trace>
  <inkml:trace contextRef="#ctx0" brushRef="#br0" timeOffset="5250">8508 2370 2048,'0'0'0,"0"24"256,0-24 128,0 0 0,0 25 128,0-1 640,0-24 128,0 50-896,-24-26 0,24 1-256,0 0 128,0-1 0,0-24 0,0 25-128,0-25 128,0 0-128,0 0 0,0 0-128,0 0 128,0 0-128,0-25 128,0 25-128,0-24 128,0 24 0,0-25 0,0 0 128,0 25 0,0-24 0,0-1 0,-24 25-256,24-25 128,0 25 0,-25 25 128,25 0-128,-25-1 0,0 1 0,25 0 0,-25-1 0,25 1 0,0-25 0,0 25 0,0-25-128,0 24 128,0-24-128,0 0 128,25-24-128,-25 24 0,25 0 128,-25-25 0,25 0-128,0 1 0,-25-1 0,0 0 128,24 1-128,-24-26 128,0 26-128,0-1 0,0 1 0,0-1 0,0 0 0,-24 50 128,24-25-128,-25 49 128,0-24-128,0 24 128,25-24-128,-25 24 128,1-24-128,0 24 0,24-24 0,-25-1 128,25-24 0,0 25 0,0-25-128,0 0 128,0 0-128,0-25 128,0 25-128,25-24 0,-1-1 0,-24 0 0,24-24 0,1 24 0,-25 1 0,25 24 0,-25-25 0,0 0 128,0 25-128,0 0 128,0 0-128,0-24 0,0 24 0,-25 0 128,0 24-128,1 1 128,0 0 0,24-1 0,-25 26 0,0-26 0,25 26-128,0-1 128,0-24-128,0-1 128,0 1-128,0 0 128,25-25-128,-25 24 128,25-24-128,-1 0 128,0 0-128,1 0 128,25-24-128,-25 24 0,-1 0 0,25 0 0,1-25 0,-1 25 0,0 0 0,1-25 0,-1 25 0,-25-24 128,26 24-128,-25 0 0,0 0 0,-1-25 0,-24 25 0,0 0 0,0 25 0,-24-25 0,-26 24 0,25 1 0,-24 0 0,25-1 0,-1-24 0,25 25 128,-25-1-128,25-24 0,0 0 0,25-24 0,0-1 0,23 1 128,-23-1-128,25-24 0,-1 24 0,0 0 0,1-24 0,-25 24 0,-1 25 0,1-24 0,-25 24 0,0 0 0,-25 0 0,1 24 0,-1-24 0,-50 25 0,27-25 0,-2 25 128,-24-25-128,25 24 128,-1-24-128,1 25 0,0-25 0,24 25 0,0-25 0,25 24 0,0-24 0,25 0 0,0 0 0,0 0 0,23-24 0,2-1 128,0 0-128,-26-24 0,25 0 0,-24 24 0,0 0 0,0-24 0,-25 24 0,24 1 0,-24-1 0,-24 25 0,24 0 0,-25 0 0,0 25 0,0-1 0,-24 1 0,25 0 0,-1-1 0,0 1 0,25 0 0,0-25 0,25 24 0,0-24 0,-1 25 0,25-25 0,1 25 0,-1-25 0,0 0 0,1 0 0,-1 24 0,25-24 0,-24-24 0,-1 24 0,0 0 0,-24 0 0,-1 0 0,-24 0 0,25 0 0,-25 0 0,0 24 0,0-24 0,-25 0 0,1 0 0,-1 25 0,0-25 0,-24 25 0,49-25 0,-24 24 0,-1-24 0,25 25 0,0-25 0,25 0 0,-25 25 0,49-25 0,-25 0 0,1 0 0,24 0 0,-24 0 0,24 24 0,1-24 0,-26 0 0,1 0 0,0 0 0,-1 0 0,1 0 0,-25 0 0,0 0 128,0-24-128,0 24 0,0 0 0,0 0 0,0 0 0,0 0 0,0-25 0,0 25 0,25-25 0,-25 25 128,24-24-128,1-1 0,0 25 0,-1-25 0,1 25 0,-1 0 0,-24-24 0,0 24 0,0 0 0,0 0 0,0 0 0,-24 0 0,24 0 0,0-25 0,-25 25 0,25 0 0,0 0 0,-24 0 0,24 0 0,0 25 0,0-25 0,0 0 0,0 24 0,24-24 0,-24 0 0,0 0 0,25 0 0,-1 0 0,-24 0 0,25 0 0,-25 0 0,25 0 0,-25 0 0,0 0 0,25-24 0,-25 24 0,0 0 0,0 0 128,0 0-128,-25-25 0,25 25 0,0 0 0,0-25 0,0 25 0,0 0 0,0 0 127,-25 0-127,25-24 0,0 24 0,0 0 0,-25 0 0,1 0 0,-1 24 0,-24-24 128,-25 25-128,25 0 128,-1-1-128,-24 1 128,25 24 0,0 1 0,-1-1-128,26-25 128,-1 26-128,1-26 0,24 1 0,0-25 128,24 0-128,1-25 128,24 1-128,-24-1 0,24 0 0,-24-24 0,24 25 0,0-26 0,-24 26 0,0-1 0,-1 0-128,1 1 128,-25-1 0,0 0 0,0 1-128,-25 24 128,-24-25 0,0 25 0,-25 25 0,24-25 0,1 24-128,0 1 128,0 0-128,-1 24 128,25-24 0,1-1 0,24 1 0,-25 0 0,50-1 0,-25-24 0,49 25 0,-24-25 0,24 0 0,0-25 0,1 25 0,-26-24 0,26-1 0,-1 25 0,0-25 0,1 1 0,-26 24 0,1-25 0,24 25 0,-24 0 0,0 0 0,-1 0 0,-24 0 0,25 25 0,-25-1 0,24-24 0,-24 0 0,0 25 0,0-25 0,0 0 0,0 0 0,0 25 0,0-25 0,0 0 0,25 0 0,-25 0 0,0 0 0,25-25 0,-25 25 0,0 0 0,25-25 0,-25 25 0,24 0 0,-24 0 0,25 0 0,-25-24 0,0 24 0,0 0 0,24 0 0,-24 0 0,-24 0 0,24 0 0,0 0 0,0-25 0,0 25 0,0 0 0,0 0 0,0 0 0,0-25 0,-25 25 0,25 0 0,0 0 0,0 0 0,0-24 0,0 24 0,0 0 0,-24-25 0,24 0 0,-25 25 0,25-24 0,-25-1 0,0 0 0,1 1 0,-1-1 0,1 0 0,-1 1 0,0 24 0,1-25 0,-1 1 0,0 24 0,25 0 0,-24 0 0,-1 0 0,0 0 0,1 24 0,-26-24 0,26 49 0,-26-24 0,26 0 0,-1-1 0,-24 1 0,24 0 0,25-1 0,-24-24 0,24 25 0,0-25 0,0 0 0,0 0 0,24-25-256,1 25 128,-25 0 0,24-24 1,-24 24-641,0 0 128,0-25-1792,0 25 128,-24 0-4352</inkml:trace>
  <inkml:trace contextRef="#ctx0" brushRef="#br0" timeOffset="13586">2663 4120 4992,'0'24'0,"0"-24"256,0 0 0,0 25-128,0 0 0,25-25 128,-50 24 0,25 1 512,0 0 0,-25-1-128,25 1 0,0 0-256,-25-1 128,25-24-384,0 25 128,0-1-128,0 1 128,0-25-128,0 0 0,25 0-128,-25 0 128,25-25 0,0 1 0,-1-1 0,1 25 0,-1 0-128,26 0 128,-25 0-128,-25 0 128,24 0-128,1 0 0,-25 0 256,0 0 0,-25 0-128,1 0 128,-1 49 128,-25-49 0,1 50-128,0-26 128,24 1-256,-24 0 128,25-1-128,-1 1 0,0 0-128,25-25 128,0 0-128,0 0 0,25-25 0,0 0 0,-1 25 0,0 0 128,26-24-128,-25 24 0,24-50 0,-25 50 0,26-24 0,-50-1 128,25 0-128,-1 25 0,1-24 0,-25-1 0,25 25 0,-25-24 128,0 24-128,0 0 0,0 0 0,0-25 0,0 25 0,0 0 0,0 0 0,0-25 128,-25 25-128,0 0 0,25 0 0,-24 0 0,-1-24 0,0 24 0,0 0 0,1 0 0,-1 24 0,1-24 0,-1 25 0,0 0 0,0-1 0,25-24 0,0 25 0,0-1 0,0-24 0,25 25 0,0-25 0,0-25 0,24 1 0,-25-25 0,26-1 0,-1 1 0,1 0-128,-26 24 128,1 0 0,0 1 0,-1 24-128,-24 0 128,0 0 0,-24 24 0,24 26 0,-50-26 0,1 1 0,0 24 0,-1 25 0,25-25 0,-24 1 0,0-1 0,24-24 0,0-1 0,1 1-128,24 0 128,0-1 0,0-24 0,24 0 0,1 0 0,0 0 0,24 0 0,-24-24 0,24 24 0,1 0 0,-1 0 0,-24 0 0,-1-25 0,1 25 0,0-25 0,-25 25 0,0 0 0,0 0 0,0 0 0,0 25 0,-25-25 0,0 25 0,1-25 0,-1 24 0,0-24 0,1 25 0,-1-25 0,0 0 0,25 0 0,-25 0 0,50 0 0,-25 0 0,25 0 0,24 0 0,-24 0 0,24-25 0,1 25 0,-1-24 0,0-1 0,25 0 0,-24 1 0,-1-1 0,0 0 0,-24 25 0,25-24 0,-26 24 0,-24 0 0,24 0 0,-24 0 0,-24 0 0,0 0 0,-26 0 0,25 0 0,-24 0 0,24 24 0,-24-24 0,24 25 0,-24 0 0,24-25 0,1 24 0,24-24 0,-25 0 0,25 0 0,0 0 0,0 0 0,25 0 0,-1-24 0,1-1 0,24 0 0,-24-24 0,24 24 0,0 25 0,1-24 0,0-1 0,-26 25 0,-24-24 0,24 24 0,-24 0 0,0 0 0,-24 0 0,0 0 0,-1 24 0,0 1 0,-25-25 0,1 24 0,25 1 0,-26-25 0,1 25 0,24-1 0,1 1 0,-1 0 0,0-25 0,1 24 0,24-24 0,0 25 0,24-25 0,-24 0 0,25 0 0,0 0 0,-1 0 0,1 0 0,-1-25 0,1 25 0,0 0 0,0-24 0,-1 24 0,-24-25 0,25 25 0,-25 0 0,0 0 0,0 0 0,-25 0 0,25 25 0,-24-25 0,24 24 0,-25 1 0,25-25 0,-25 25 0,25-25 0,0 0 0,-25 24 0,25-24 0,25 0 0,-25 0 0,0 0 0,25 0 0,0 0 0,-1-24 0,25 24 0,1 0 0,24 0 0,-25 0 0,1 0 0,23-25 0,-23 25 0,-25 0 0,24 0 0,-25 0 0,-24 0 0,25 0 0,-25-25 0,0 25 0,0 0 0,-25 25 0,1-25 0,0 25 0,-1-25 0,-25 24 0,1-24 0,0 0 0,-1 0 0,25 25 0,-23-25 0,-2 0 0,25 0 0,0 0 0,1 0 0,-1 0 0,25 0 0,0 0 0,0 0 0,25 0 0,-1 0 0,1 0 0,25 0 0,-1 0 0,0 0 0,1-25 0,-1 25 0,25-24 0,-24 24 0,23-25 0,-23 0 0,23 1 0,2 24 0,-1-25 0,-25 25 0,25 0 0,-49 0 0,-1 0 0,-24 0 0,-24 0 0,24 25 0,-49-25 0,24 24 0,-49-24 0,25 25 0,-26 0 0,2-1 0,-2-24 0,2 25 0,-2-25 0,2 25 0,-2-25 0,26 0 0,0 24 0,-1 1 0,25-25 0,1 25 0,-1-25 0,25 0 0,25 0 0,-1 0 0,1 0 0,25-25 0,-1 0 0,25 25 0,0-24 0,-25-1 0,26 0 0,-27 1 0,27-26 0,-26 50 0,0-24 0,-24 24 0,0-25 0,0 25 128,-25 0-128,-25 0 0,0 0 0,0 0 0,0 0 0,-23 0 0,-27 0 0,2 0 0,-2 0 0,-23 0 0,-1 25 0,25-25 0,0 24 0,0-24 0,24 25 0,26 0 0,-25-25 0,49 24 0,-25-24 0,50-24 0,-25 24 0,49 0 0,-25-25 0,26 25 0,-1-25 0,25 1 0,1-1 0,-2 0 0,26 1 0,-25-1 0,0-24 0,0 24 0,-24 1 0,-2-1 0,2 25 0,-25-25 0,0 25 0,-25 0 0,-25 0 0,0 25 0,0 0 0,-24-1 0,-25 1 0,0-1 0,0 1 0,-24 24 0,-2-24 0,27 0 0,-2-1 0,26-24 0,-25 25 0,49 0 0,-24-1 0,25 1 0,24-25 0,0 25 0,24-1 0,1-24 0,-1 25 0,26-25 0,-1 0 0,25-25 0,1 25 0,-2 0 0,2-24 0,23 24 0,-24-25 0,25 0 0,-1 25 0,1-24 0,0 24 0,-25-25 0,-25 25 0,0-25 0,-24 25 0,0 0 0,-1 0 0,1 0 0,-25 0 0,25 0 0,-25 0 0,-25 0 0,25 25 0,-25-25 0,1 0 0,-1 25 0,-24-25 0,-1 24 0,1-24 0,25 0 0,-26 25 0,25 0 0,1-25 0,24 24 0,0 1 0,-25-25 0,25 0 0,25 0 0,-1 0 0,26 0 0,-1-25 0,0 25 0,1-24 0,-1 24 0,0-25 0,1 25 0,-26-25 0,26 25 0,-25 0 0,-1 0 0,1 0 0,-1 0 0,-24 0 0,25 0 0,-50 0 0,25 0 0,0 0 0,-24 0 0,24 0 0,-25 0 0,25 0 0,-24 25 0,24-25 0,0 0 0,0 0 0,0 0 0,0 0 0,0 0 0,24 0 0,1 0 0,-1 0 0,1 0 0,25 0 0,-26-25 0,25 25 0,-24 0 128,25 0-128,-26-24 0,0 48 0,-24-24 0,0 0 0,25 0 128,-25 0-128,25 0 0,-25 0 0,0 0 0,25 0 0,-25 0 0,0 0 0,25 0 0,-1 0 0,-24 0 128,24-24-128,-24 24 0,25 0 0,0 0 0,-25 0 0,25 0 0,-25 0 0,25 0 0,-25 0 0,25 0 0,-25 0 0,0 0 0,24 0 0,-24 0 0,0 0 0,0 0 0,24-25 0,-24 25 0,0 0 0,25 25 0,-25-25 0,0-25 0,0 25 0,25 0 0,-25 25 0,25-25 0,-25 0 0,24 0 0,-24 0 0,0 0 0,25 0 0,-25 0 0,0 0 0,24 0 0,-24 0 0,25 0 0,-25 0 0,25 0 0,-25 0 0,25 0 0,-25 0 0,24 0 0,1 0 0,-25 0 0,24 0 0,1 0 0,-25 0 0,0 0 0,25 0 0,-25 0 0,0 0 0,0 24 0,0-24 0,0 0 0,0-24 0,25 24 0,-25 0 0,0 0 0,0 0 0,0 0 0,24 0 0,-24 0 0,0 0 0,0 0 0,25 0 0,-25 0 0,0 0 0,0 0 0,25 0 0,-25 0 0,0 0 0,0 0 0,0 0 0,0 0 0,0 0 0,0 0 0,0 0 0,0 0 0,0 0 0,24-25 0,-24 25 0,0 0 0,0 0 0,0-25 0,25 25 0,-25 0 0,24 0 0,-24-24 0,25 24 0,-25 0 0,0 0 0,0 0 0,25 0 0,-25 0 0,0 0 0,0 0 0,0 0 0,0 0 0,0 0 0,0 0 0,0 0 0,0 0 0,0-25 0,-25 25 0,0-25 0,1 25 0,-25 0 0,24-24 0,-24 24 0,-1 0 0,1-25 0,0 25 0,-1-25 0,1 25 0,24-24 0,-24 24 0,24-25 0,-24 50 0,0-25 0,-26 24 0,26-24 0,-25 25 0,24 0 0,-23-25 0,-2 24 0,27-24 0,-2 0 0,1 25 0,0-25 0,24 0 0,-25 25 0,26-25 0,24 0 0,-25 0 0,25 0 0,0 0 0,0 0 0,25 0 0,-1 0 0,1 0 0,25 0 0,-1-25 0,0 0 0,25 1 0,25-1 0,-26-24 0,2 24 0,-2-24 0,-23 24 0,25 1 0,-51-1 0,25 25 0,-24-25 0,0 1 0,-25 24 0,-25 0 0,0 0 0,-24 0 0,0 0 0,-26 0 0,2 0 0,-2 24 0,2-24 0,-2 0 0,26 0 0,-25 0 0,25 0 0,0 25 0,-1 0 0,25-1 0,1 1 0,-1 0 0,0-25 0,1 24 0,24-24 0,-25 0 0,25 0 0,0 0 0,0 0 0,0 0 0,0 0-128,25 0 128,-1-24-128,1-1 128,0 25-128,-1-25 0,26 25 0,-50 0 128,25 0-128,-25 0 128,24 0 0,-24 0 0,0 25-128,0-25 128,0 0-128,-24 0 128,24 0 0,0 0 0,0 0 0,-25 0 0,0 25-128,0-25 128,-24 0 0,24 24 0,-24 1 0,24-1 0,1-24 0,-1 0 0,25 25-128,0-25 128,-25 0 0,50-25 0,-25 1 0,25 24 0,-1-25 0,26 25 0,-1 25 0,0-25 0,1-25-128,-1 1 128,50 24 0,-26-25 0,27-24 0,-2 24 0,-24 0 0,25 1 0,-1-1 0,-23 25 0,-26 0 0,25-25 0,-25 1 0,0 24 0,1 0 0,-1 0 0,1 0 0,-26 24 0,-24-24 0,25 25 0,-25-25 0,0 25 0,0-1 0,-25 1 0,25 0 0,0-1 0,0 1 0,-24-25 0,24 25 0,24-25 0,-24 24 0,25 1 0,-25-25 0,24 0 0,-24 0 0,25 24 0,-25-48 0,25 24 0,-25 0 0,25 24 0,-1-24 0,-24 0 0,25 0 0,-25 0 0,0 0 0,24 25 0,-24-25 0,0 0 0,0 0 0,-24 0 0,24 25 0,0-25 0,0 0 0,-25 24 0,25-24 0,0 0 0,0 25 0,0-25 0,-24 25 0,24-25 0,0 24 0,-25 1 0,25 0 0,0-25 0,0 24 0,-25-24 0,25 25 0,0-25 0,0 0 0,0 0 128,0 0-128,0 0 0,0 0 0,-25 0 0,25 0 0,0 0 0,0 0 0,-24 0 0,24 0 0,0 25 0,-25-25 0,25 0 0,0 0 0,-24 0 0,24 0 0,0 24 0,0-24 0,0 0 0,-25 25 0,25-25 128,0 0-128,0 0 0,0 0 0,-25 0 0,25-25 0,-24 25 128,-1 25-128,25-25 128,-25 0 0,-24 0 0,0 0 0,-1 25 128,1-25-128,0 0 0,24 0-128,-25 24 128,26-24-128,0 0 128,-1-24-128,0 24 0,0 0 0,0 0 0,0 0 0,25 24 128,0-24-128,0 0 0,25 0 0,-25 0 0,25 25 0,-25-25 0,25 0 0,0 0 0,-25 0 0,25-25 0,-1 25 0,-24 0 0,24 0 0,1 0 0,0 0 0,0 0 0,-1 0 0,-24 0 0,25 0 0,-25 0 0,0-24 0,24 24 128,-24 0-128,0 0 0,25 24 0,-25-24 0,0 0 0,25 0 0,0 0 0,-25-24 0,24 24 0,1 0 0,-25 0 0,24 0 0,-24 0 0,25 0 0,-25 0 0,25 0 0,0 0 0,-1 0 0,-24-25 0,25 25 0,0 0 0,-25 0 0,24 0 0,-24 0 0,25 0 0,-25 0 0,24 0 0,-24 0 0,0 0 0,25 0 0,-25 0 0,0 0 0,25-25 0,-25 25 0,25 0 0,-25 0 0,24-24 0,-24 24 0,0 0 0,25 0 0,-25 0 0,0 0 0,0 0 0,0 0 0,0-25 0,0 25 128,0 0-128,0 0 0,0 0 0,0-25 0,0 1 0,0 24 0,0-25 0,0 0 0,0 1 0,24 24 0,-24-25 0,0 25 128,0-25-128,0 25 0,0 0 0,-24-24 127,24 24 1,0 0 0,-25-25-128,25 0 128,-24 1-128,24-1 0,-25 1 0,-25-26 0,26 26 0,-25-1 128,-1 0-128,1 25 0,-25 0 0,25 0 0,-1 25 0,1-25 0,0 0 0,-1 0 0,1 0 0,25 25 0,-26-1 0,25-24 0,-25 25 0,26 0 0,-25-1 0,24 1 0,-25-1 0,26-24 0,0 25 0,-1 0 0,0-1-256,25-24 0,0 0-2687,0 25 127,0 0-4096</inkml:trace>
  <inkml:trace contextRef="#ctx0" brushRef="#br0" timeOffset="41572">2047 9052 4224,'0'0'0,"0"24"0,0-24 0,0 0 0,0 0 0,0 0 0,0 25 128,0-25 256,0 25 0,-25-25-256,25 0 128,0 0-128,0 24 0,0-24-128,-24 25 128,24-25 0,0 25 0,0-1-128,0-24 128,0 25 0,0-25 0,0 0 0,24 0 0,-24 0 0,0-25 0,0 25 0,0-24 0,0 24-128,0-25 128,0 25 128,0-25 0,0 25 0,0-24 0,0 24-128,0-25 0,0 25 0,-24 0 0,24 25 0,-25-25 128,25 0-128,0 24 128,0 1-128,0 0 0,0-25-128,0 24 128,0-24 0,0 0 0,0 0 0,0 0 0,0 0-128,0 0 128,0 0-128,0 0 0,0-24-128,0-1 128,25 25 0,-25-25 0,0 25 0,0-24 0,0 24-128,-25-25 128,25 25 0,0 0 0,0-25 0,0 25 0,0 0 0,0 0 0,-24-24 0,24 24 0,0 0 0,-25 24 0,25-24 0,0 0 0,-25 25 0,25-25 0,0 0 0,0 0 0,0 0 0,0 0 0,0 0 0,0 0 0,0-25 0,0 25 0,25 0 0,-25-24 0,0-1 0,0 25 0,0-24 0,25-1 0,-25 25 0,0-25 0,0 25 0,0 0 0,0 0 0,0 0 0,0 25 0,0 0 128,-25-1-128,25 1 128,0 24 0,0-24 128,-25-1-128,25 1 0,0 24-128,0-24 128,0-25-128,0 25 128,0-1-128,0 1 128,25-25-128,-25 25 128,0-25-128,0 0 128,25 24-128,-25-24 128,0 0-128,24 0 128,-24 0-128,0 0 0,0 25 0,0-25 0,25-25 0,-25 25 0,24 0 0,1 0 0,-25-24 0,25 24 0,-25 0 0,25-25 0,-25 25 0,24 0 0,0-25 0,1 25 0,-25-24 0,25 24 0,-25-25 0,25 25 0,-25-25 0,25 25 0,-25 0-128,24-24 128,-24 24 0,0 0 0,0 0 0,0 0 0,0 24 0,-24-24 0,24 0-128,0 0 128,0 25 0,0-25 0,-25 0 0,25 25 0,0-25 0,0 0 0,25 0 0,-25 0 0,0 0 0,0 0 0,24 0 0,-24-25 0,0 25 0,24-25 0,-24 1-128,25 24 128,-25-25 0,0 25 0,0-25-128,0 25 128,0 0 0,0-24 0,0 24 0,0 0 0,0 0 0,0 0 0,-25 0 0,25 24 0,-24-24-128,24 25 128,-24-25 0,24 0 0,0 25 0,0-25 0,0 0 0,-25 0 0,25 0 0,0 0 0,0 0-128,25 0 128,-25-25 0,0 25 0,0-25 0,24 1 0,-24-1-128,24 0 0,-24 25 0,0-24 128,0-1-128,0 25 0,0 0 0,0 0 0,0 0 128,-24 25 0,24-1 0,-24 1 0,24 0 0,-25-1 0,25-24 0,-25 0 128,25 0-128,0 0 0,0 0 0,0 0 0,0 0 0,25 0 0,-25 0 0,25 0 0,-25 0 0,24 0 0,0 0 0,-24 0 0,25 0 0,-25 0 0,0 0 0,0 0 0,25-24 0,-25 24 0,0 0 0,25 0 0,-25 0 0,0 24 0,25-24 0,-25 0 0,0 0 0,0 25 0,24-25 0,-24 0 0,24 0 128,-24 0 0,25 25-128,-25-25 0,25-25 0,0 25 0,0 0 0,-1 0 128,25-25-128,-24 25 0,0-24 0,-25-1 0,25 25 0,-25 0 128,0 0-128,0 0 128,0 0-128,-25 0 0,25 0 0,-25 0 128,0 0-128,0 0 0,1 25 0,24-1 0,-24-24 0,-1 25 0,25 0 0,-25-25 0,25 24 0,0-24 0,0 25 0,0-25 128,0 0-128,25 0 128,-25 0-128,25-25 128,-1 25-128,0 0 128,26-24-128,-25 24 0,0 0 0,-1 0 128,0 0-128,1-25 128,-25 25-128,25 0 128,-25 0-128,0-25 128,25 25-128,-25 0 128,-25 0-128,25-24 128,0 24-128,-25 0 0,0 0 0,1 0 0,0 24 0,-1-24 0,0 0 0,0 25 0,25 0 0,-25-1 0,25-24 0,0 25 0,0-25 0,0 25 0,25-25 0,0 0 128,0 0-128,0 0 0,-1 0 0,0 0 0,1 0 0,25 0 0,-25 0 0,23 0 0,2-25 0,-25 25 0,0 0 0,-1 0 128,0 0-128,-24 0 128,25 0-128,-50-25 128,25 25-128,-24 25 0,0-25 0,-1 0 0,-25 0 0,1 0 0,0 25 0,-1-25 0,1 0 0,-25 24 0,24-24 0,2 0 0,-2 25 0,25-25 0,-24 0 0,49 25 0,-24-25 0,24 0 0,0 0 0,0 0 0,0 0 0,24 0 0,-24 0 0,24 0 0,1 0-128,0 0 128,-25 0 0,25 0 0,24 0 0,-25 0 0,1 0 0,0 0 0,0 0 0,0 0 0,23-25 0,-48 25 0,25 0 0,-25 0 0,0 0 0,0 0 0,0-25 0,0 25 0,-25 0 0,1 0 0,0 0 0,-26 0 0,25 0 0,0 0 0,1 0 0,0 0 0,-1 25 0,0-25 0,0 0 0,0 0 0,25 0 0,-24 0 0,24 0 0,0 0 0,-24 25-128,24-25 128,0 0 0,-25 0 0,25 0 0,-25 0 0,25 0 0,0 0 0,-25 0 0,25 0 0,-25 0 0,25 0 0,0 0 0,-24 0 0,24 0 0,0 0 0,0 0 0,-24 0 0,24 0 0,0 0 0,0 0 0,0 0 0,0 0-128,0 0 128,0 0-128,0 0 128,0 0 0,0 0 0,24 24 0,-24-24 0,24 0 0,-24 0 0,25 0 0,0 25 0,-25-25 0,25 0 0,0 24 0,-1-24 0,0-24 0,26 24 0,-25 0 0,24 0 0,0 0 0,1-25 0,-1 25 0,0 0 0,1-24 0,-25 24 0,23 0 0,-23 0 0,25 0 0,-25 0 0,-1 0 0,0 0 128,-24 0-128,25 0 0,0 24 0,-25-24 0,25 0 0,-1 0 0,-24 0 0,0 0 0,25 0 0,-25 0 0,24 0 0,-24 0 128,25 0-128,-25 0 0,25 0 0,0 0 0,-25 0 0,24 0 0,-24 0 0,25 0 0,-1 0 0,-24 0 0,25 0 0,0-24 0,0 24 0,-25 0 0,24 0 0,1 0 128,-25 0-128,24 0 128,-24 0-128,0 0 0,25 0 0,-25 0 0,0 0 0,0 0 0,25 0 0,-25-25 0,25 25 0,-25 0 0,24 0 0,1 0 0,-25 0 0,0 0 0,24-25 0,-24 25 0,0 0 0,0 0 128,0 0-128,0 0 0,0 0 0,0 0 0,0 0 0,0-24 0,25 24 0,-25 0 0,0-25 0,0 25 0,0 0 0,0-25 0,-25 25 0,25 0 0,0 0 0,0 0 0,-24-24 0,-1 24 0,25 0 0,0 0 0,-24-25 0,24 25 0,-25 0 0,0 0 0,25-25 0,-25 25 0,1 0 0,-1 0 0,25 0 0,-24 0 0,-1 0 0,0 0 128,0 0-128,1 0 0,-1 0 0,1 0 0,-1 0 0,0 25 0,0-25 0,1 0 0,24 0 0,-25 0 0,1 0 0,-1 25 0,0-25 0,25 0 0,-25 24 0,1-24 0,24 25 0,0-25 0,0 25 0,0-25 0,0 0 0,0 0 0,0 24 0,24-24 0,-24 0 0,25 0 0,0 0 0,0 0 0,-25 0 0,24-24 0,1 24 0,-25 0 128,24-25-128,-24 25 0,0-25 0,25 25 0,-25 0 0,0-24 0,0 24 0,0 0 0,0-25 0,0 25 0,0 0 0,-25-25 0,25 25 0,-24 0 0,-1-24 0,1 24 0,-1 0 0,-25 0 0,26 0 0,-25 24 0,-1 1 0,25-25 0,-23 25 0,23-25 0,25 24 0,-25-24 0,25 0 0,0 0 0,0 0 0,0 0 0,0 0 0,0 0 0,-25 0 0,25 0 0,0 0 0,-25 0 0,25 0 0,-24-24 0,0 24 0,-1 0 0,0 0 0,25 0 0,-25 0 0,0 0 0,1-25 0,24 25 0,-24 0 0,24 0 0,0 0 0,-25 0 0,25 0 0,0 0 0,0 0 0,25 0 0,-25 0 0,0 0 0,24 0 0,0-25 0,1 25 0,-25 0 0,50-24 0,-25 24 0,-1 0 0,0 0 0,26 0 0,0 0 0,-26-25 0,25 25 0,1-25 0,-25 25 0,-1-24 0,25 24 0,-24 0 0,0 0 0,-25 0 0,24 0 0,-24 0 0,25 0 0,-25 0 0,24 0 0,-24 0 0,0 0 0,25 24 0,-25-24 0,25 0 0,-25 0 0,25 0 0,-1 25 0,-24-25 0,25 0 0,-1 0 0,-24 25 0,25-25 0,-25 0 0,25 0 0,-25 0 0,25 0 0,-25 0 0,0 0 0,0 24 0,0-24 0,24 0 0,-24 25 0,0-25 0,0 0 0,0 25 0,25-25 0,-25 0 0,0 0 0,0 24 0,-25-24 0,25 25 0,0-25 0,0 0 0,0 25 0,0-25 0,0 24 0,0-24 0,0 25 0,0-25 0,0 0 0,0 25 0,-24-25 0,24 0 0,0 0 0,0 24 0,0-24 0,0 0 0,0 0 0,0 25 0,0-25 0,24 0 0,-24 0 0,25 0 0,-25 0 0,24 0 0,-24-25 0,0 25 0,25 0 0,-25-24 0,0 24 0,25 0 0,-25 0 0,25-25 0,-25 25 0,0 0 0,0 0 0,24 0 0,-24-25 0,0 25 0,25-24 0,-25 24 0,0 0 0,24-25 0,-24 25 0,0-25 0,0 25 0,0 0 0,0-24 0,0 24 0,0-25 0,0 25 0,0 0 0,0-25 0,0 25 0,0-24 0,0 24 0,0-25 0,0 25 0,25-25 0,-25 25 0,0 0 0,-25 0 0,25-24 0,0 24 0,-24 0 0,24 0 0,-25-25 0,25 25 0,-24 0 0,24-24 0,-25 24 0,25 0 0,-25 0 0,25 0 0,-25 0 0,25 24 0,-24-24 0,-1 0 0,25 0 0,-24 0 0,24 0 0,0 0 0,-25 0 0,25 0 0,-25 25 0,0-25 0,1 0 0,24 0 0,-25 0 0,1 0 0,24 24 0,-25-24 0,25 0 0,-25 0 0,25 0 0,0 0 0,-25 0 0,25 0 0,0 0 0,-24 0 0,24 0 0,-25 0 0,25 0 0,0 0 0,-24 0 0,24 0 0,-25 0 0,25 0 0,-25 0 0,25 0 0,0 0 0,0-24 0,-25 24 0,25 0 0,0 0 0,-24 0 0,24 0 0,-24 0 0,24 0 0,-25-25 0,25 25 0,-25 0 0,0 0 0,25 0 0,-25 0 128,-23 0-128,23 0 0,0 0 0,0 0 0,0 0 0,1 0 0,0 0 0,-1 25 0,0-25 0,0 0 0,0 24 0,1-24 0,24 0 0,0 0 0,-24 0 0,24 0 0,0 0 0,0 0 0,-25 0 0,25 0 128,0 0-128,-25 0 0,25 0 0,0 0 128,0 0-128,-25 0 128,25 0-128,-25 0 128,25 0-128,0 0 0,-24 0 0,24 0 0,0 0 0,-24 0 128,24-24-128,-25 48 128,25-24-128,-25 0 128,0 0-128,25 0 128,-25 0-128,1 0 0,0 0 0,24 0 0,-25 0 0,25 0 0,0 0 0,0-24 0,-25 24 0,25 0 128,0 0-128,-25 0 128,25 0-128,0 0 0,-25-25 0,25 25 0,-24 0 0,24 0 0,0 0 0,-24-24 0,24 24 0,0 0 0,-25 0 0,25 0 0,0 0 0,0 0 0,-25 0 0,25 0 0,0 0 0,-25 0 0,25 24 0,0-24 0,-24 0 0,24 0 0,0 0 0,0 25 0,0-25 0,0 0 0,0 0 0,24 24 0,-24-24 0,0 25 0,0 0 0,0-25 0,0 24 0,0-24 0,25 0 0,-25 25 0,0-25 0,0 25 0,25-25 0,-25 24 0,0-24 0,0 0 0,25 25 0,-25-25 0,0 25 0,0-25 0,24 24 0,-24-24 0,0 0 0,0 0 0,24 0 0,-24 25 128,25-25-128,-25 0 128,25 0-128,0 25 128,-25-25-128,25 0 128,-25 24-128,24-24 0,0 0 0,1 0 128,-25 25-128,25-25 128,0 0-128,0 0 128,-1 0-128,0-25 0,26 25 0,-50 0 128,25 0-128,0 0 0,23 0 0,-23 0 0,0 0 0,0 0 0,0 0 0,-1 0 0,25 0 0,-24 25 0,0-25 0,0 0 0,-1 0 0,0 0 0,1 24 0,0-24 0,0 0 0,0 0 0,-1 0 0,0 25 0,1-25 0,0 0 128,0 0-128,-25 0 0,24 0 0,-24 0 128,25 0-128,-25 0 0,0 0 0,0 0 127,0 0-127,0 0 0,24 0 0,-24 0 0,0 0 0,25 0 0,-25 0 0,0 0 0,25 0 0,-25 0 128,25-25-128,-25 25 0,0 0 0,0-24 0,24 24 0,-24 0 0,25-25 0,-25 25 0,24 0 0,-24-24 0,0 24 0,25 0 0,-25-25 0,0 25 0,0 0-255,0-25 127,0 25-1408,0 0 0,0-24-4480,0 24 0,0 0 7040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4:59:25.473"/>
    </inkml:context>
    <inkml:brush xml:id="br0">
      <inkml:brushProperty name="width" value="0.04" units="cm"/>
      <inkml:brushProperty name="height" value="0.04" units="cm"/>
    </inkml:brush>
  </inkml:definitions>
  <inkml:trace contextRef="#ctx0" brushRef="#br0">7010 3022 1536,'0'0'0,"0"0"1536,0 0 128,0 0 0,-24 0 128,24 0-1152,0-25 128,0 25-384,0 0 0,-25 0-128,25 0 128,-25-25-128,1 25 128,-1-24-128,0 24 128,-24-25-256,24 25 128,1-24 0,-25 24 0,24 0 128,-25 0 0,1-25-128,0 25 0,-1 0-128,-23-25 128,23 25-128,-24 0 128,0 0 0,25 0 128,-25 0-128,24 25 0,2-25-129,-27 25 129,26-1 0,-25 1 0,24-1 0,-23 1 0,23 0-128,1 24 128,0-24-128,-1 24 128,25 25-128,-23-25 0,48 1 0,-25-1 128,25 0-128,0 1 0,-25-1-128,50 0 128,-25-24-128,0 24 128,25 0 0,-25 1 0,24-25-128,0 23 128,26-23-128,-25 0 128,24 0-128,25 0 128,-24-1-128,-2 0 128,2-24-128,0 0 128,-2 0-128,2 0 0,0 0 0,-2 0 128,27 0-128,-26 0 128,25 25-128,-25-25 0,0 0 0,26 0 0,-26 0 0,0-25 128,1 25-128,-26 0 128,25 0-128,-24 0 0,25 0 0,-26 0 128,25-24-128,1 24 128,-26-24-128,26-1 0,-1 25 0,0-25 128,-24 0-128,24 0 128,1 25-128,-26-24 128,1 0-128,-25-1 128,25 0-128,-1 0 128,-24-24-128,0 49 0,25-24 0,-25-1 128,0 0-128,0 0 0,-25-24 0,1 0 0,-1-1 0,0 2 0,1-2 0,-1 0 0,-24 2 0,24-2 0,0 1 0,-24 24 0,0-24 0,-1 24 0,1 25-128,0-25 128,-25 25-512,24 0 128,26 0-2432,-25 0 1,-1 0-7681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4:59:33.176"/>
    </inkml:context>
    <inkml:brush xml:id="br0">
      <inkml:brushProperty name="width" value="0.04" units="cm"/>
      <inkml:brushProperty name="height" value="0.04" units="cm"/>
    </inkml:brush>
  </inkml:definitions>
  <inkml:trace contextRef="#ctx0" brushRef="#br0">7658 3225 2560,'0'0'0,"0"0"1280,0 0 0,24 0-640,-24 0 0,0 0 256,0 0 0,0-25-384,0 25 0,0 0 0,-24 0 0,24 0-256,0 0 128,-25 0-128,25 0 0,-25 0 0,25 0 128,0 0-128,-24 0 0,24 0-128,-25 0 128,25 0-128,-25 0 128,1 0-128,24 0 128,-25 0 0,0 0 0,-24 0-128,24 0 128,1 0-128,-1 0 128,0 0-128,1 0 128,24 0 0,-25 0 128,1 0-256,-1 0 128,0 0-129,25 0 129,-24 0-128,-1 0 128,25 0-128,-25 0 128,25 0-128,-24 0 128,24 0-128,-25 0 0,0 0 0,1 25 0,-1-25 0,0 0 0,1 25 0,-1-25 0,0 24 0,1-24 0,-1 25 0,0-1 0,1 1 0,-1-25 0,1 25 0,24-1 0,-25 1 0,0 0 0,1-25-128,-1 49 128,25-24 0,-25-1 0,1 1-128,24 0 128,-25-1-128,0 1 128,25-25 0,0 25 0,0-1-128,0 1 128,0-1-128,0 1 128,0-25 0,0 25 0,25-1-128,-25 1 128,0 0-128,25-25 128,-25 24-128,0 1 128,24 0-128,-24-1 128,25 1-128,-25 0 128,25-25-128,-1 24 128,1 1-128,0-1 0,-1 1 0,1 0 0,24-1 0,-24 1 128,-1 0-128,26-1 128,-26 1-128,1-25 128,24 0-128,-24 0 0,0 0 0,24 0 128,-24 0-128,24 0 0,-24 0 0,-1 0 0,1 0 0,24 0 128,-24 0-128,-1-25 128,26 25-128,-26 0 0,26 25 0,-26-25 0,1 0 0,0 0 0,24 0 0,-24-25 0,-1 25 0,1 0 0,0-24 0,-1 24 0,-24 0 0,25-25 128,-1 25-128,1-25 0,0 1 0,-25 24 0,24 0 0,1-25 128,-25 25-128,25-25 128,-25 1-128,24 24 128,-24-25-128,25 1 0,-25-1 0,25 25 0,-25-25 0,24 1 0,-24-1 0,0 0 0,25 25 0,-25-24 0,0 24 0,0-25 0,0 25 0,0-25 0,0 25 0,0-24 128,0-1-128,0 25 0,0-25 0,0 1 0,0-1 0,0 25 0,0-24 0,0-1 0,-25 0 0,25 25 0,0-24 0,-24-1 0,24 0 0,0 1 0,-25-1 0,25 0 0,0 25 0,0-24 0,0 24 0,-25-25 0,25 0 0,0 25 0,-24-24 0,24 24 0,0-25 0,-25 25 0,25-25 0,-25 25 0,25-24 0,0 24 0,-24 0 0,24-25 0,0 25 0,-25 0 0,25-24 0,-25 24 0,1-25 0,-1 25 0,1-25 0,-1 25 0,0 0-128,1 0 128,-1 0-768,0 0 0,1 0-2560,24 0 129,-25 0-3201,25 0 0,0 0 6272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5:11:29.601"/>
    </inkml:context>
    <inkml:brush xml:id="br0">
      <inkml:brushProperty name="width" value="0.08" units="cm"/>
      <inkml:brushProperty name="height" value="0.08" units="cm"/>
    </inkml:brush>
  </inkml:definitions>
  <inkml:trace contextRef="#ctx0" brushRef="#br0">4957 851 7424,'25'0'0,"-25"0"1152,25 0 128,-25 0-640,0-25 0,0 25-384,0 0 0,24-25-128,-24 25 128,0 0 128,25-24 128,24 24 0,-24 0 0,0 0-128,24 0 0,0-24-256,1 24 128,-1 0 0,0-25 0,25 25-128,-25 0 128,1 0-128,-25-25 0,24 25 0,-25 0-1,-24 0 1,0 25 0,0-25 0,0 0 128,-24 25 0,-25 23 128,24-23-128,0 25 0,0-1 0,-24 0 0,25 26-128,-1-27 128,0 27-128,1-26 128,-1 0-128,-24 26 128,24-27-128,25 2 0,-25-25 0,25 24 0,-24 0 0,24 1 0,0-26-128,0 1 0,-25-1-640,25 1 128,0-25-2432,0 0 129,0 0-6401</inkml:trace>
  <inkml:trace contextRef="#ctx0" brushRef="#br0" timeOffset="428">6363 727 2944,'0'0'0,"30"0"-1792</inkml:trace>
  <inkml:trace contextRef="#ctx0" brushRef="#br0" timeOffset="1009">6535 604 9728,'0'0'0,"0"25"0,0-25 0,0 0 0,0 0 0,25 0 128,-25 0 0,0 0 256,0 0 0,0 0-256,0 0 0,-25 0 0,25 0 128,0 0 0,-24 0 128,0 0-128,-1 0 0,0 24 128,0-24 0,-24 25 0,25-1 0,24-24-128,-25 25 128,0 25 0,0-26 0,25 1-256,0-1 0,0 1 0,25 0 0,-25 0 0,0-1 0,25 0 0,0 1-1,-25-25-127,24 25 128,0 0 0,1-1 0,0 1 0,0-1 0,0 1 0,-25 0 128,24 0-128,-24-1 128,24 1-128,-24-1 128,0 1-128,0 25 128,0-50 0,0 24 0,-24 0 0,0 1 0,-1 0 0,0 0 0,-25-25-128,2 24 128,-2 1-128,-24-25 128,25 24-128,-1-24 128,1 25-256,24-25 0,1 0-256,-1 0 128,25-25-1792,-25 25 128,25-49-4991,25 25 127,0-1 5888</inkml:trace>
  <inkml:trace contextRef="#ctx0" brushRef="#br0" timeOffset="1690">7151 1503 15360,'0'0'0,"0"0"128,0 0 128,0-30 256,0 30 127,0 0-127,0 0 128,0 0-256,0 0 0,0 0-256,0 0 128,0 0-384,0-31 0,0 31-1536,0 0 1,0 0-9217</inkml:trace>
  <inkml:trace contextRef="#ctx0" brushRef="#br0" timeOffset="1420">7182 833 14976,'0'0'0,"0"0"0,0 0 0,0 0 0,0 0 0,0 0 128,0 0 128,0 0-256,0 0 128,0-31-128,0 31 0,-31 0-640,31 0 128,0 0-4736,31 31 0,-31-31 4096</inkml:trace>
  <inkml:trace contextRef="#ctx0" brushRef="#br0" timeOffset="2494">7843 777 10496,'0'0'0,"25"0"0,0-25 0,-1 0 640,0 25 0,26-24 384,0-1 0,-2 0-384,2 25 0,24-24-384,0 24 128,-24-25 0,-2 25-1,2 25-127,0-25 128,-26 24 0,0 1 128,-24 0-128,0 24 0,-24-24-256,0 24 128,-26 25-128,0-25 0,2 1 0,-27 0 0,26-1-128,-25 0 128,49 1-128,-24-26 128,49 26-128,-24-26 128,24 1-128,24 0 128,25-1 0,1-24 0,-1 0 0,25 0 0,0 0-128,0 0 128,0-24-128,25 24 128,24-25-128,-25 0 128,-23 25-128,-2-24 0,-23 24-128,-26-25 128,1 25-384,0-25 0,-1 25-2816,-24-24 129,25 24-6145</inkml:trace>
  <inkml:trace contextRef="#ctx0" brushRef="#br0" timeOffset="3430">10161 457 11136,'0'0'0,"24"0"-384,1-25 0,0 25 256,-1 0 0,1-25 256,0 25 128,-1-25 128,1 25 128,0-24-384,-1 0 0,-24 24 0,25-25 128,0 25 0,-25-25 128,24 25-128,-24 0 0,0 0-128,0 0 128,0 0-128,-49 0 0,24 0 0,-49 25 128,25 0-128,-25-1 128,25 0-128,-25 26 0,24-25 0,1 24 128,25-25-128,-1 1 0,25 0 128,0 0 0,25 0-128,-1-1 128,50-24-129,-24 24 129,23 1 128,1-25 0,0 25-256,-24-25 0,-1 25 0,0-25 0,1 25 0,-26-2 128,1 2 0,-1 0 0,-24 0 0,0 24 128,-24-25-128,-1 26 0,1 0 0,-26-2 128,-24-23-256,0 25 128,0-25-128,0-1 0,25 0-128,-25-24 128,49 25-256,-24-25 128,25 0-1664,24 0 128,-25 0-6527,25 0 127,-25-25 8704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28:57.795"/>
    </inkml:context>
    <inkml:brush xml:id="br0">
      <inkml:brushProperty name="width" value="0.08" units="cm"/>
      <inkml:brushProperty name="height" value="0.08" units="cm"/>
    </inkml:brush>
  </inkml:definitions>
  <inkml:trace contextRef="#ctx0" brushRef="#br0">6468 1364 10880,'0'0'0,"0"0"384,-25 0 0,25 0 256,-24-25 0,-1 25-384,25 0 0,0 0 128,0-25 0,0 0 128,25 0 0,24-23 0,0 23 0,1-25-129,-1 1 1,25 0-128,-25 24 0,0 0-128,-24 1 128,24 48 0,-49 1 128,25 24-256,-50 1 128,25 24-128,-24 24 128,-1 50-128,0-24 128,1-1-128,-1-24 0,25-25-128,0-24 128,0-26-128,25 1 128,-25-1-128,49-24 128,-24 0 0,-1-24 128,25-1-128,1-24 0,-1 24 0,0-24 0,1-1 0,-25 1 128,24 0-256,-25-1 0,1 25-256,-25 1 128,0 0-1280,0 24 0,0-25-1407,0 25-1,0-25-5632</inkml:trace>
  <inkml:trace contextRef="#ctx0" brushRef="#br0" timeOffset="4059">7578 624 7680,'0'0'0,"0"25"896,0-25 128,-24 0 0,24 0 128,0 0-512,0-25 128,-25 25-256,0 25 0,-24-25-128,24 25 128,-24-1-384,-1 25 128,26 1 0,-1-1 0,-24 25-128,49-24 128,-25-1-256,25 0 127,0 1-127,25-1 128,0 0-128,24-24 128,0-25-128,25 24 128,-25-24 256,1 0 0,24 0 0,-25 0 0,-24-24 0,24-1 0,0 1 0,1-26 128,-1 26-128,-25-26 0,-24 1-128,0 0 128,0-26-256,-24 26 128,-1 0-128,1-1 0,-1 25-128,-24 1 128,24-25-128,0 49 0,-24-25 0,24 25 0,1 0-640,-25 0 0,24 25-3840,0-25 1,0 25-2945</inkml:trace>
  <inkml:trace contextRef="#ctx0" brushRef="#br0" timeOffset="4670">8514 81 13952,'0'0'0,"-24"25"384,24-25 0,-25 0 0,1 25 128,-1-1-256,0 1 128,-24 24-1,24 0 1,1 1-256,24 24 128,-25-25-128,25 26 0,0-27-128,0 2 128,25 0-128,-1-2 128,1-23 0,-1-25 0,26 0 128,24 0 0,-25-25 128,25-23 128,-25 23-128,26-25 128,-51 1-128,25-25 0,-24 24-256,-25-23 128,0-2-128,-25 2 128,1 23-256,-1 1 128,-24 24-128,-1 1 128,1-1-128,0 0 128,-1 25-768,26 25 128,-25-25-3712,24 25 129,25-1-4097</inkml:trace>
  <inkml:trace contextRef="#ctx0" brushRef="#br0" timeOffset="5260">9477-461 14080,'0'0'0,"-25"25"256,25-25 0,0 0 128,-24 0 128,0 0 0,-26 24-1,25 1-255,-24-1 128,25 50-128,-1-24 0,0 24-128,25-25 0,0 50 0,0-26 128,25 2-128,0-26 0,24 0 0,0-49 128,25 0-128,-25-25 0,26 1 128,-2-50 128,2 0 0,-26 25 0,-25-25-128,1 24 0,-25-24-128,-25 0 128,1 0-128,0 25 0,-1 0-128,-25 0 128,-23 24-128,-2 0 128,1 25-640,25 0 128,-25 0-3200,49 25 1,-24 0-5505</inkml:trace>
  <inkml:trace contextRef="#ctx0" brushRef="#br0" timeOffset="5780">10291-905 11648,'0'0'0,"0"0"384,0 0 128,-25 0 128,0 24 128,1 0 0,-1 1 0,0 0-384,-24 25 0,24 23-256,-24-23 127,49 49 129,-25-50 0,50 25-256,0-24 128,-1-1 128,26-25 0,24-24 128,-25 0 0,0-24 0,25-25 0,-25-1-128,50-24 128,-25 0-128,0 0 0,-49 0-128,-1 0 128,-48 24-256,-1 1 0,-24 0-128,-1 24 128,1 0-384,-25 1 128,25 24-2304,-25 0 128,25 24-4863,-1 26-1,1-25 6528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29:07.087"/>
    </inkml:context>
    <inkml:brush xml:id="br0">
      <inkml:brushProperty name="width" value="0.08" units="cm"/>
      <inkml:brushProperty name="height" value="0.08" units="cm"/>
    </inkml:brush>
  </inkml:definitions>
  <inkml:trace contextRef="#ctx0" brushRef="#br0">7146 3194 3456,'0'0'0,"0"0"640,0 0 128,0 0 256,0 0 128,0 0-384,25 0 0,0 0-128,-25-25 128,49 1-128,-24-25 128,24 24-128,25-25 0,25-23 0,-1-2 0,50-23-512,0 0 128,0-26 0,25 0 0,0 1 0,-1 25 0,25-25 0,-49 24 0,25-25-128,0 1 0,-25 25-128,24-1 128,-24 0-128,0-24 128,0 24-128,0 1 127,0-1-127,-25 25 128,-24 0-128,-25 25 0,-1-1 0,2 26 0,-51-1 0,1 1 128,-1 24-128,-24 0 0,0-25-128,-24 25 0,24 25-511,-25-25-1,25 0-1280,-24 0 128,-1 0-6016</inkml:trace>
</inkml:ink>
</file>

<file path=ppt/ink/ink35.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4-30T21:24:03.940"/>
    </inkml:context>
    <inkml:brush xml:id="br0">
      <inkml:brushProperty name="width" value="0.05292" units="cm"/>
      <inkml:brushProperty name="height" value="0.05292" units="cm"/>
      <inkml:brushProperty name="color" value="#FF0000"/>
    </inkml:brush>
  </inkml:definitions>
  <inkml:trace contextRef="#ctx0" brushRef="#br0">29163 4308 88 0,'3'0'0'0,"7"2"3"16,-1-4 1-16,-2 0 3 16,4-5 1-16,2 2-3 15,5-5 0-15,4-2-2 16,2-7 0-16,7-3 0 16,-3 6 0-16,-2 1-1 15,1 1 0-15,-5 1 0 16,-7 4 0-16,-4 1 1 15,-4 3 0-15,-3 3-2 16,-4 2 0-16,0 0-1 0,-11 7 1 16,-11 6-1-16,-4 9 0 15,-5 9 0-15,-6 0 1 16,2 8-1 0,-5-1 1-16,-2 3-1 0,1-7 1 15,7-4-1-15,12 1 1 16,12-6-1-16,14-1 0 15,14-5 0-15,12-1 1 16,6-2-1-16,7 3 1 16,4-3 0-16,18 4 0 15,15 2 0-15,-16 6 0 16,-3 3 1-16,-28-5 0 0,-18-4 1 16,-12 1 0-16,-8 1 0 15,-12-2 0-15,-6 0-2 16,-9-2 1-16,-3-3-1 15,2-1 1-15,2-3-1 16,0 0 1-16,0-2-1 16,0-2 0-16,3 2-1 15,-3-6 1-15,3 3-1 16,-3-3 0-16,4-1-2 16,5-2 1-16,7 0-10 15,-1-2 0-15,6-2-25 16,10-7 1-16,-1-1-21 15</inkml:trace>
  <inkml:trace contextRef="#ctx0" brushRef="#br0" timeOffset="341.59">29854 4422 126 0,'0'2'0'0,"2"3"0"15,7-3 1-15,4 0-1 16,15-6 1-16,3-3-1 16,6-2 1-16,3-4 0 15,0-2 0-15,4-1-2 16,-7-10 0-16,0-1-10 16,1-1 0-16,-1 2-63 15</inkml:trace>
  <inkml:trace contextRef="#ctx0" brushRef="#br0" timeOffset="1049.2845">30797 3980 97 0,'0'-5'0'0,"0"-4"3"16,-5-13 1-16,1-9 4 15,2-10 1-15,4-8-4 16,6-4 0-16,3-4-3 16,7-5 1-16,13-2-2 15,13-26 1-15,11-16-1 16,-11 10 0-16,-3 5 0 0,-14 19 0 15,-9 15-1 1,-8 23 1-16,-7 19-1 0,-19-3 0 16,-17 5 0-16,-8 9 0 15,-5 8 0-15,2 5 0 16,0 9-1-16,8 4 1 16,5 9 0-16,9 23 0 15,7 12 0-15,6 20 1 16,9 22-1-16,5 7 1 15,8 11 0-15,5-10 1 16,10-3-1-16,-6 3 1 16,5 5 0-16,-1-4 0 15,-2 0 0-15,-11-7 1 16,-6-4-1-16,2-10 0 16,-3-8-1-16,-6-13 1 15,-6-13-1-15,-1-14 1 0,1-17 0 16,3-9 0-16,-1-13-3 15,2-6 0-15,-1-6-15 16,-7-16 1-16,-2-13-21 16,-9-5 0-16,1 0-3 15</inkml:trace>
  <inkml:trace contextRef="#ctx0" brushRef="#br0" timeOffset="1582.6945">30607 4398 111 0,'1'4'0'0,"3"1"0"0,5-3 0 15,0-2 0-15,4-6 1 16,9-3-1-16,6-4 1 16,5-3-1-16,5-6 1 15,5-5-1-15,1-5 1 16,1-4-1-16,-4 3 1 15,-4 0 1-15,-12 7 0 16,-6 8 0-16,-7 0 0 16,-6 5-1-16,-2 4 0 15,-4 5 0-15,-4 0 0 16,0 4 0-16,-5 6 0 16,-6 3 0-16,3 4 1 15,2 3-1-15,5 1 0 0,1 1 0 16,8 0 1-16,1 1 0 15,5-7 0-15,6-2-1 16,-1-5 1-16,3-5-1 16,0-5 1-1,4-5 0-15,-3-2 0 0,-1-3-1 16,-5 2 1-16,-4-3-1 16,0 1 1-16,-5 0-2 15,-4 3 1-15,0 1 0 16,0 1 0-16,0 1-1 15,-4 4 1-15,4-3-1 16,-2 3 1-16,-1 1-1 16,-1 1 0-16,2 1-2 0,-1-6 0 15,-1 3-13-15,0-1 1 16,2-1-20-16,4 2 1 16,0-5-3-16</inkml:trace>
  <inkml:trace contextRef="#ctx0" brushRef="#br0" timeOffset="1949.3423">31408 3207 113 0,'0'6'0'0,"-3"-2"1"16,3-1 0-16,-4-1 3 16,4 5 1-16,4 4-2 15,-1 15 1-15,-1 9 1 16,5 5 0-16,-1 6-2 16,3 1 0-16,10 3-2 15,-10 7 1-15,0 3 0 16,4 21 0-16,0 7 0 15,-1-17 0-15,-2-7-1 16,-1-22 1-16,-4-18-2 16,8-5 0-16,-4-9-5 0,10-8 0 15,-1-7-28-15,-2-8 0 16,-1 0-19-16</inkml:trace>
  <inkml:trace contextRef="#ctx0" brushRef="#br0" timeOffset="2442.2331">31959 3541 102 0,'-15'3'0'16,"-11"3"2"-16,2 1 0 15,-1 2 3-15,1 13 0 16,-2 9-2-16,2 10 1 16,-1 12-1-16,6-4 1 15,7 4-2-15,2-9 0 16,9-3-1-16,6-10 1 0,4-9 0 15,10-9 0-15,-1-8 2 16,8-8 0-16,1-12-1 16,1-13 0-16,-1-16-2 15,-9-12 1-15,-1-12-1 16,-8 2 1-16,-3-6-2 16,-12-23 1-16,-7-16-1 15,-5 13 1-15,0 5 0 16,5 36 0-16,4 24 0 15,5 8 0-15,-2 10-1 16,1 6 1-16,-8 9-1 16,8 16 0-16,1 17 0 15,4 9 1-15,0 19 0 16,5-3 0-16,8 12 0 0,2 5 0 16,11 11 0-16,-4-3 0 15,0-5 0-15,-2-13 0 16,2-9 0-16,-4-17 1 15,-5-12-2-15,2-14 0 16,1-17-6-16,-1-5 1 16,-2-16-19-16,3-3 1 15,-1-8-29-15,0 6 0 16,-3-1 55-16</inkml:trace>
  <inkml:trace contextRef="#ctx0" brushRef="#br0" timeOffset="5929.3942">30847 5534 60 0,'-15'9'0'0,"-10"7"3"0,6 10 1 16,-3 7 3-16,4 4 0 15,3 5-3-15,-1-2 1 16,5 2-2-16,-2-3 0 16,7-5-1-16,3 3 0 15,-1 0 1-15,8-4 0 16,1-2-2-16,8-7 0 15,2-4 0-15,5-7 1 16,0-6-1-16,2-3 0 16,6-4 0-16,-6-10 1 15,3-4-1-15,-1-6 1 16,-2-6-1-16,2 0 1 0,-2-3-2 16,0 1 1-16,0-4 0 15,-7 4 1-15,-6 2-1 16,0 4 1-16,4 2 1 15,-4 6 0-15,4 3-2 16,5 0 1-16,1 0 0 16,-1 7 0-16,4 6-1 15,0 3 1-15,4 6-1 16,-2 2 0-16,7 4 0 16,-7 1 1-16,1 4-1 15,-6-2 1-15,-5 2-1 16,-6-5 1-16,-7-3-1 0,-2-3 1 15,-7-4-1-15,-1-1 1 16,4-4-1-16,-8 0 0 16,-6-4 0-16,1-16 0 15,-4-14-1-15,9-4 0 16,4-8 0-16,7 2 0 16,4-4 0-16,7 6 0 15,4-1 0-15,0 10 0 16,2 5-2-16,1 6 0 15,-1 7-11-15,-2 1 1 16,1 4-3-16,3 1 0 16,-3 2-11-16,-1-1 0 15,4 1-5-15</inkml:trace>
  <inkml:trace contextRef="#ctx0" brushRef="#br0" timeOffset="6292.231">31588 5383 73 0,'-4'6'0'0,"-1"1"5"16,-2 1 0-16,3-3 4 15,-5 4 0-15,0-1-6 16,-6 4 0-16,-2 5 0 16,6 3 0-16,-1 2-1 15,8 2 1-15,4 3 0 16,4-5 1-16,1-2-1 15,8-1 1-15,2-8-1 0,1-8 1 16,8-6-1-16,-4-5 0 16,0-6 0-1,-3-1 0-15,-4-3-1 0,-8 1 0 16,1 1-1-16,-3-1 0 16,-3-1 0-16,-3 2 0 15,3 1-1-15,-2 4 0 16,-2 4-1-16,0 1 0 15,-1 1-5-15,1-1 1 16,2 2-20-16,-1-3 1 16,-1 0-39-16</inkml:trace>
  <inkml:trace contextRef="#ctx0" brushRef="#br0" timeOffset="6617.664">31878 5198 88 0,'-9'8'0'0,"-4"-3"5"16,4 3 1-16,7 1-1 15,-2 0 1-15,4 2-2 16,0 4 1-16,0-1-2 16,6 3 0-16,-3 1-1 15,7-3 0-15,-1 1-1 16,-6 2 1-16,3 3 0 15,-6-5 0-15,-2-3-1 16,-2-2 1-16,1-2-1 0,-1-2 1 16,4-3-3-1,-2 0 1-15,-1-2-9 16,-1-2 1-16,2 0-1 0,-2 0 0 16,-1-2 4-16,-2 0 0 15,5 0-27-15,-2-3 0 16,0-1 19-16</inkml:trace>
  <inkml:trace contextRef="#ctx0" brushRef="#br0" timeOffset="7032.3971">32142 5026 53 0,'9'-3'0'0,"6"-5"15"16,2 1 0-16,-3-2-4 15,-5 1 0-15,1 3-8 16,-7 3 1-16,-3-2 0 16,-7 4 0-16,-2 4-3 15,-6 3 1-15,0 6 0 16,4 0 0-16,2 2 0 15,4-1 0-15,1 1-1 16,4 2 0-16,4-1 0 16,1 4 1-16,4 4 0 15,2 2 0-15,0-1-1 0,2-1 1 16,2 0 0-16,-6-2 0 16,4 0-1-16,-9-4 1 15,-4 1-1-15,-13 2 0 16,-6 1-1-16,1-1 0 15,-4-3-9-15,4-3 0 16,-4-3-53-16,0 3 1 16,-2 0 71-16</inkml:trace>
  <inkml:trace contextRef="#ctx0" brushRef="#br0" timeOffset="13144.6882">30685 7331 89 0,'0'0'0'0,"4"3"0"15,0 3 0-15,1 1 2 16,3 8 0-16,1 3 3 16,0 10 1-16,0 6-1 15,4 7 1-15,2 3-3 16,3 0 1-16,4 0-1 16,0-4 0-16,2-4-1 15,-6-4 0-15,2-7 0 16,-5-5 0-16,0-5 1 15,-2-6 0-15,-1-5-1 16,1-8 0-16,-2-5-1 0,2-9 1 16,0-10 0-16,2-10 0 15,1-12-1-15,-7-5 1 16,-3-5-1-16,-2 9 0 16,1 5-1-16,-1 9 1 15,-1 8-2-15,-1 3 1 16,2 4-11-16,1 4 0 15,3 3-19-15,1 2 0 16,0 1-16-16</inkml:trace>
  <inkml:trace contextRef="#ctx0" brushRef="#br0" timeOffset="13579.0911">31346 7221 74 0,'-22'2'0'0,"-11"1"6"16,11 3 0-16,0-1-2 16,7 4 1-16,-1 0 1 15,7 6 0-15,-1 2-3 16,1 1 0-16,4 2-1 16,-3 2 1-16,5 2-1 15,1-2 0-15,2-2-1 16,2-4 1-16,1-3-1 15,5-7 1-15,3-8-1 16,2-4 1-16,1-5-1 16,3-1 0-16,-3-5 0 15,-1 3 0-15,0-3 0 16,-4 4 0-16,-3 4 0 0,3 2 1 16,-5 3-1-16,1 2 1 15,-5 0 0-15,4 2 0 16,1 2-1-16,6 2 0 15,4 1 0-15,-6 3 1 16,6 1-1-16,-2 0 0 16,-1-2-1-16,3 1 0 15,-6-1-5-15,4-5 0 16,-4-2-34-16,-1-4 0 16,-3 1 3-16</inkml:trace>
  <inkml:trace contextRef="#ctx0" brushRef="#br0" timeOffset="13880.2315">31386 6450 111 0,'-3'3'0'0,"1"3"0"16,2-1 0-16,0-1 2 15,5 7 0-15,4 2 3 16,4 7 0-16,-2 7 0 16,2 8 0-16,0 9-2 15,0 2 1-15,2 3-2 16,-3 3 0-16,3-1-1 0,3 17 1 16,4 10-1-1,-3-8 0-15,3-4-3 0,-6-22 0 16,-5-17-31-16,2-6 1 15,0-1-18-15</inkml:trace>
  <inkml:trace contextRef="#ctx0" brushRef="#br0" timeOffset="14068.9356">31761 6845 120 0,'0'6'0'15,"0"5"3"-15,-4 3 0 16,4 6-1-16,-6 4 0 15,1 4 0-15,-2 3 0 0,1 6-1 16,2-5 1-16,-1 1-3 16,5-11 0-16,0-5-19 15,5-15 1-15,3 0-45 16</inkml:trace>
  <inkml:trace contextRef="#ctx0" brushRef="#br0" timeOffset="14218.118">31746 6574 111 0,'0'0'0'16,"5"2"1"-16,-5-2 0 15,0 0-1-15,0 0 1 16,0 0-1-16,6 0 0 16,-2 0-82-16</inkml:trace>
  <inkml:trace contextRef="#ctx0" brushRef="#br0" timeOffset="14778.9603">32116 6682 96 0,'-3'7'0'16,"-3"6"4"-16,1-4 0 15,-3 1 3-15,-1-3 0 16,0-2-4-16,0 5 0 0,-4-1-2 16,4 5 0-16,-2 5 0 15,4-1 1-15,1 2-1 16,6 0 1-16,0 0-2 16,6-1 1-16,3-3 0 15,0-3 0-15,9-6 0 16,-1-5 1-16,1-7 0 15,4-4 0-15,2-4 0 16,-2-6 0-16,6-4-1 16,-6-8 0-16,0-6 0 15,-8-13 1-15,-1-12-1 16,-4 0 0-16,0-4-1 0,-9-4 1 16,-5-1-1-16,-2-17 1 15,-3-13-1-15,1 33 1 16,0 19 0-16,4 7 0 15,1 11 0-15,2 5 0 16,-2 10-1-16,4 6 0 16,6 10 0-16,1 11 0 15,2 11 0-15,2 13 1 16,-1 13-1-16,-3 5 1 16,-2 6-1-16,5-3 1 15,-3-1 0-15,11 17 0 16,6 10-1-16,-2-7 0 15,4-3-3-15,-12-16 1 16,-1-8-32-16,2-17 0 0,-2 0-23 16</inkml:trace>
  <inkml:trace contextRef="#ctx0" brushRef="#br0" timeOffset="15200.0029">32698 6429 84 0,'0'0'0'16,"-5"0"1"-16,-8 0 4 15,0 2 0-15,4 0 0 16,-1 5 0-16,-1 4-2 0,-5 8 1 16,1 3-3-1,2 3 1-15,8 5-1 0,1-5 0 16,4 1 1-16,6-8 0 15,-3-3-1-15,7-8 0 16,2-7 1-16,3-9 1 16,3-11 0-16,-1 0 0 15,1-6-1-15,1 0 0 16,3 1 0-16,2 5 0 16,-2 1 0-16,-15 8 0 15,-7 4-1-15,0 7 0 16,-7 13 0-16,3 1 1 15,8 7-1-15,-1 2 0 16,3 7 0-16,7-3 0 0,5-1-1 16,-2-4 1-16,-1-4-5 15,0-7 1-15,1-7-27 16,3-11 0-16,-1-1-26 16</inkml:trace>
  <inkml:trace contextRef="#ctx0" brushRef="#br0" timeOffset="15477.5389">32995 5748 109 0,'0'0'0'0,"0"0"1"15,0 0 0-15,4 7 1 16,5 4 0-16,-3 9 0 15,1 8 0-15,2 5 0 16,0 5-1-16,-3 10 1 16,-3 5-1-16,3 6 1 15,-6 7-1-15,0 7 1 16,-2 8-3-16,2-27 1 16,0-13-11-16,0-6 1 15,0-1-65-15</inkml:trace>
  <inkml:trace contextRef="#ctx0" brushRef="#br0" timeOffset="15778.0893">32876 6230 114 0,'2'-4'0'15,"20"-11"1"-15,9-8 1 16,-3 1 1-16,-1 0 0 15,-1 9 1-15,-2 4-2 16,-8 10 1-16,-5 9 0 16,2 6 0-16,-4 10 0 15,0-1 0-15,-1 3-2 16,1-1 1-16,4 1-2 16,-4-3 1-16,-4-1 0 15,5-2 0-15,-1-3-1 16,0-7 1-16,4-2-3 0,-4-5 1 15,0-5-32-15,-3-5 1 16,1-1-19-16</inkml:trace>
  <inkml:trace contextRef="#ctx0" brushRef="#br0" timeOffset="15937.3723">33166 5973 122 0,'0'0'0'0,"0"0"1"0,-6 4-2 16,3-2 1-16,-1-2-47 15,8 0 1-15,-1 0 39 16</inkml:trace>
  <inkml:trace contextRef="#ctx0" brushRef="#br0" timeOffset="16244.5224">33331 6063 107 0,'0'4'4'15,"-9"18"0"-15,-4 11-1 16,-4-2 1-16,-6 2-2 16,10-4 0-16,4-1-1 15,-1-5 0-15,7-4 0 16,6-7 0-16,7-4 0 0,2-6 0 15,7-4 1-15,3-6 0 16,0-3 0-16,-4-5 0 16,0-4 0-16,-5 0 1 15,-7-2-2-15,-1 0 0 16,-5 0-1-16,-2 3 1 16,-1 3-3-16,3 5 0 15,-4 4-25-15,4-4 0 16,0 0-30-16</inkml:trace>
  <inkml:trace contextRef="#ctx0" brushRef="#br0" timeOffset="16582.9049">33525 6063 114 0,'0'6'10'0,"-5"8"1"0,-6 8-8 16,5-9 0-16,1-2 0 15,1-4 0-15,4-3-2 16,0-8 1-16,4-7-1 16,-2-3 0-16,5-5-1 15,2-4 1-15,6-5 0 16,-6 1 0-16,4-5 0 16,-4 9 1-16,0 2-1 15,0 9 0-15,-1 2-1 16,1 7 1-16,2 5 0 0,2 7 0 15,0 5 0-15,-4 5 0 16,-4 5 0-16,3-1 0 16,-3 5-1-16,3-2 1 15,-3-3-6-15,4-6 0 16,4-4-30-16,-4-1 0 16,-3 1-19-16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21:39:24.407"/>
    </inkml:context>
    <inkml:brush xml:id="br0">
      <inkml:brushProperty name="width" value="0.028" units="cm"/>
      <inkml:brushProperty name="height" value="0.028" units="cm"/>
    </inkml:brush>
    <inkml:brush xml:id="br1">
      <inkml:brushProperty name="width" value="0.08" units="cm"/>
      <inkml:brushProperty name="height" value="0.08" units="cm"/>
    </inkml:brush>
  </inkml:definitions>
  <inkml:trace contextRef="#ctx0" brushRef="#br0">6395 2374 1152,'0'0'0,"24"0"128,-24 24 0,25-24 512,-25 0 0,24 0-384,-24 0 128,25 25 256,-25-25 128,25 0-384,0 0 128,-25 0-256,24 0 0,-24 0-128,25 0 128,-1 0-128,1 0 128,0-25-128,-1 25 0,26 0-128,-25 0 128,-1 0 0,1 0 0,-25 0 0,24 0 0,1 0 0,0 0 0,0 0-128,-1 0 128,1 25 0,-1-25 0,1 0 0,0 0 128,0 0-256,-1 0 128,1-25-128,-1 25 128,1 0-128,-25 0 128,25 0 128,-25 0 0,25 0-256,-1 0 128,-24 0-128,24 0 128,1 25 0,0-25 0,0 0 0,24 0 128,-25 0-128,1 0 0,0 25 0,25-25 0,-26 0-128,0 0 128,26 0-128,-25 0 128,0 0-128,23 0 0,-23 0 0,0-25 128,25 25-128,-26 0 128,0 0-128,1 0 128,0 0-128,0 0 0,0 0 0,23 0 0,-23 0 0,0-25 128,0 25-128,0 0 128,-1 0-128,1 0 0,24 0 0,-24 0 0,-1 0 0,1 0 0,0 0 128,-1 0 0,-24-24-128,25 24 0,0 0 0,-25 0 128,24 0-128,-24 0 0,25 0 0,-25 0 0,25 0 0,-25-25 0,24 25 0,-24 0 0,25 0 0,-25 0 0,25-24 0,-25 24 128,24 0-128,-24-25 0,0 25 0,0 0 0,25 0 0,-25 0 0,0-25 0,0 25 0,0 0 0,25-25 0,-25 25 0,24-24 0,-24 24 0,0 0 0,25 0 0,-25 0 128,0-25-128,0 25 0,0 0 0,0 0 0,0 0 0,0-24 0,0 24 0,0-25 0,0 25 0,0-25 0,0 25 0,25-25 128,-25 25-128,0-24 128,0 24 0,0-25 0,0 25-128,0 0 0,0-24 0,0 24 128,-25-25-128,25 0 0,0 25 0,0-24 0,0-1 0,0 25 0,-25-25 0,25 1 0,0 24 0,0-25 0,-24 25 0,24-25 128,0 1-128,0 24 0,-25-25 0,25 25 128,0-25-128,0 25 0,0-24 0,-25 24 0,25-25 0,0 25 0,0 0 0,0-25 0,0 25 0,-24-24 0,24 24 0,-25-25 0,0 25 0,25-25 0,-24 25 0,-1 0 0,0-24 0,1 24 0,-26 0 0,26-25 0,-26 25 0,1 0 0,24 0 0,-24 0 0,25 0 0,-26 0 0,25 0 0,0 0 0,1 0 0,0 0 0,-1 0 0,0 0 0,0 0 0,0 0 0,1 0 0,0 0 0,-1 0 0,0-25 0,25 25 0,-25 0 0,0 0 0,1 0 0,0 0 0,-26 0 0,0 0 0,2 0 0,23 0 0,-25 0 0,25 0 0,1 0 0,0 0 0,-26 0 0,25 0 0,0 0 0,25 0 0,-24 0 0,0 25 0,-1-25 0,0 0 0,0 0 0,1 0 0,-1 0 0,-24 0 0,24 0 0,-24 0 0,24 0 0,-24 0 0,24 0 0,0 0 0,1 0 0,-1 0 0,1 0 0,-1 0 0,-25 0 0,26 25 0,-1-25 128,0 0-128,25 0 0,-24 0 0,-1 0 0,25 0 0,-24 0 0,-1 24 0,0-24 0,25 0 0,-25 0 0,1 0 0,-1 25 0,1-25 0,-1 25 0,0-25 0,0 24 0,25-24 0,-24 25 0,-1-25 0,1 25 0,-1-25 0,0 24 0,0-24 0,1 25 0,0 0 0,24-1 0,-25 1 0,25-25 0,0 25 0,0-1 0,0 1 0,-25-25 0,25 25 0,0-1 0,0-24 0,0 25 0,0 0 0,0-25 0,0 24 0,0 1 0,0-25 0,0 0 0,0 24 0,0-24 0,25 25 0,-25-25 0,25 25 0,-25-25 0,24 25 0,0-25 0,-24 24 0,25-24 0,0 0 0,0 0 0,-1 0 0,1 0 128,-1 25-128,1-25 0,0 0 0,-25 0 128,25 0-128,-1 0 0,-24 0 0,25 24 0,-1-24 0,-24 0 128,25 25-128,0-25 0,-25 0 0,25 0 0,-25 25 0,24-25 128,-24 0-128,25 0 0,-25 0 0,24 25 0,1-25 0,-25 0 0,25 0 0,-1 0 128,1 0-128,0 0 0,-25 0 0,25 0 0,-1 0 0,1 24 0,-1-24 0,-24 0 0,25 0 0,0 0 0,24 0 0,-24 0 0,-1 0 0,1 0 0,-25 25 0,25-25 0,0 0 0,-1 0 0,1 24 0,-1-24 128,1 0-128,-25 0 0,25 0 0,0 0 0,-1 0 0,0 0 128,1 0-128,0 0 128,-25 0-128,25 0 0,0 0 0,-1 0 128,0 0-128,1 0 0,0 0 0,0 0 0,-25 0 0,25 0 128,-1 0-128,0 0 128,1 0-128,0 0 0,0 0 0,0 0 0,-25 0 0,24 0 0,-24 0 0,24 0 128,1 0-128,-25 0 0,0 0 0,25 0 0,-25 0 0,0 0 0,0-24 0,25 24 0,-25 0 0,0 0 128,25 0-128,-25 0 0,0 0 0,24 0 0,-24 0 0,0 0 128,24 0-128,-24 0 128,0 0-128,25 0 0,-25 0 0,0 0 0,25 0 0,-25 0 0,25 0 0,-25 0 0,25 0 0,-1 0 0,-24 0 0,24 0 0,-24 0 0,25 0 0,0-25 0,-25 25 0,0 0 0,25 0 0,-25 0 0,0 0 0,25 0 0,-25 0 0,24 0 0,-24 0 0,25 0 0,-1 0 0,-24 0 0,25 0 128,-25 0-128,0 0 0,25 0 0,-25 0 128,24 0-128,-24 0 0,25 0 0,-25 0 0,25 0 0,-25 0 0,24 0 0,-24 0 0,25 0 0,-25 0 0,25 0 0,-25 0 0,24 0 0,-24 25 128,25-25-128,-25 0 0,25 0 0,-25 0 0,0 0 0,24 24 0,-24-24 0,25 0 0,0 0 0,-25 0 0,0 0 0,24 0 0,-24 0 0,25 0 128,-25 0-128,0 0 128,25 0-128,-25 25 0,24-25 0,-24 0 0,25 0 0,0 0 0,-25 0 0,0 0 128,24 0-128,-24 25 0,0-25 0,25 0 0,-25 0 0,25 0 0,-25 0 0,0 0 0,0 0 0,0 0 0,24 0 0,-24 0 127,0 25-127,0-25 0,0 0 0,0 0 0,0 0 0,0 0 0,0 0 0,0 0 0,25 0 0,-25 0 0,0 0 0,0 0 0,0 0 0,0 24 0,0-24 0,0 0 0,0 24 0,0-24 0,0 0 0,0 25 0,-25-25 0,25 0 0,0 0 0,0 0 128,0 0-128,0 0 0,25 0 0,-25 0 128,0-25-384,0 25 129,0-24-3713,0 24 0,0-24-1280</inkml:trace>
  <inkml:trace contextRef="#ctx0" brushRef="#br1" timeOffset="13575">6616 2325 6016,'0'0'0,"0"0"0,0 0 0,0 0 0,0 0 128,25 0 128,-25-25 0,0 25-128,25 0 128,-25 0 128,24 0 128,-24 0-256,25 0 0,-25 0-128,0 0 128,0 0-128,0 0 0,0 0 0,0 0 128,0 0 0,24 0 0,-24 0 128,0 0 0,0 0-256,25 25 0,-25-25-128,25 0 128,-25 0 0,25 0 0,-25 0-128,24 0 128,-24 0-128,25 0 128,-25 0-128,24 0 0,-24 0 0,25 0 128,-25 0 0,25 0 0,0 0-128,-1 0 128,1 0-128,-25 0 0,24 0 0,1 0 128,0 0 128,-25 25 0,25-25-256,-25 0 128,0 0-128,24 0 128,-24 0-128,25 0 128,-25 0-128,0 0 128,24 0-128,-24 0 128,25 0-128,-25 0 0,25-25 0,-25 25 128,0 0-128,24 25 0,-24-25 0,25 0 0,-25 0 0,0 0 128,25 24-128,-25-24 128,24 0-128,-24 0 128,25 0-128,-25 0 128,25 0-128,-1 0 0,-24 0 0,0 0 128,25 24-128,-25-24 0,0 0 0,25 0 0,-25 0 0,24 0 128,1 0-128,0 0 0,-1 0 0,1 0 0,0 0 0,-1 0 128,1 0-128,0 0 0,-25 0 0,24 0 0,1 0 0,-25 0 0,25 0 0,-25 0 0,24 0 0,-24 0 0,25 0 0,-25 0 0,24 0 0,-24 0 0,0 0 0,25 0 0,-25 0 0,0 0 0,25 0 0,-25 0 0,0 0 0,0 0 0,25 0 0,-25 0 0,24 0 0,-24 0 0,0 25 0,25-25 0,-25 0 0,0 0 128,24 0-128,-24 0 0,25 0 0,-25 0 128,25 0-128,-25 0 0,24 0 0,1 0 0,-25 0 0,0 0 0,25 0 0,-25 0 0,0 0 0,24 0 0,-24 0 0,25 0 128,-25-25-128,25 25 0,-1 0 0,-24 0 0,25 0 0,-25 0 0,24-24 0,-24 24 0,25 0 0,-25-24 0,25 24 0,-25 0 0,25 0 0,-25-25 0,0 25 0,24 0 0,-24 0 0,0 0 0,25 0 0,-25 0 0,0-25 0,24 25 0,-24 0 0,0 0 0,25-25 0,-25 25 0,25 0 0,-25-25 0,25 25 0,-25-24 0,24 24 0,1 0 0,-25 0 0,0 0 0,24-24 0,-24 24 0,0 0 0,0 0 0,0 0 0,25 0 0,-25-25 0,0 25 0,0 0 0,0 0 0,0-25 0,25 25 0,-25 0 0,0 0 128,0-25-128,25 25 0,-25-25 0,0 25 0,24 0 0,-24-24 128,0 24-128,0 0 0,0-24 0,0 24 0,0-25 0,25 25 0,-25 0 0,0-25 128,24 25-128,-24-25 128,0 25-128,0 0 128,0-24-128,0 24 128,0 0-128,0-25 0,0 25 0,0-25 0,0 25 0,0-24 0,0-1 0,0 25 0,0-25 0,0 1 128,0 24-128,0-25 128,0 25-128,0-25 0,0 25 0,0-24 0,-24 24 0,24 0 0,0-25 0,0 25 0,0-25 0,0 25 0,0 0 0,0-24 0,-25 24 0,25 0 0,0-25 0,0 25 0,0 0 0,0 0 0,-24 0 0,24 0 0,0-25 0,-25 25 0,25 0 0,0 0 0,-25 0 0,25 0 0,0-24 0,-25 24 0,25 0 0,-24-25 0,24 25 0,-25 0 0,25 0 0,-24 0 0,-1 0 0,25-25 0,-25 25 0,0 0 0,25 0 0,-24 0 0,24 0 0,-25 0 0,25 0 0,-24 0 0,-1 0 0,25 0 0,-25 0 0,25 0 0,0 0 0,-25 0 0,25 0 0,0 0 0,-24 0 0,24 0 0,-25 0 0,1 0 0,24 0 0,-25 0 0,25 0 0,-25 0 0,25 0 0,-24 0 0,24 0 0,-25 0 0,0 0 0,25 0 0,-24 0 0,-1 25 0,0-25 0,1 0 0,24 0 0,-25 0 0,1 0 0,24 0 0,-25 0 0,25 0 0,-25 0 0,25 0 0,-25 0 0,25 0 0,-24 0 0,-1 0 0,25 0 0,-24 0 0,24 0 0,-25 0 0,25 0 0,-25 0 0,1 0 0,-1 0 0,25 0 0,-25 0 0,1 0 0,24 0 0,-25 0 0,0 0 0,1 0 0,-1 0 0,0 0 0,1 0 0,-1 0 0,25 0 0,-25 0 0,1 0 0,24 0 0,-25 0 0,25 25 0,-25-25 0,25 0 0,-24 0 0,-1 0 0,25 0 0,-25 0 0,25 0 0,-24 0 0,-1 0 0,25 0 0,-25 0 0,1 0 0,24 0 0,-25 0 0,1 0 0,-1 0 0,0 0 0,0 24 0,1-24 0,-1 0 0,1 0 0,-26 0 0,25 25 0,1-25 0,-1 0 0,-24 0 0,24 0 0,0 0 0,1 0 0,-1 0 0,1 25 0,-1-25 0,0 0 128,25 0-128,-24 0 0,-1 0 0,25 0 0,-24 0 0,24 0 0,-25 0 0,0 24 0,25-24 0,-25 0 0,1 0 0,-1 0 0,1 0 0,24 0 128,-25 0-128,0 0 0,25 25 0,-25-25 0,1 0 0,24 0 0,-25 0 0,1 0 0,-1 0 0,0 25 0,0-25 0,1 0 0,24 24 0,-24-24 0,-1 0 0,25 25 0,-25-25 0,0 0 0,25 25 0,0-1 0,0-24 0,0 25 0,-25-25 0,25 25 0,0-1 0,0-24 0,0 25 0,0-25 0,0 0 0,0 25 0,-24-25 0,24 24 0,0-24 0,-24 25 128,24-25-128,0 25 0,-25 0 0,25-25 0,0 24 0,0-24 0,-25 24 0,25 1 0,0-25 0,0 25 0,0-25 0,0 25 0,0-25 0,0 25 0,25-25 0,-25 0 0,0 0 0,0 24 128,25-24-128,-25 0 0,24 0 0,-24 0 127,24 0-127,-24 0 0,0 24 0,25-24 0,0 0 0,-25 0 0,25 0 0,0 0 0,-25 0 0,24 25 0,0-25 0,1 0 0,0 0 0,0 0 0,-1 0 0,1 0 0,-1 0 0,-24 0 0,25 25 0,0-25 0,-25 0 0,25 0 0,-1 0 0,-24 0 128,25 0-128,-25 0 0,0 0 0,24 0 0,-24 0 0,25 0 0,-25 0 0,0 0 0,0 0 0,0 0 0,25 0 0,-25 0 0,0 0 0,0 0 0,25 0 0,-25 0 0,0 0 0,0 0 0,24 0 0,-24 0 0,0 0 0,0 0 128,25 0-128,-25 0 0,24 0 0,-24 0 0,25 0 0,-25 0 0,25 0 0,-25 0 0,0 0 0,24 0 0,-24 0 0,0 0 0,25 0 0,-25 0 0,24 0 0,-24 0 0,25 0 0,-25 0 0,25 25 0,-25-25 0,25 0 0,-25 0 0,0 0 0,0-25 0,24 25 0,-24 0 0,25 0-256,-25 0 1,24 0-4993,1 0 128,-25 0 2432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29:33.118"/>
    </inkml:context>
    <inkml:brush xml:id="br0">
      <inkml:brushProperty name="width" value="0.08" units="cm"/>
      <inkml:brushProperty name="height" value="0.08" units="cm"/>
    </inkml:brush>
  </inkml:definitions>
  <inkml:trace contextRef="#ctx0" brushRef="#br0">1147 1425 3968,'0'0'0,"0"0"128,0 0 0,0 0-128,0 0 128,0 0 128,0 0 128,0 49 1024,0-24 0,0-25-768,0 24 0,0-24-256,25 25 128,-25-25-384,25 0 128,-1 0-256,1 0 128,0 0 128,-1 0 0,1-25-128,-25 25 0,49 0 0,-24 0 128,0 0 0,-1 0 0,1 0 0,24 0 0,1-24 0,-1 24 0,0 0-128,0 0 0,1 0 0,-1 0 0,-24 0-128,24 0 128,1 0-128,-26-25 128,25 25-128,1 0 128,-1 0-128,25 0 128,0 0-128,-25 0 0,26 0 0,-27 0 128,27 0-128,-26 0 128,0 25-128,26-50 0,-27 25 128,27 0 0,-2 0-128,2-25 128,-2 25-128,2 0 128,-26 0 0,0 0 0,1 0-128,23 0 0,-23 25 0,-1-25 128,25 0-128,0 0 128,0 0-128,0 0 0,-25-25 0,25 25 0,0 0 0,-24-24 128,24 24-128,24 0 0,25 0 0,-24 0 0,0 0 0,-50 0 0,25 0 0,-24 0 0,23 0 0,2 0 0,-2 0 0,26 0 0,25 0 0,-51 0 0,26 0 0,0 0 0,-26 0 0,27 0 0,23 0 0,-50 24 0,26-24 0,-25 25 0,-24-25 0,-1 0 128,25 0-128,24 25 0,26-25 0,-26 0 0,1 0 0,0 0 128,-25 0-128,24 24 128,-24-24-128,25 0 128,-1 0-128,1 0 128,-25 0-128,0 0 128,-25 0-128,50 0 127,-1 0-127,1 0 128,0 0-128,-1 0 0,1 0 0,-50 0 0,26 25 0,-2-25 0,26 25 0,0-25 0,-1 0 0,1 0 128,-25 24-128,24-24 0,1 25 0,0-25 0,-1 0 0,1 0 128,0-25-128,-1 25 0,1 0 0,0 0 0,24-24 0,-24 24 0,24-25 0,-25 0 0,1 25 0,-25-24 0,25 24 0,0 0 0,-1 0 0,0 0 0,2 0 0,-2 0 0,-24 0 0,50-25 0,-26 25 0,0 0 0,2 0 0,-52 0 0,2 0 0,48 0 128,-23 0-128,23 0 128,25 0-128,-48 0 0,23 0 0,-24 0 0,-25 0 0,1 0 0,24-25 0,0 25 0,49 0 0,-49 0 0,-25 0 0,25 0 0,-24 0 0,23 25 0,-23-25 0,-1 25 0,25-25 0,0 24 128,-25-24-128,50 25 128,0-25-128,-26 25 128,-23-25-128,0 0 0,-2 0 0,2 24 0,24-24 0,-25 0 0,26 0 0,-2 25 0,2-25 0,-27 0 0,27 0 0,-26 0 128,0 0-128,25 0 128,-25 0-128,26 0 0,-2 24 0,2-24 0,23 0 0,-24 0 0,-25 0 0,1 25 0,-1-25 0,0 0 0,1 0 0,-1 25 0,25-25 0,-25 0 0,25 0 0,0 0 0,0 0 0,0 0 0,-24 0 0,48 0 0,0 0 0,-23 0 128,23 0-128,1 0 0,0 0 0,-50 0 128,0 25-128,1-25 0,-1 0 0,25 0 0,-24 0 0,23 0 0,2 0 0,23 0 0,0 0 0,-23 0 0,-2 0 0,2 0 0,-26 0 0,25 0 0,24 0 0,1 0 0,0-25 0,-50 25 128,25 0-128,-25 0 0,25 0 0,0 0 0,25 0 0,0 0 0,-1 0 0,1 0 0,-25 0 0,-1 0 0,2 0 0,-2 0 0,-23 0 0,48 0 0,1 0 0,-25 0 128,24 0-128,2 0 0,-27-25 0,2 25 128,23 0-128,0 0 0,2 0 0,-2 0 0,-24 0 0,25 0 0,-1 0 0,1 0 0,0 0 0,-1 0 0,1 0 0,0 0 0,-26 0 0,26 0 0,24 0 0,-24 0 0,0 0 0,-26 0 0,26 0 0,0 0 0,-1 0 0,26 0 0,-25 0 0,-1 0 0,0 0 0,2 0 0,-27 0 0,26 0 0,0 0 0,-26-25 0,27 25 0,-2 0 0,-24 0 0,0 0 128,0 0-128,-25 0 0,1 0 0,23 0 0,-23 0 0,24 0 0,25 0 0,-26 0 0,-23 25 0,-1-25 0,25 0 0,-25 0 0,25 0 0,-24 25 0,24-25 0,-25 0 0,0 25 0,1-25 128,-1 0-128,0 24 0,-24-24 0,0 25 128,24-25-128,-25 0 128,-24 24-128,50-24 0,-25 0 0,-25 0 128,24 0-128,1 25 128,-25-25-128,0 0 0,24 0 0,-24 0 128,0 0-128,0 0 128,0 0-128,0 0 128,0 0-384,0 0 0,0 0-4479,0 0-1,0 0-896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6:29:51.094"/>
    </inkml:context>
    <inkml:brush xml:id="br0">
      <inkml:brushProperty name="width" value="0.08" units="cm"/>
      <inkml:brushProperty name="height" value="0.08" units="cm"/>
    </inkml:brush>
  </inkml:definitions>
  <inkml:trace contextRef="#ctx0" brushRef="#br0">6012 1469 6016,'0'0'0,"0"0"0,0 0 0,0 0-128,0 0 128,0 0 0,0 0 0,0-25 512,0 0 0,0 25 128,0-24 128,0 24-384,-25-25 128,25 25-256,0 0 0,0-24-128,0 24 128,-25 0-128,25-25 128,0 25-128,-24 0 0,24 0 128,-25-25 0,25 25 0,-25-25 0,1 1 0,-1 24 128,0-25-256,-24 1 128,0 24-128,-1-25 0,26 25 0,-25 0 128,-1 0-128,-24 0 128,25 0-128,-1 0 128,1 0-128,25 0 0,-26 25 0,0-25 0,2 0 0,-2 0 0,0 0 0,2 24 0,-27-24 0,26 0 0,25 25-128,-26-25 128,1 24 0,24-24 0,-24 25 0,24-25 0,0 25-128,1 0 128,-1-1-128,1 25 128,-1-24-128,0 0 0,25 24 0,0-24 127,0 24-127,0-24 128,0 24-128,0-24 128,0 24-128,25-24 128,-25-1-128,25 26 128,-25-25-128,24-1 0,-24 1 0,25-1 0,-1 1 0,1 0 128,0 0-128,-25-1 128,25 1 0,-1-1 0,25 1-128,-24 0 128,0 0-128,24-25 128,0 25-128,1-1 128,-1 25-128,0-24 128,1 0-128,-1 0 128,-25-1 0,26-24 128,0 24-128,-2-24 128,27 25-128,-26-25 0,0 0-128,26 0 128,-26-25-128,25 25 128,-25-24 0,0 24 0,-24-24-128,24-1 128,1 25-128,-1-25 128,0 0-128,-24 0 128,24 1-128,-24 0 128,0 24-128,-1-25 128,1-25-128,-25 25 128,25 1-128,-25-25 0,24 24 0,1-25 128,-25 26-128,24-25 0,-24 24 0,0-25 0,0 1 0,-24 0 128,-1-25-128,1 25 0,-1-1 0,0 26 0,-24-26 0,24 1 0,-49 24 0,25-24 0,0 24-384,-25 0 0,24 1-1024,-23-1 0,23 25-4863,-24 0-1,25 0 4864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21:50:24.579"/>
    </inkml:context>
    <inkml:brush xml:id="br0">
      <inkml:brushProperty name="width" value="0.28" units="cm"/>
      <inkml:brushProperty name="height" value="0.28" units="cm"/>
      <inkml:brushProperty name="color" value="#FFFFFF"/>
    </inkml:brush>
    <inkml:context xml:id="ctx1">
      <inkml:inkSource xml:id="inkSrc1">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1" timeString="2018-04-30T21:50:28.501"/>
    </inkml:context>
    <inkml:brush xml:id="br1">
      <inkml:brushProperty name="width" value="0.28" units="cm"/>
      <inkml:brushProperty name="height" value="0.28" units="cm"/>
      <inkml:brushProperty name="color" value="#FFFFFF"/>
      <inkml:brushProperty name="ignorePressure" value="1"/>
    </inkml:brush>
  </inkml:definitions>
  <inkml:trace contextRef="#ctx0" brushRef="#br0">3995 5296 6144,'0'0'0,"0"0"0,0 0 0,0 0 0,0 0 0,0 0 0,0 0 0,0 0 0,24-24 0,-24-26 0,25 1 0,0-25 0,-1 0 0,1-25 0,-1 1 128,26 23 0,-26 2 0,26-2 0,-26 2 128,1 23-256,0 1 128,-1 25-128,-24 24 128,25 0 0,-25 0 0,-25 48 256,25-23 128,-24 25 0,-1-1 128,0 25-256,-24 24 0,24-23-128,-24 23 0,0 1 128,0-25 0,-1 0-256,26-50 0,-1 1 0,25-25 0,-25 0-128,25-25 128,0-24-128,0 0 128,25-49-128,-25 23 128,25-23-128,-1 23 128,1 2 0,0-2 0,-1 27 0,1-2 0,-25 25 0,0 0 0,0 1 0,-25 24 0,1 0-128,-1 24 128,0 1-128,1 25 0,-1-1 0,0 25 128,1 0-128,-1 0 128,25 0-128,-25 0 0,25-24 0,0-26 128,0 0-128,0-24 0,0-24 0,25-25 0,-25-26 0,49 2 0,-24-26 0,24 25 0,-24-24 0,24-2 0,-24 27 0,-1 23 128,-24 1-128,0 49 128,-24 24-128,-1 26 128,-24 0-128,-25 48 128,0 25 0,0 0 0,0 25-128,0-24 128,-25-1-128,26-49 128,23 0-128,1-25 128,0-24-128,49-25 0,0 0 0,0-50 0,24 2 0,1-27 0,24 2 0,1-26 0,-1 25-128,-25 0 128,26 0 0,-26 24 0,1 26 0,-25 0 0,0 24 0,-25 24 0,1 0 0,-1 1 0,-24 50 0,24-27 128,-24 27-128,0-26 0,24 0 0,-24-24 128,24 0-128,0-1 0,25 1-128,0-74 128,0-1-128,25-23 128,0-27-128,24 27 128,0-26-128,-24 25 128,49-24 0,-50 48 0,1-24 0,0 50 0,-1-1 0,-48 25 0,24 0 0,-50 49 0,26 0 0,-25 1 0,-1 23 0,-24 27 0,25-2 0,24-24 128,1-50-128,-1 1 0,25 0-128,25-50 128,-25-48-128,49 23 128,0-48-128,1 23 128,-1-48 0,25 0 0,0 0 0,-25 23 0,-24 52 0,-1-2 0,1 50 0,-25 0 0,-25 25 0,1 48 0,-26 2 0,-24 23 0,-24 1 0,24 25 0,0-26 0,25-24 0,-25 25 0,49-50 0,0-25 0,1-48 0,24 0 0,0-26 0,24-24 0,-24 25 0,25-26 0,0 27 0,-1-27 0,-24 26 0,25 25 0,-25-1 0,0 25 0,0 0 0,0 25 0,-25-1 0,25 0 0,-24 26 0,-1 0 0,0-26 0,1 25 0,24-49 0,-25 25 0,25-25 0,0 0 0,0-25 0,0-24 0,0-25 0,25 0 0,-1-25 0,-24 1 0,25 23 0,0 2 0,-25 23 0,0 26 0,0 24 0,-25 24 0,0 26 0,1 48 0,-26 25 0,-23 25 0,-1 0 0,0 0 0,0-24 128,24-25-128,1-1 0,24-48 0,1-26 0,24-24 0,0-24 0,24-51 0,1 2 0,0-50 0,49-25 0,0-25 0,0 25 0,0-25 0,-25 75 0,-25-1 128,1 50 0,-25 24-128,0 0 0,-25 50 0,1 24 0,-25 25 0,-25 49 0,0 25 0,0-25 0,0 1 0,24 0 0,1 24 0,0-50 0,24 0 0,-24-48 0,24-1 0,25-24 0,0-25 0,0-25 0,0-24 0,0-25 0,25-25 0,0 1 128,-1-1-128,1 0 0,-1 1 0,1 23 0,0 27 0,-25 23 0,-25 25 0,0 0 0,1 49 0,-25 50 0,-1 49 0,-24-25 0,-24 25 0,24-50 0,24 1 0,1-25 0,0-24 0,24-26 0,25-48 0,0-26 0,25-48 0,24-25 0,25-50 0,-25-25 0,25 1 0,-24 49 0,-1 0 0,-24 49 128,-25 26-128,-25 97 0,-24 25 0,-50 50 0,0 49 0,1 24 0,-1 1 0,1 25 0,-1-1 0,0-25 0,1 1 0,24-50 0,25-24 0,-1-50 128,26-24-128,24-75 0,24-73 0,26-50 0,23-23 0,1-27 0,0 2 0,0-2 0,0-23 0,0 49 0,-24 0 0,-1 74 0,-24 48 0,-25 2 128,-25 73-128,0 24 0,-24 75 0,0-1 0,-1 25 0,-24 25 0,25 25 0,-25-25 0,0-25 0,0 0 0,25-23 0,0-27 128,24-48-128,25-25 0,-25-25 0,25-48 0,25-2 0,0-73 128,24-25-128,0 1 0,25 0 0,0-1 128,-25 25-128,1 25 0,-26 49 0,-24 25 128,0 49-128,-24 0 0,-1 49 0,-24 50 0,-25 24 0,0 0 0,0 0 0,0 0 0,25 25 0,-1-49 0,26-25 0,-1 0 0,25-50 0,-25-24 0,50 0 0,-25-48 0,0-27 0,25-23 0,-1-1 0,1 0 0,24 26 0,-24-2 0,0 27 0,-25-2 0,24 25 0,-24 25 0,25 0 0,-50 25 0,25 25 0,-24 23 0,24 26 0,-25 24 0,0 25 0,25-24 0,0-1 0,25-50 0,24 2 0,1-26 0,23-49 0,26-24 0,-25-1 0,25-50 0,-25 2 0,24-26 0,25-25 0,-24 26 0,0-25 0,-1 49 0,-48 0 0,-1 49 0,-49 50 0,0 49 0,-25 73 0,-49 1 0,0 25 0,-24 25 128,-1-1-128,1 0 0,24 1 0,0-26 0,24-48 0,26-26 0,-1-73-128,50-75 128,-1-98 0,50-25 0,25-48 0,24-50 0,25-50-128,25 0 128,-1 1 0,1 73 0,-25 50 0,-25 49 0,-49 74 0,-25 74 0,-24 50 0,-50 73 0,0 50 0,1 73 0,-26 50 0,1 0 0,0 49 0,0-49 0,-1-1 0,50-72 0,0-51 0,50-48 0,-1-51-128,0-48 128,25-50 0,25-48 0,24-51 0,0-23 0,25-76 0,0 26 0,-25-50 0,25 75 0,-25-25 0,-24 74 0,-50-1 0,1 50 128,-26 49-128,-24 50 128,-24 49-128,-50 50 0,0 24 0,-25 24 0,1 25 0,24-24 128,-25 0-128,25-1 128,-25-48-128,50-26 128,0-24-128,24-74 0,25 0 0,0-99 0,49-49 0,1-25 0,24-23 0,-25-2 0,25 1 0,0 0 0,0-1 0,-25 75 0,1 49 0,-50 25 0,0 49 0,-25 49 0,-24 75-128,-25 24 128,24 73-6016,-24 2 128,0-2 4480</inkml:trace>
  <inkml:trace contextRef="#ctx1" brushRef="#br1">9125 5074,'0'0,"0"0,0 0,5 0,2 0,0 0</inkml:trace>
  <inkml:trace contextRef="#ctx1" brushRef="#br1" timeOffset="5972">5968 4754,'0'9,"0"10,8 45,20 120,508 720,163 207</inkml:trace>
  <inkml:trace contextRef="#ctx1" brushRef="#br1" timeOffset="7178">12084 7392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8:25:48.007"/>
    </inkml:context>
    <inkml:brush xml:id="br0">
      <inkml:brushProperty name="width" value="0.028" units="cm"/>
      <inkml:brushProperty name="height" value="0.028" units="cm"/>
    </inkml:brush>
  </inkml:definitions>
  <inkml:trace contextRef="#ctx0" brushRef="#br0">2060 4619 5888,'0'0'0,"0"25"256,0-25 0,0 0 256,0 24 0,0-24 128,0 25 128,0 0-128,0 0 0,0-1 256,0 25 0,0 1-768,0-1 128,0 0 0,0 25 0,0-24-128,-25-1 128,25-24-128,0 24 128,0-24-128,0-1 128,-24 1 128,24-25 0,0 0-128,-25 0 0,25 0 128,0 0 0,-25-25-384,25 1 128,0-1-128,0-24 128,0-25-128,0 0 128,25 0-128,-25 0 127,25 24 1,-25-23 0,24 23 0,1-24 0,0 25 0,-1-25 0,1 49 0,-25-24 0,25 24-128,-25 0 128,0 1 0,24 0 0,-24-1-128,25 25 128,-25-25 0,0 25 0,25 0-128,-25 25 128,0-25-128,24 0 128,-24 25-128,25-1 128,0-24 0,-1 24 0,1 26 0,-1-25 0,1-1 0,-25 25 0,25-24-128,0 25 128,-1-1-128,-24 0 128,25 25-128,-25-25 128,24 26-128,-24-26 128,0 25-128,0-50 128,0 26-128,0-26 0,0-24-384,0 25 0,-24-25-4735,24 25 127,0-25-256</inkml:trace>
  <inkml:trace contextRef="#ctx0" brushRef="#br0" timeOffset="827">2060 4841 6784,'0'0'0,"25"0"-128,-25 0 128,0 0-640,0 0 128,0 0 384,0 0 0,0 0 512,0 0 128,-25 25-128,1-25 128,24 25-128,-25-1 0,25-24 0,-25 0 128,25 24 384,0-24 128,0 0-384,0 0 0,25 25 0,0-25 0,-25 0-256,24 0 128,1 0-256,-1-25 0,-24 25-128,25-24 128,0 0-128,0 24 0,-1-25 0,1 0 0,-1 25 0,1-25 128,0 25-128,-1 0 128,1-25-128,-1 25-1,1-24 1,0 24 0,0-24 0,-1 24 128,-24 0-128,25 0 0,-25-25 0,0 25 0,0 0-128,0 0 128,24 0-128,-24 0 0,0 0-128,0 0 128,0 0-2559,0-25-1,0 25-5760</inkml:trace>
  <inkml:trace contextRef="#ctx0" brushRef="#br0" timeOffset="2971">7016 4224 4608,'0'0'0,"0"0"512,0 0 128,0 0 896,0 0 0,0 0-640,0 0 0,0 0-512,24 25 0,-24-25 0,0 25 0,0-25-128,0 25 0,0 24 128,0-25 0,0 1-256,0 25 128,0-26 0,0 25 128,0-24-256,0 25 128,0-2-128,0 2 0,0 0-128,0 23 128,0-23-128,25-2 128,-25 2-128,0-25 128,25 24-128,-1-49 128,1 24-128,0-24 128,-1 25 0,1-25 0,0 0 0,0-25 128,24 25-129,-25-24 1,1 0 0,0-1 0,0-25 0,-1 25 0,0 1 0,-24-25 0,25 24 0,-25 0 0,25-23 0,-25 23 128,0-25-128,0 1 0,0 0-128,0-26 0,0 27 0,0-2 128,0-23-128,0 23 0,0 0 0,0 26 128,0 0-128,0-1 128,0 0-128,0 25 128,0 0-128,0 0 128,0 25-128,0 0 128,0 23-128,-25-23 128,25 25-128,0-1 0,0 25 0,0-25 128,0 0-128,0 1 128,0-1-128,0 0 128,25 1-128,-25-25 128,25-1-128,0 0 0,-1-24 0,0 25 0,1-25 0,0 0 128,25 0 0,-1 0 0,-25-25-128,26 25 128,-25-24-256,-1 24 128,1-24-1664,-1-1 0,1 25-10111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8:52:40.145"/>
    </inkml:context>
    <inkml:brush xml:id="br0">
      <inkml:brushProperty name="width" value="0.028" units="cm"/>
      <inkml:brushProperty name="height" value="0.028" units="cm"/>
    </inkml:brush>
  </inkml:definitions>
  <inkml:trace contextRef="#ctx0" brushRef="#br0">3163 2565 10240,'0'25'0,"0"-25"512,0 0 0,0 0 512,0 24 0,0 1-384,0 0 0,0-1-256,0 1 0,25-1-128,-25 26 0,0-1-128,25 0 128,-1 1-128,-24-26-1,25 25 1,-1-24 0,1-1 128,-25-24 0,50 25 256,-25-50 128,-1 25-256,-24-24 0,24 24-128,1-25 128,-25 0-128,0 1 0,0 0-128,0-26 128,0-23-128,0 23 128,0 1-128,-25 0 0,25 24-128,0 0 0,0 25-1280,0-24 0,-24 24-3455,48 0 127,1 0-896</inkml:trace>
  <inkml:trace contextRef="#ctx0" brushRef="#br0" timeOffset="503">3829 2319 14464,'-25'25'0,"25"-25"384,0 0 0,0 25-128,-25-25 128,25 0 0,0 0 127,-24 24-255,24-24 128,-25 24-256,25-24 0,0 25-128,0-25 128,0 25-128,0-25 128,0 0-128,25 25 128,-1-25-128,1 0 0,0 0 0,-1 0 0,0 0 128,1 0 0,0 0 0,0 25 0,-25-25 0,24 24 128,-24 0-128,-24 1 128,24 0 0,0 0 0,-25-1-128,0 25 128,0-24-128,1 25 128,0-26-128,-1-24 0,25 24 0,-25-24 0,1 25-128,24-25 0,0 0-256,-25-25 128,25-23-1920,0 23 128,0 0-9727</inkml:trace>
  <inkml:trace contextRef="#ctx0" brushRef="#br0" timeOffset="1102">4223 2294 13312,'0'0'0,"0"0"384,0 0 0,0 25 256,-24-25 0,24 0-256,0 0 0,0 25-256,0-50 127,24 25 1,-24 0 0,25-25-128,-1 25 128,-24-25-128,25 1 0,-25 24 0,25-25 0,-25 0 0,0 1 0,24 24 0,-48-25 0,24 25-128,0-25 128,-25 25-128,0 0 128,-24 0-128,25 0 0,-1 25 0,0 24 128,1-24-128,24 0 128,0 24-128,0-24 128,0 25-128,24-26 128,1 0 0,0-24 0,24 25-128,0-25 128,0 0-128,-24 0 128,24-25 0,-24 25 128,0-24-128,-25 24 0,24-24-128,-24-1 0,25 0-2944,-25 25 129,0-25-7041</inkml:trace>
  <inkml:trace contextRef="#ctx0" brushRef="#br0" timeOffset="1468">4569 1899 13952,'0'0'0,"0"25"1280,0-25-1,25 0 1,-25 0 0,25 0-384,-1 0 0,1 25-640,0-1 128,-1 25-256,-24 1 128,25-1-128,-25-25 128,25 26-128,-25 0 128,0-26-128,0 0 0,0-24 0,-25 25 0,25-25-128,0 0 128,-25 0-128,25-49 0,-24 0 0,24-1 0,0-23 0,24 23 0,-24-24 0,25 25 0,0 24 0,-25-25 0,24 26 0,1 0 0,-1 24-1024,26-25 0,-25 25-3967,24-25 127,-25 25-2048</inkml:trace>
  <inkml:trace contextRef="#ctx0" brushRef="#br0" timeOffset="2461">5185 1776 13696,'25'0'0,"0"0"640,-1-25 0,0-25 128,-24 26-1,50-25-383,-25 24 0,0-25-128,-1 50 0,1 0 0,-1 0 0,-24 25-128,25 0 128,-25 0-128,0 24 128,0-25-128,0 26 0,25 0-128,0-26 128,-1 0-128,25 1 128,1-25 0,-25 0 128,24-25 0,-24 1 0,-1 0 0,1 24 128,-25-25-128,0 0 128,0-25-128,0 26 0,-49-25-128,24 24 128,0-25-256,1 50 128,-1-24-128,-25 24 0,26 0-384,-1 0 0,1 0-1536,-1 24 0,0-24-4607,0 25 127,25 0 4480</inkml:trace>
  <inkml:trace contextRef="#ctx0" brushRef="#br0" timeOffset="2048">5259 1184 10880,'0'0'0,"0"25"768,0-25 128,25 0 128,-25 0 0,-25 0-512,25 25 128,0-1 0,0 0-1,0 51-383,25-26 128,-25 25-256,0-1 128,24 2-128,1-2 128,-25 2-256,25-26 128,-1 0-1152,-24 1 128,0-26-4863,0 0-1,0 1 3840</inkml:trace>
  <inkml:trace contextRef="#ctx0" brushRef="#br0" timeOffset="3446">6392 986 12544,'0'0'0,"0"0"256,-24 25 0,-1 0 128,1-25 128,-1 25-128,0 0 128,25 24-128,-24-25 0,24 26 0,0-25 0,0 24-257,24-24 129,1-1-128,0 1 128,-1-25 0,25-25 0,-24 25-128,0-24 128,24-1-256,-24 1 128,-1-1 0,1 0 0,-25 0 0,0 25 0,0-25-128,25 1 128,-25 0-128,0-1 0,0 25 0,0-25 0,0 25 0,0 0 0,-25 0 0,25 25 0,0-25 0,25 25 0,-25-1 0,0-24 0,24 0 0,-24 24 0,25-24 0,0-24 128,-1 24 0,1-24 128,-1-1-128,-24 25 128,25-25-128,-25 0 128,0 25-128,-25-25 0,25 0 0,-24 1 0,24 24-128,-25-24 128,25 24-384,-24 0 128,24-25-1536,0 25 0,0 0-2047,0 0-1,0-25-2176</inkml:trace>
  <inkml:trace contextRef="#ctx0" brushRef="#br0" timeOffset="3822">6862 838 11136,'0'0'0,"25"0"1024,-25 0 128,25 24-128,-25-24 128,24 25-384,0-1-1,1-24-511,-25 0 128,0 25-128,25-25 0,-50 0-128,25 0 128,0 0-128,0 0 0,0-25 0,0-24 128,0 0-128,0-1 0,0 1-128,0 25 0,25-26 0,-25 1 128,25 24-128,0 1 128,-1 24 0,0 0 0,-24 0 0,25 24 0,0 1 0,-25 0 0,25-1 0,-25 1 128,25 0 0,-25-1 0,24 1-256,-24-1 0,24 1-896,-24-25 0,0 0-3455,25-25 127,-25 25-2560</inkml:trace>
  <inkml:trace contextRef="#ctx0" brushRef="#br0" timeOffset="4850">7454 296 14080,'0'24'0,"0"-24"256,-24 25 0,24-25 512,0 25 128,-25-25-257,25 25 1,-25 0-256,25-1 0,0 1-128,0-1 0,0 1-128,0 0 128,25-25-128,-25 0 128,25 0 0,-1 0 0,1 0-256,24-25 128,-24 25-384,24-25 0,-24 1-2176,0-1 129,-1 1-2049,1-1 128,-25 0 3584,24 25 0,-24-25 1408,0 0 0,0 25 2048,0 0 0,0 0-1792,25-24 0,-25 24-256,25 0 0,-25 0-384,24 0 127,1-24 129,-25-1 0,25 25-384,-1-50 0,-24 25-128,0 0 128,25 1-128,-25 0 128,0 24-128,0-25 0,0 25 0,0-25 0,-25 25-128,25 0 0,-24 0 0,-1 25 0,0 0 0,25-1 0,-24 25 0,24-24 0,0 25 128,0-25 0,0 23 0,24-48 0,1 25 0,0 0 128,-1-25-128,-24 0 0,25-25 0,0 25 128,-1-25-128,-24 1 128,25 0-256,-25-26 128,0 0-128,0 25 128,25-23-128,-25 48 0,0-25 0,0 25 0,24 25 0,-24-1 0,25 0 0,-25 26 128,25 0-128,-25-1 128,24 0-128,-24 1 128,25-1-128,-25 0 128,0 1-128,24-1 128,-24-24-128,0 24 128,0-24 0,25-25 0,-25 24 0,0-24 0,0-24 0,-25-1 0,25-24-128,-24-1 128,-1 1-128,25 0 128,-24-25-128,24-1 128,0-23-128,0 23 0,24 27 0,-24-27 0,25 26 0,-1 0 0,1 24 0,25 0 0,-26 1 0,1 24 0,-1 0 0,1 24 0,-25 1 0,0 24 0,0-24 0,0 24 0,-25 1 0,1-1 0,-1-25 0,25 26 0,-24-50-640,-1 25 128,25-25-2688,-25 0 128,25 0-8063</inkml:trace>
  <inkml:trace contextRef="#ctx0" brushRef="#br0" timeOffset="5316">8193-444 14720,'0'0'0,"25"0"768,-1-25 128,26-24-129,-1 24 129,0-24-384,1 0 128,-1-1-256,25 26 128,1-25-256,-2-1 128,26 26-256,-25-25 128,-25 24-128,1 1 128,0-1-256,-26 25 0,0-25-896,-24 25 128,25 0-13439</inkml:trace>
  <inkml:trace contextRef="#ctx0" brushRef="#br0" timeOffset="5082">8416-740 15872,'-25'25'0,"25"-25"128,0 24 128,0 1 255,0-1 1,0 26-256,25-1 128,0 0-128,-25 1 128,24-1-128,-24 0 0,25 1-384,-25-26 128,0 1-2559,24-1 127,-24 1-7040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8:25:55.019"/>
    </inkml:context>
    <inkml:brush xml:id="br0">
      <inkml:brushProperty name="width" value="0.028" units="cm"/>
      <inkml:brushProperty name="height" value="0.028" units="cm"/>
    </inkml:brush>
  </inkml:definitions>
  <inkml:trace contextRef="#ctx0" brushRef="#br0">4957 56 9216,'0'25'0,"-25"-25"0,25 0 128,0 0-128,-24 0 0,24 0 256,0 24 128,-25 1 0,25-25 128,-25 24 0,25-24 128,-25 0-384,1 25 0,0-25-128,-1 25 128,0 24 0,-24-24 0,24-1-128,-24 1 128,-1 0 0,1-1 0,0 1-128,-1 0 0,1-1 0,25 1 128,-26 0-128,25-25 0,1 24 0,-1 1 0,1 0-128,-1 0 128,25-1-128,-25-24 128,25 24-128,0 1 128,0 0-128,0 0 128,25-25-128,-25 25 128,25-25-128,-25 24 128,24-24-128,25 0 128,-24 0-128,25 0 0,-1 0 0,25 0 0,0-24 127,-25-1 1,25 25 0,-25-25 0,1 0 0,23 0 0,-23 1 0,-1 24 0,-24-24-128,-1 24 128,1 0-128,0 0 128,-25 24-128,-25-24 128,25 24-128,-25-24 128,1 25-128,-1 0 0,-24 0 0,24 0 0,0-1 0,-23 0 128,-2 1-128,-24 25 0,25-25 0,-1 23 0,1-23 0,0 0 0,-1 0 0,26 0 0,-1-1 0,1-24 0,24 24 0,0-24 0,0 25 0,24-25 0,-24 0 0,25 0 128,24 0-128,1 0 128,-26 0-128,25 0 128,1 0-128,-1 0 128,-24-25-128,24 25 128,1-24-128,-26 24 128,25-24-128,1-1 128,23-25 0,2 1 128,-2 25-128,2-26 0,23 0 0,-24 2 0,25-2-128,-26 0 128,-48 26-384,25 24 0,-25-24-1152,-1 24 128,-24 0-2943,24-25-1,1 25-512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8:52:52.061"/>
    </inkml:context>
    <inkml:brush xml:id="br0">
      <inkml:brushProperty name="width" value="0.028" units="cm"/>
      <inkml:brushProperty name="height" value="0.028" units="cm"/>
    </inkml:brush>
  </inkml:definitions>
  <inkml:trace contextRef="#ctx0" brushRef="#br0">6148 4384 15616,'0'0'0,"0"-25"0,0 25 128,0 0 0,25 0 0,-25 0-128,0-24 128,24-1-128,-24 1 0,25-26 0,-1 1 128,1 0 0,0-1 127,0 25-127,-1-24 0,1 0-128,0-1 0,-1 26-3199,-24-25 127,25 24-3712</inkml:trace>
  <inkml:trace contextRef="#ctx0" brushRef="#br0" timeOffset="-262">5902 3891 11008,'0'0'0,"0"0"768,0 0 0,0 0-128,0-25 0,0 1 0,24 0 128,1-1-384,0-25 128,0 1-129,0 0 129,24-1-384,-24 1 128,-1-1-128,1 26 128,-25-1-128,25 1 0,-1-1 0,-24 25 0,0 0-1024,25 25 128,-25-25-11135</inkml:trace>
  <inkml:trace contextRef="#ctx0" brushRef="#br0" timeOffset="-544">6150 3842 5888,'0'24'0,"0"-24"1536,0 0 0,-25-49 0,25 24 128,0-24-768,-25 25 0,25-1-256,0 25 0,0-25-128,0 25 0,0 25-129,0 0 1,25-1-128,-25 0 0,0 26-128,25-25 128,0 24-128,-25-25 128,24 1-128,0 25 0,1-26 0,-25 1 0,0-1-384,25-24 128,-25 25-4735,0-25 127,0 0-256</inkml:trace>
  <inkml:trace contextRef="#ctx0" brushRef="#br0" timeOffset="272">6519 3275 10752,'0'24'0,"0"-24"640,0 0 0,0 0 640,25-24 0,-25 24-640,0 0 128,25 0-1,-25 24 1,24 1-512,0 0 0,-24 24 0,0 0 0,25-24-128,-25 25 128,0-1-256,0 0 0,0 1-2943,0-26 127,0 1-5888</inkml:trace>
  <inkml:trace contextRef="#ctx0" brushRef="#br0" timeOffset="505">6371 3522 15872,'0'0'0,"25"0"128,-25-25 128,0 1 127,25 24 129,-1-49-256,0 24 0,1 0-128,0-25 128,25 26-128,-2-1 128,-23 1-128,0-1 0,0 0-256,-1 25 128,1 0-4607,-25 0-1,24 0-768</inkml:trace>
  <inkml:trace contextRef="#ctx0" brushRef="#br0" timeOffset="1502">6962 3276 14592,'0'0'0,"0"24"0,0-24 0,24 0 0,-24 24 0,0-24 128,0 0 128,0 0-128,0 0 128,0 0 128,0 0 0,0-24-256,0 0 127,25-1-127,-25 25 128,-25-25-128,25 0 0,0 25-128,0 0 128,0-25-128,0 25 128,-24 0-128,-1 0 128,0 0 0,25 25 0,-24 25-128,24-25 128,0 23-128,0-23 128,0 25-128,0-25 0,24 23 0,-24-48 128,25 25 0,-25-25 128,25 0-256,-1 0 128,1-25-128,-25 1 128,24-25-128,1 24 128,0-25-128,-25 26 128,25 0-128,-25-1 128,0 0-128,0-25 128,0 2 0,24 23 0,-24-25 0,0 25 128,0 25-128,0-23 0,25 23 0,-25 0 0,24 23-128,-24 2 128,25 0-128,-25 0 128,25 0 0,-25-1 0,0 0 0,25 1 0,-25 0 0,0-25 0,0 0 0,0 0 0,0-25-128,0 0 128,0-23-128,0 23 128,0-50-128,0 27 0,0-2 0,0 1 128,24 0-128,-24 24 128,25 0-128,-25 0 0,24 25 0,1 0 128,-25 0-128,25 25 128,-25 0-128,24-25 0,-24 25 128,0-25 0,0 25 0,0-25 0,0 0-128,0 0 128,0-25-128,0 0 128,25 0-128,-25 0 128,0-23-128,0 23 0,25-25 0,-25 25 0,24-23 0,1 23 0,0 0 0,-1 25 0,1 0 0,-1 0 0,-24 25 0,25 0 128,-25-1 0,25 0 0,-25-24 0,0 25 0,0 0-256,25 0 128,-25-25-1024,0 25 0,24-25-3968,-24 0 1,25 0-2305</inkml:trace>
  <inkml:trace contextRef="#ctx0" brushRef="#br0" timeOffset="-1.60528E6">7703 5446 5504,'0'0'0,"0"-25"384,0 25 128,0 0-256,0 0 128,0 0 0,0 0 0,0-25-256,0 25 128,0 0-256,0 0 128,-24 0 0,24 0 0,0 0 256,0 0 0,0 0 128,0 0 128,0 0 0,0 0 0,0 0-256,0 0 0,0 0-256,0 0 128,0 0-128,0 25 128,0-25 128,0 0 0,0 0 0,0 25 0,0-1-256,0-24 128,0 25-256,0-1 128,-25 1 0,25-25 0,0 25-128,0 0 128,0 0-128,0-1 0,25 1 128,-25-25 0,0 24-256,-25-24 0,25 25-3200,0-25 0,0 0-2176</inkml:trace>
  <inkml:trace contextRef="#ctx0" brushRef="#br0" timeOffset="-1.60451E6">7406 5370 7680,'0'0'0,"0"0"-128,0 0 128,0 0-384,0 0 0,0 0 128,0 0 0,25 0 384,-25 0 128,25-24 384,-1 24 0,-24 0-128,24 0 0,1 0-384,0 0 128,0 0 256,-1-24 0,0 24-256,1 0 0,0-25-128,0 25 0,0 0-128,-1 0 128,0 0-128,-24 0 128,25 0 0,-25 0 0,0 0 0,0 0 0,0 25-128,0-25 0,0 0 0,0 0 0,-25 0-128,25 0 0,0 0-1792,0 24 128,-24-24-3328</inkml:trace>
  <inkml:trace contextRef="#ctx0" brushRef="#br0" timeOffset="2354">7949 1377 12032,'25'0'0,"-25"25"768,25-25 128,-25 0 0,0-25 128,0 25-384,0 0-1,24 0-127,0 0 128,1 50-384,0-2 128,0 27-128,-1-1 128,0 25-128,26-1 0,-25 1-384,0-25 0,-1-25-1408,0 1 0,-24-26-2303,0-24-1,25 25-1408</inkml:trace>
  <inkml:trace contextRef="#ctx0" brushRef="#br0" timeOffset="2788">8171 1920 11904,'25'24'0,"-25"1"640,0-50 0,0 1 128,-25-1 0,25-24-256,0 24 0,0 0-256,0 1 128,0-1-129,25 1 1,-25-1-128,25 0 0,-1 25 0,1 0 0,-25-25-128,25 25 128,-1 25 0,1-25 128,0 0-128,0 25 0,-25 0 0,24-1 0,-24 1-128,25-1 128,-25 1-128,24-25 128,-24 25 0,0-25 0,25 0 0,0 0 128,0-25-128,-25 0 128,24 1 0,0-1 128,1-24-128,-25 24 128,0 0-256,0 0 128,-25 1-128,1 0 0,0-1-128,-1 0 128,-25 25-128,26 0 128,-25 0-256,24 0 0,25 25-4480,-25 0 129,25-25-3329</inkml:trace>
  <inkml:trace contextRef="#ctx0" brushRef="#br0" timeOffset="3789">9083 785 11904,'0'0'0,"-25"0"384,25 24 128,-25-24 0,25 25 128,0 0-128,-25 0 128,25 24-256,0 0 0,-24 25-256,24-25 128,0 1-1,0-25 1,24 23-128,-24-23 0,25-25 0,0 0 0,0 0 0,-1-25 0,25-23-128,-24 23 128,0-25-128,25 1 128,-25 0-128,-1 24 128,-24-24-128,24 0 0,-24 24 0,0 0 0,0 0 128,25 25 0,-25 0 0,0 0 0,0 0-128,0 25 128,25 0-128,-25 0 128,25-1-128,0-24 0,-25 25 0,24-25 128,-24 0-128,25 0 128,-1-25-128,1 1 128,0-1 0,-25 0 0,24 0 128,-24 25 0,0-24-128,0-1 0,-24 25-128,-1-24 128,25 24-128,-49-25 128,24 25-128,1 0 0,-26 0-2816,50 0 1,-25 0-7041</inkml:trace>
  <inkml:trace contextRef="#ctx0" brushRef="#br0" timeOffset="4221">9650 614 14208,'0'0'0,"0"0"256,0 0 0,0 0-128,0 24 128,0-24-128,0 24 128,0-24 0,0 0 0,0 25-128,0-25 128,0-25-129,0 25 129,25 0 0,-25-24 0,0 0-128,0-1 0,0-25 0,0 0 0,0 2 0,25-2 0,-25 0 128,24 1 0,0 0-128,1 49 128,0-25-128,0 25 128,0 0 0,-1 25 0,1 0-128,-1-1 128,1 25-128,0-24 128,0 25-128,-25-25 128,24-1 0,1 0 0,0-24-256,-1 0 0,-24 25-640,0-25 0,25-25-3967,-25 25 127,24-24-2304</inkml:trace>
  <inkml:trace contextRef="#ctx0" brushRef="#br0" timeOffset="4576">10365-276 14464,'0'0'0,"0"25"512,-25-25 0,25 24-128,-24 1 0,-1-1-1,25 1 129,-24 0-128,-1 24 0,25-25-128,0 1 128,0 0-256,0 25 128,0-26-128,0-24 128,25 24-128,-1 1 0,-24-25 0,25 0 128,-1-25-256,1 25 0,25-24-1280,-26 0 128,1-26-3839,-1 25 127,1 0 768</inkml:trace>
  <inkml:trace contextRef="#ctx0" brushRef="#br0" timeOffset="5372">10588-251 14336,'0'0'0,"0"24"512,0-24 128,25 0-256,-25 0 128,25 0-385,-1 0 129,1-24 0,-25-1 128,24 0-128,1-24 0,0 25-128,-25-1 128,25 0 0,-25 1 0,0-1-128,0 0 0,0 25-128,0-24 128,-25 24-128,25 0 0,-25 0 0,-24 24 128,24 1-128,1 24 0,-1 1 0,0 23 0,25-23 0,0 24 128,25-25-128,0-24 128,-1-1 0,1-24 0,24 0-128,-24-24 128,25-1 0,-26 0 0,0 1 0,1-26 0,0 1-128,-25 0 0,25-25 0,-25 49 128,0-24 0,0 24 0,0-24-128,0 24 128,0 25-128,0 0 128,25 25-128,-25 0 128,0-1-128,0 26 128,24 24-128,-24-25 128,0 49-128,0-48 128,24 24 0,-24 0 0,0-25 0,25 0 0,-25 1 0,0-26 128,0 1-128,0-25 0,25-25-128,-50 1 128,25-26-128,0 1 128,0 0-128,0-50 128,-25 0-128,25 1 128,0 24-128,0 0 128,0 0-128,0 0 0,0 25 0,25-25 0,0 0 0,0 24 0,24 1-128,-24 0 128,-1 49 0,1 0 0,-25 49 0,0-24 0,0 49 0,0-25 0,-25 0 0,1 25 0,-1 0 0,1-24 128,-1 24-512,0 0 0,0-25-3456,0-25 1,25 1-6017</inkml:trace>
  <inkml:trace contextRef="#ctx0" brushRef="#br0" timeOffset="5988">11007-1262 14080,'25'0'0,"-25"0"256,0-25 0,25 25 384,-1-24 128,1-1-129,24 1 129,25-1 0,-25-25 0,25 26-384,0-25 0,-24-1-128,23 1 128,-23 24-128,-1-24 0,0 0-128,1 24 128,-26 0-128,1 25 128,-25-24-256,0 24 0,0 0-1280,0 0 128,0 24-6271,0-24-1,-25 25 6400</inkml:trace>
  <inkml:trace contextRef="#ctx0" brushRef="#br0" timeOffset="5706">11376-1927 17151,'0'24'0,"0"-24"128,0 25 0,0 0 128,0 24 0,0 0 128,0 1 128,0 48-256,0-24 0,0 0 0,25 25 0,-25 0 0,24-26 0,1 2-128,-1-26 128,-24 0-256,25 1 0,-25-1-1408,0-25 128,0-24-3199,0 25-1,0-25-768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30T18:26:03.952"/>
    </inkml:context>
    <inkml:brush xml:id="br0">
      <inkml:brushProperty name="width" value="0.028" units="cm"/>
      <inkml:brushProperty name="height" value="0.028" units="cm"/>
    </inkml:brush>
  </inkml:definitions>
  <inkml:trace contextRef="#ctx0" brushRef="#br0">6495 5815 9600,'0'0'0,"0"0"384,0 25 128,0-25 384,-25 24 128,25-24-256,0 0 128,0 25-384,0-25 128,0 24-384,0-24 128,0 25-128,0 0 127,25-25-127,-25 25 0,0-1-128,25 1 128,-25-1-128,24 1 128,-24 24-128,25 1 128,-25-1-128,25 0 128,-1 1-256,-24 24 128,25-25-128,0-25 128,-25 26 0,24-25 0,-24-1 0,25-24 128,-25 0-128,25 25 128,-25-50-128,24 25 0,1-24-128,-25 24 128,24-25-128,1-25 128,0 1-128,0 0 128,-1-25-128,1 0 0,24 0 0,0 0 0,-24 0 0,24-25 0,1 26 0,-26 23 0,25-24 0,-24 25 0,25 24 0,-26 1 0,1 24-128,-1 0 128,1 0-768,-25 0 128,0 0-5375,0 0 127,0 24 2560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41711034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262215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92772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143866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20848277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28714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0E3CC0-22FA-49F1-A388-2A4BE66570F4}"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95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7005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36476776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3B6C754-C93E-4F6F-AE8E-A6AD7752D452}" type="datetimeFigureOut">
              <a:rPr lang="en-US" smtClean="0"/>
              <a:t>4/30/2018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24226182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3B6C754-C93E-4F6F-AE8E-A6AD7752D452}" type="datetimeFigureOut">
              <a:rPr lang="en-US" smtClean="0"/>
              <a:t>4/30/2018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60E3CC0-22FA-49F1-A388-2A4BE66570F4}" type="slidenum">
              <a:rPr lang="en-US" smtClean="0"/>
              <a:t>‹#›</a:t>
            </a:fld>
            <a:endParaRPr lang="en-US" dirty="0"/>
          </a:p>
        </p:txBody>
      </p:sp>
    </p:spTree>
    <p:extLst>
      <p:ext uri="{BB962C8B-B14F-4D97-AF65-F5344CB8AC3E}">
        <p14:creationId xmlns:p14="http://schemas.microsoft.com/office/powerpoint/2010/main" val="187558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3B6C754-C93E-4F6F-AE8E-A6AD7752D452}" type="datetimeFigureOut">
              <a:rPr lang="en-US" smtClean="0"/>
              <a:t>4/30/2018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60E3CC0-22FA-49F1-A388-2A4BE66570F4}" type="slidenum">
              <a:rPr lang="en-US" smtClean="0"/>
              <a:t>‹#›</a:t>
            </a:fld>
            <a:endParaRPr lang="en-US" dirty="0"/>
          </a:p>
        </p:txBody>
      </p:sp>
    </p:spTree>
    <p:extLst>
      <p:ext uri="{BB962C8B-B14F-4D97-AF65-F5344CB8AC3E}">
        <p14:creationId xmlns:p14="http://schemas.microsoft.com/office/powerpoint/2010/main" val="1697304601"/>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31.xml"/><Relationship Id="rId18" Type="http://schemas.openxmlformats.org/officeDocument/2006/relationships/image" Target="../media/image42.png"/><Relationship Id="rId3" Type="http://schemas.openxmlformats.org/officeDocument/2006/relationships/customXml" Target="../ink/ink26.xml"/><Relationship Id="rId21" Type="http://schemas.openxmlformats.org/officeDocument/2006/relationships/customXml" Target="../ink/ink35.xml"/><Relationship Id="rId7" Type="http://schemas.openxmlformats.org/officeDocument/2006/relationships/customXml" Target="../ink/ink28.xml"/><Relationship Id="rId12" Type="http://schemas.openxmlformats.org/officeDocument/2006/relationships/image" Target="../media/image39.png"/><Relationship Id="rId17" Type="http://schemas.openxmlformats.org/officeDocument/2006/relationships/customXml" Target="../ink/ink33.xml"/><Relationship Id="rId2" Type="http://schemas.openxmlformats.org/officeDocument/2006/relationships/image" Target="../media/image34.png"/><Relationship Id="rId16" Type="http://schemas.openxmlformats.org/officeDocument/2006/relationships/image" Target="../media/image41.png"/><Relationship Id="rId20"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customXml" Target="../ink/ink30.xml"/><Relationship Id="rId5" Type="http://schemas.openxmlformats.org/officeDocument/2006/relationships/customXml" Target="../ink/ink27.xml"/><Relationship Id="rId15" Type="http://schemas.openxmlformats.org/officeDocument/2006/relationships/customXml" Target="../ink/ink32.xml"/><Relationship Id="rId10" Type="http://schemas.openxmlformats.org/officeDocument/2006/relationships/image" Target="../media/image38.png"/><Relationship Id="rId19" Type="http://schemas.openxmlformats.org/officeDocument/2006/relationships/customXml" Target="../ink/ink34.xml"/><Relationship Id="rId4" Type="http://schemas.openxmlformats.org/officeDocument/2006/relationships/image" Target="../media/image35.png"/><Relationship Id="rId9" Type="http://schemas.openxmlformats.org/officeDocument/2006/relationships/customXml" Target="../ink/ink29.xml"/><Relationship Id="rId14" Type="http://schemas.openxmlformats.org/officeDocument/2006/relationships/image" Target="../media/image40.png"/><Relationship Id="rId22"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hyperlink" Target="https://pypi.org/project/scikit-surprise/" TargetMode="External"/><Relationship Id="rId7"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customXml" Target="../ink/ink38.xml"/><Relationship Id="rId5" Type="http://schemas.openxmlformats.org/officeDocument/2006/relationships/image" Target="../media/image48.png"/><Relationship Id="rId4" Type="http://schemas.openxmlformats.org/officeDocument/2006/relationships/customXml" Target="../ink/ink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9.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customXml" Target="../ink/ink6.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12.png"/><Relationship Id="rId14" Type="http://schemas.openxmlformats.org/officeDocument/2006/relationships/customXml" Target="../ink/ink10.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6.xml"/><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14.xml"/><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22.xml"/><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28.png"/><Relationship Id="rId2" Type="http://schemas.openxmlformats.org/officeDocument/2006/relationships/image" Target="../media/image23.png"/><Relationship Id="rId16"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customXml" Target="../ink/ink21.xml"/><Relationship Id="rId5" Type="http://schemas.openxmlformats.org/officeDocument/2006/relationships/customXml" Target="../ink/ink18.xml"/><Relationship Id="rId15" Type="http://schemas.openxmlformats.org/officeDocument/2006/relationships/customXml" Target="../ink/ink23.xml"/><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customXml" Target="../ink/ink20.xml"/><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customXml" Target="../ink/ink25.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33B35-A153-469E-97A7-C032BA4F5C3D}"/>
              </a:ext>
            </a:extLst>
          </p:cNvPr>
          <p:cNvSpPr txBox="1"/>
          <p:nvPr/>
        </p:nvSpPr>
        <p:spPr>
          <a:xfrm>
            <a:off x="2077375" y="1358283"/>
            <a:ext cx="5992427" cy="4955203"/>
          </a:xfrm>
          <a:prstGeom prst="rect">
            <a:avLst/>
          </a:prstGeom>
          <a:noFill/>
        </p:spPr>
        <p:txBody>
          <a:bodyPr wrap="square" rtlCol="0">
            <a:spAutoFit/>
          </a:bodyPr>
          <a:lstStyle/>
          <a:p>
            <a:r>
              <a:rPr lang="en-US" sz="4400" i="1" dirty="0"/>
              <a:t>Recommender  system         				in SVD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800" dirty="0"/>
          </a:p>
          <a:p>
            <a:r>
              <a:rPr lang="en-US" sz="2800" dirty="0"/>
              <a:t>							By</a:t>
            </a:r>
          </a:p>
          <a:p>
            <a:r>
              <a:rPr lang="en-US" sz="2800" dirty="0"/>
              <a:t>							Nehal Pawar</a:t>
            </a:r>
          </a:p>
        </p:txBody>
      </p:sp>
    </p:spTree>
    <p:extLst>
      <p:ext uri="{BB962C8B-B14F-4D97-AF65-F5344CB8AC3E}">
        <p14:creationId xmlns:p14="http://schemas.microsoft.com/office/powerpoint/2010/main" val="273432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1395 &#10;2135 ">
            <a:extLst>
              <a:ext uri="{FF2B5EF4-FFF2-40B4-BE49-F238E27FC236}">
                <a16:creationId xmlns:a16="http://schemas.microsoft.com/office/drawing/2014/main" id="{FD7AF98F-A38F-4CB4-BB92-EB8AA8778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061" y="2530136"/>
            <a:ext cx="8227088" cy="24591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CA33624-9335-494F-96B4-8C0872C3062C}"/>
              </a:ext>
            </a:extLst>
          </p:cNvPr>
          <p:cNvSpPr txBox="1"/>
          <p:nvPr/>
        </p:nvSpPr>
        <p:spPr>
          <a:xfrm>
            <a:off x="781235" y="1500327"/>
            <a:ext cx="2488182" cy="461665"/>
          </a:xfrm>
          <a:prstGeom prst="rect">
            <a:avLst/>
          </a:prstGeom>
          <a:noFill/>
        </p:spPr>
        <p:txBody>
          <a:bodyPr wrap="none" rtlCol="0">
            <a:spAutoFit/>
          </a:bodyPr>
          <a:lstStyle/>
          <a:p>
            <a:r>
              <a:rPr lang="en-US" sz="2400" dirty="0"/>
              <a:t>Confusion Matrix</a:t>
            </a: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57F6161A-A643-4162-9DE6-40D4A2286F74}"/>
                  </a:ext>
                </a:extLst>
              </p14:cNvPr>
              <p14:cNvContentPartPr/>
              <p14:nvPr/>
            </p14:nvContentPartPr>
            <p14:xfrm>
              <a:off x="569880" y="2689898"/>
              <a:ext cx="753019" cy="2219616"/>
            </p14:xfrm>
          </p:contentPart>
        </mc:Choice>
        <mc:Fallback>
          <p:pic>
            <p:nvPicPr>
              <p:cNvPr id="9" name="Ink 8">
                <a:extLst>
                  <a:ext uri="{FF2B5EF4-FFF2-40B4-BE49-F238E27FC236}">
                    <a16:creationId xmlns:a16="http://schemas.microsoft.com/office/drawing/2014/main" id="{57F6161A-A643-4162-9DE6-40D4A2286F74}"/>
                  </a:ext>
                </a:extLst>
              </p:cNvPr>
              <p:cNvPicPr/>
              <p:nvPr/>
            </p:nvPicPr>
            <p:blipFill>
              <a:blip r:embed="rId4"/>
              <a:stretch>
                <a:fillRect/>
              </a:stretch>
            </p:blipFill>
            <p:spPr>
              <a:xfrm>
                <a:off x="560521" y="2682698"/>
                <a:ext cx="769217" cy="223365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F89ABA55-BB58-415A-9394-974706632FA1}"/>
                  </a:ext>
                </a:extLst>
              </p14:cNvPr>
              <p14:cNvContentPartPr/>
              <p14:nvPr/>
            </p14:nvContentPartPr>
            <p14:xfrm>
              <a:off x="2228083" y="1551600"/>
              <a:ext cx="6401520" cy="836690"/>
            </p14:xfrm>
          </p:contentPart>
        </mc:Choice>
        <mc:Fallback>
          <p:pic>
            <p:nvPicPr>
              <p:cNvPr id="14" name="Ink 13">
                <a:extLst>
                  <a:ext uri="{FF2B5EF4-FFF2-40B4-BE49-F238E27FC236}">
                    <a16:creationId xmlns:a16="http://schemas.microsoft.com/office/drawing/2014/main" id="{F89ABA55-BB58-415A-9394-974706632FA1}"/>
                  </a:ext>
                </a:extLst>
              </p:cNvPr>
              <p:cNvPicPr/>
              <p:nvPr/>
            </p:nvPicPr>
            <p:blipFill>
              <a:blip r:embed="rId6"/>
              <a:stretch>
                <a:fillRect/>
              </a:stretch>
            </p:blipFill>
            <p:spPr>
              <a:xfrm>
                <a:off x="2220883" y="1542239"/>
                <a:ext cx="6415560" cy="85289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337A4364-1CEC-4E02-832E-99ED58D95AC5}"/>
                  </a:ext>
                </a:extLst>
              </p14:cNvPr>
              <p14:cNvContentPartPr/>
              <p14:nvPr/>
            </p14:nvContentPartPr>
            <p14:xfrm>
              <a:off x="3630931" y="3080426"/>
              <a:ext cx="577440" cy="417600"/>
            </p14:xfrm>
          </p:contentPart>
        </mc:Choice>
        <mc:Fallback>
          <p:pic>
            <p:nvPicPr>
              <p:cNvPr id="21" name="Ink 20">
                <a:extLst>
                  <a:ext uri="{FF2B5EF4-FFF2-40B4-BE49-F238E27FC236}">
                    <a16:creationId xmlns:a16="http://schemas.microsoft.com/office/drawing/2014/main" id="{337A4364-1CEC-4E02-832E-99ED58D95AC5}"/>
                  </a:ext>
                </a:extLst>
              </p:cNvPr>
              <p:cNvPicPr/>
              <p:nvPr/>
            </p:nvPicPr>
            <p:blipFill>
              <a:blip r:embed="rId8"/>
              <a:stretch>
                <a:fillRect/>
              </a:stretch>
            </p:blipFill>
            <p:spPr>
              <a:xfrm>
                <a:off x="3623731" y="3073226"/>
                <a:ext cx="59148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8A748253-A082-4300-BD61-D00659100906}"/>
                  </a:ext>
                </a:extLst>
              </p14:cNvPr>
              <p14:cNvContentPartPr/>
              <p14:nvPr/>
            </p14:nvContentPartPr>
            <p14:xfrm>
              <a:off x="5131123" y="3533162"/>
              <a:ext cx="639360" cy="426528"/>
            </p14:xfrm>
          </p:contentPart>
        </mc:Choice>
        <mc:Fallback>
          <p:pic>
            <p:nvPicPr>
              <p:cNvPr id="23" name="Ink 22">
                <a:extLst>
                  <a:ext uri="{FF2B5EF4-FFF2-40B4-BE49-F238E27FC236}">
                    <a16:creationId xmlns:a16="http://schemas.microsoft.com/office/drawing/2014/main" id="{8A748253-A082-4300-BD61-D00659100906}"/>
                  </a:ext>
                </a:extLst>
              </p:cNvPr>
              <p:cNvPicPr/>
              <p:nvPr/>
            </p:nvPicPr>
            <p:blipFill>
              <a:blip r:embed="rId10"/>
              <a:stretch>
                <a:fillRect/>
              </a:stretch>
            </p:blipFill>
            <p:spPr>
              <a:xfrm>
                <a:off x="5123923" y="3525963"/>
                <a:ext cx="653400" cy="440566"/>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6" name="Ink 25">
                <a:extLst>
                  <a:ext uri="{FF2B5EF4-FFF2-40B4-BE49-F238E27FC236}">
                    <a16:creationId xmlns:a16="http://schemas.microsoft.com/office/drawing/2014/main" id="{97BC414D-7784-495E-8B02-8F19DDBBFD59}"/>
                  </a:ext>
                </a:extLst>
              </p14:cNvPr>
              <p14:cNvContentPartPr/>
              <p14:nvPr/>
            </p14:nvContentPartPr>
            <p14:xfrm>
              <a:off x="6729235" y="4003754"/>
              <a:ext cx="684000" cy="408672"/>
            </p14:xfrm>
          </p:contentPart>
        </mc:Choice>
        <mc:Fallback>
          <p:pic>
            <p:nvPicPr>
              <p:cNvPr id="26" name="Ink 25">
                <a:extLst>
                  <a:ext uri="{FF2B5EF4-FFF2-40B4-BE49-F238E27FC236}">
                    <a16:creationId xmlns:a16="http://schemas.microsoft.com/office/drawing/2014/main" id="{97BC414D-7784-495E-8B02-8F19DDBBFD59}"/>
                  </a:ext>
                </a:extLst>
              </p:cNvPr>
              <p:cNvPicPr/>
              <p:nvPr/>
            </p:nvPicPr>
            <p:blipFill>
              <a:blip r:embed="rId12"/>
              <a:stretch>
                <a:fillRect/>
              </a:stretch>
            </p:blipFill>
            <p:spPr>
              <a:xfrm>
                <a:off x="6722035" y="3996553"/>
                <a:ext cx="698040" cy="42271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 name="Ink 26">
                <a:extLst>
                  <a:ext uri="{FF2B5EF4-FFF2-40B4-BE49-F238E27FC236}">
                    <a16:creationId xmlns:a16="http://schemas.microsoft.com/office/drawing/2014/main" id="{AEEE5BBD-B5D3-48FE-9065-29C9EE842E18}"/>
                  </a:ext>
                </a:extLst>
              </p14:cNvPr>
              <p14:cNvContentPartPr/>
              <p14:nvPr/>
            </p14:nvContentPartPr>
            <p14:xfrm>
              <a:off x="8442547" y="4509770"/>
              <a:ext cx="541728" cy="381888"/>
            </p14:xfrm>
          </p:contentPart>
        </mc:Choice>
        <mc:Fallback>
          <p:pic>
            <p:nvPicPr>
              <p:cNvPr id="27" name="Ink 26">
                <a:extLst>
                  <a:ext uri="{FF2B5EF4-FFF2-40B4-BE49-F238E27FC236}">
                    <a16:creationId xmlns:a16="http://schemas.microsoft.com/office/drawing/2014/main" id="{AEEE5BBD-B5D3-48FE-9065-29C9EE842E18}"/>
                  </a:ext>
                </a:extLst>
              </p:cNvPr>
              <p:cNvPicPr/>
              <p:nvPr/>
            </p:nvPicPr>
            <p:blipFill>
              <a:blip r:embed="rId14"/>
              <a:stretch>
                <a:fillRect/>
              </a:stretch>
            </p:blipFill>
            <p:spPr>
              <a:xfrm>
                <a:off x="8435348" y="4502571"/>
                <a:ext cx="555766" cy="395925"/>
              </a:xfrm>
              <a:prstGeom prst="rect">
                <a:avLst/>
              </a:prstGeom>
            </p:spPr>
          </p:pic>
        </mc:Fallback>
      </mc:AlternateContent>
      <p:sp>
        <p:nvSpPr>
          <p:cNvPr id="28" name="Rectangle 27">
            <a:extLst>
              <a:ext uri="{FF2B5EF4-FFF2-40B4-BE49-F238E27FC236}">
                <a16:creationId xmlns:a16="http://schemas.microsoft.com/office/drawing/2014/main" id="{A632BEDD-5149-44A0-AA99-0251DCB44D2E}"/>
              </a:ext>
            </a:extLst>
          </p:cNvPr>
          <p:cNvSpPr/>
          <p:nvPr/>
        </p:nvSpPr>
        <p:spPr>
          <a:xfrm>
            <a:off x="633234" y="5355428"/>
            <a:ext cx="7330035" cy="646331"/>
          </a:xfrm>
          <a:prstGeom prst="rect">
            <a:avLst/>
          </a:prstGeom>
        </p:spPr>
        <p:txBody>
          <a:bodyPr wrap="square">
            <a:spAutoFit/>
          </a:bodyPr>
          <a:lstStyle/>
          <a:p>
            <a:r>
              <a:rPr lang="en-US" dirty="0"/>
              <a:t>from sklearn.metrics import confusion_matrix</a:t>
            </a:r>
          </a:p>
          <a:p>
            <a:r>
              <a:rPr lang="en-US" dirty="0"/>
              <a:t>cm = confusion_matrix(originalraitings, predictedraitings)</a:t>
            </a:r>
          </a:p>
        </p:txBody>
      </p:sp>
      <mc:AlternateContent xmlns:mc="http://schemas.openxmlformats.org/markup-compatibility/2006">
        <mc:Choice xmlns:p14="http://schemas.microsoft.com/office/powerpoint/2010/main" Requires="p14">
          <p:contentPart p14:bwMode="auto" r:id="rId15">
            <p14:nvContentPartPr>
              <p14:cNvPr id="31" name="Ink 30">
                <a:extLst>
                  <a:ext uri="{FF2B5EF4-FFF2-40B4-BE49-F238E27FC236}">
                    <a16:creationId xmlns:a16="http://schemas.microsoft.com/office/drawing/2014/main" id="{A5CFBD40-4505-4986-B24F-A3C5C201A47F}"/>
                  </a:ext>
                </a:extLst>
              </p14:cNvPr>
              <p14:cNvContentPartPr/>
              <p14:nvPr/>
            </p14:nvContentPartPr>
            <p14:xfrm>
              <a:off x="6152083" y="781221"/>
              <a:ext cx="2033280" cy="515232"/>
            </p14:xfrm>
          </p:contentPart>
        </mc:Choice>
        <mc:Fallback>
          <p:pic>
            <p:nvPicPr>
              <p:cNvPr id="31" name="Ink 30">
                <a:extLst>
                  <a:ext uri="{FF2B5EF4-FFF2-40B4-BE49-F238E27FC236}">
                    <a16:creationId xmlns:a16="http://schemas.microsoft.com/office/drawing/2014/main" id="{A5CFBD40-4505-4986-B24F-A3C5C201A47F}"/>
                  </a:ext>
                </a:extLst>
              </p:cNvPr>
              <p:cNvPicPr/>
              <p:nvPr/>
            </p:nvPicPr>
            <p:blipFill>
              <a:blip r:embed="rId16"/>
              <a:stretch>
                <a:fillRect/>
              </a:stretch>
            </p:blipFill>
            <p:spPr>
              <a:xfrm>
                <a:off x="6137683" y="766819"/>
                <a:ext cx="2061720" cy="543676"/>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104" name="Ink 4103">
                <a:extLst>
                  <a:ext uri="{FF2B5EF4-FFF2-40B4-BE49-F238E27FC236}">
                    <a16:creationId xmlns:a16="http://schemas.microsoft.com/office/drawing/2014/main" id="{1E8A06A9-75AA-4602-A729-B7C3F1C9AC4B}"/>
                  </a:ext>
                </a:extLst>
              </p14:cNvPr>
              <p14:cNvContentPartPr/>
              <p14:nvPr/>
            </p14:nvContentPartPr>
            <p14:xfrm>
              <a:off x="9117143" y="603525"/>
              <a:ext cx="1562876" cy="1074528"/>
            </p14:xfrm>
          </p:contentPart>
        </mc:Choice>
        <mc:Fallback>
          <p:pic>
            <p:nvPicPr>
              <p:cNvPr id="4104" name="Ink 4103">
                <a:extLst>
                  <a:ext uri="{FF2B5EF4-FFF2-40B4-BE49-F238E27FC236}">
                    <a16:creationId xmlns:a16="http://schemas.microsoft.com/office/drawing/2014/main" id="{1E8A06A9-75AA-4602-A729-B7C3F1C9AC4B}"/>
                  </a:ext>
                </a:extLst>
              </p:cNvPr>
              <p:cNvPicPr/>
              <p:nvPr/>
            </p:nvPicPr>
            <p:blipFill>
              <a:blip r:embed="rId18"/>
              <a:stretch>
                <a:fillRect/>
              </a:stretch>
            </p:blipFill>
            <p:spPr>
              <a:xfrm>
                <a:off x="9102742" y="589126"/>
                <a:ext cx="1591318" cy="1102966"/>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110" name="Ink 4109">
                <a:extLst>
                  <a:ext uri="{FF2B5EF4-FFF2-40B4-BE49-F238E27FC236}">
                    <a16:creationId xmlns:a16="http://schemas.microsoft.com/office/drawing/2014/main" id="{2DB5FDA1-5EE3-44A5-8F29-F65B70810F49}"/>
                  </a:ext>
                </a:extLst>
              </p14:cNvPr>
              <p14:cNvContentPartPr/>
              <p14:nvPr/>
            </p14:nvContentPartPr>
            <p14:xfrm>
              <a:off x="9303667" y="896421"/>
              <a:ext cx="1323072" cy="905760"/>
            </p14:xfrm>
          </p:contentPart>
        </mc:Choice>
        <mc:Fallback>
          <p:pic>
            <p:nvPicPr>
              <p:cNvPr id="4110" name="Ink 4109">
                <a:extLst>
                  <a:ext uri="{FF2B5EF4-FFF2-40B4-BE49-F238E27FC236}">
                    <a16:creationId xmlns:a16="http://schemas.microsoft.com/office/drawing/2014/main" id="{2DB5FDA1-5EE3-44A5-8F29-F65B70810F49}"/>
                  </a:ext>
                </a:extLst>
              </p:cNvPr>
              <p:cNvPicPr/>
              <p:nvPr/>
            </p:nvPicPr>
            <p:blipFill>
              <a:blip r:embed="rId20"/>
              <a:stretch>
                <a:fillRect/>
              </a:stretch>
            </p:blipFill>
            <p:spPr>
              <a:xfrm>
                <a:off x="9289266" y="882021"/>
                <a:ext cx="1351514" cy="934200"/>
              </a:xfrm>
              <a:prstGeom prst="rect">
                <a:avLst/>
              </a:prstGeom>
            </p:spPr>
          </p:pic>
        </mc:Fallback>
      </mc:AlternateContent>
      <p:sp>
        <p:nvSpPr>
          <p:cNvPr id="4111" name="Rectangle 4110">
            <a:extLst>
              <a:ext uri="{FF2B5EF4-FFF2-40B4-BE49-F238E27FC236}">
                <a16:creationId xmlns:a16="http://schemas.microsoft.com/office/drawing/2014/main" id="{F023256A-8802-4ACD-809F-CFD3054AD2E7}"/>
              </a:ext>
            </a:extLst>
          </p:cNvPr>
          <p:cNvSpPr/>
          <p:nvPr/>
        </p:nvSpPr>
        <p:spPr>
          <a:xfrm>
            <a:off x="877999" y="439182"/>
            <a:ext cx="3168624" cy="584775"/>
          </a:xfrm>
          <a:prstGeom prst="rect">
            <a:avLst/>
          </a:prstGeom>
        </p:spPr>
        <p:txBody>
          <a:bodyPr wrap="none">
            <a:spAutoFit/>
          </a:bodyPr>
          <a:lstStyle/>
          <a:p>
            <a:r>
              <a:rPr lang="en-US" sz="3200" i="1" u="sng" dirty="0">
                <a:latin typeface="Times New Roman" panose="02020603050405020304" pitchFamily="18" charset="0"/>
                <a:ea typeface="SimSun" panose="02010600030101010101" pitchFamily="2" charset="-122"/>
              </a:rPr>
              <a:t>Evaluation results</a:t>
            </a:r>
            <a:endParaRPr lang="en-US" sz="3200" i="1" u="sng" dirty="0"/>
          </a:p>
        </p:txBody>
      </p:sp>
      <mc:AlternateContent xmlns:mc="http://schemas.openxmlformats.org/markup-compatibility/2006">
        <mc:Choice xmlns:p14="http://schemas.microsoft.com/office/powerpoint/2010/main" Requires="p14">
          <p:contentPart p14:bwMode="auto" r:id="rId21">
            <p14:nvContentPartPr>
              <p14:cNvPr id="4113" name="Ink 4112">
                <a:extLst>
                  <a:ext uri="{FF2B5EF4-FFF2-40B4-BE49-F238E27FC236}">
                    <a16:creationId xmlns:a16="http://schemas.microsoft.com/office/drawing/2014/main" id="{4B2ED306-710B-482F-BA7C-FFE41FAE9EC9}"/>
                  </a:ext>
                </a:extLst>
              </p14:cNvPr>
              <p14:cNvContentPartPr/>
              <p14:nvPr/>
            </p14:nvContentPartPr>
            <p14:xfrm>
              <a:off x="10476000" y="1076760"/>
              <a:ext cx="1660320" cy="1730160"/>
            </p14:xfrm>
          </p:contentPart>
        </mc:Choice>
        <mc:Fallback>
          <p:pic>
            <p:nvPicPr>
              <p:cNvPr id="4113" name="Ink 4112">
                <a:extLst>
                  <a:ext uri="{FF2B5EF4-FFF2-40B4-BE49-F238E27FC236}">
                    <a16:creationId xmlns:a16="http://schemas.microsoft.com/office/drawing/2014/main" id="{4B2ED306-710B-482F-BA7C-FFE41FAE9EC9}"/>
                  </a:ext>
                </a:extLst>
              </p:cNvPr>
              <p:cNvPicPr/>
              <p:nvPr/>
            </p:nvPicPr>
            <p:blipFill>
              <a:blip r:embed="rId22"/>
              <a:stretch>
                <a:fillRect/>
              </a:stretch>
            </p:blipFill>
            <p:spPr>
              <a:xfrm>
                <a:off x="10466640" y="1067400"/>
                <a:ext cx="1679040" cy="1748880"/>
              </a:xfrm>
              <a:prstGeom prst="rect">
                <a:avLst/>
              </a:prstGeom>
            </p:spPr>
          </p:pic>
        </mc:Fallback>
      </mc:AlternateContent>
    </p:spTree>
    <p:extLst>
      <p:ext uri="{BB962C8B-B14F-4D97-AF65-F5344CB8AC3E}">
        <p14:creationId xmlns:p14="http://schemas.microsoft.com/office/powerpoint/2010/main" val="391970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B87937-BF85-4FB8-9300-AEF5D8ED8596}"/>
              </a:ext>
            </a:extLst>
          </p:cNvPr>
          <p:cNvPicPr>
            <a:picLocks noChangeAspect="1"/>
          </p:cNvPicPr>
          <p:nvPr/>
        </p:nvPicPr>
        <p:blipFill>
          <a:blip r:embed="rId2"/>
          <a:stretch>
            <a:fillRect/>
          </a:stretch>
        </p:blipFill>
        <p:spPr>
          <a:xfrm>
            <a:off x="670553" y="1337291"/>
            <a:ext cx="9089762" cy="2133877"/>
          </a:xfrm>
          <a:prstGeom prst="rect">
            <a:avLst/>
          </a:prstGeom>
        </p:spPr>
      </p:pic>
      <p:sp>
        <p:nvSpPr>
          <p:cNvPr id="3" name="Rectangle 2">
            <a:extLst>
              <a:ext uri="{FF2B5EF4-FFF2-40B4-BE49-F238E27FC236}">
                <a16:creationId xmlns:a16="http://schemas.microsoft.com/office/drawing/2014/main" id="{F70A5BDC-36C4-4DF6-9926-19147B3F4369}"/>
              </a:ext>
            </a:extLst>
          </p:cNvPr>
          <p:cNvSpPr/>
          <p:nvPr/>
        </p:nvSpPr>
        <p:spPr>
          <a:xfrm>
            <a:off x="670553" y="4389553"/>
            <a:ext cx="3712811" cy="646331"/>
          </a:xfrm>
          <a:prstGeom prst="rect">
            <a:avLst/>
          </a:prstGeom>
        </p:spPr>
        <p:txBody>
          <a:bodyPr wrap="none">
            <a:spAutoFit/>
          </a:bodyPr>
          <a:lstStyle/>
          <a:p>
            <a:r>
              <a:rPr lang="en-US" dirty="0"/>
              <a:t>Surprise.accuracy.rmse=RMSE: 0.5879</a:t>
            </a:r>
          </a:p>
          <a:p>
            <a:r>
              <a:rPr lang="en-US" dirty="0"/>
              <a:t>Surprise.accuracy.mae =MAE:  0.4621</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5A42E67-30AD-46BB-B59D-7F61A1BCBB57}"/>
                  </a:ext>
                </a:extLst>
              </p14:cNvPr>
              <p14:cNvContentPartPr/>
              <p14:nvPr/>
            </p14:nvContentPartPr>
            <p14:xfrm>
              <a:off x="7705555" y="2077235"/>
              <a:ext cx="1030176" cy="364320"/>
            </p14:xfrm>
          </p:contentPart>
        </mc:Choice>
        <mc:Fallback>
          <p:pic>
            <p:nvPicPr>
              <p:cNvPr id="5" name="Ink 4">
                <a:extLst>
                  <a:ext uri="{FF2B5EF4-FFF2-40B4-BE49-F238E27FC236}">
                    <a16:creationId xmlns:a16="http://schemas.microsoft.com/office/drawing/2014/main" id="{85A42E67-30AD-46BB-B59D-7F61A1BCBB57}"/>
                  </a:ext>
                </a:extLst>
              </p:cNvPr>
              <p:cNvPicPr/>
              <p:nvPr/>
            </p:nvPicPr>
            <p:blipFill>
              <a:blip r:embed="rId4"/>
              <a:stretch>
                <a:fillRect/>
              </a:stretch>
            </p:blipFill>
            <p:spPr>
              <a:xfrm>
                <a:off x="7691157" y="2062835"/>
                <a:ext cx="1049253" cy="383400"/>
              </a:xfrm>
              <a:prstGeom prst="rect">
                <a:avLst/>
              </a:prstGeom>
            </p:spPr>
          </p:pic>
        </mc:Fallback>
      </mc:AlternateContent>
    </p:spTree>
    <p:extLst>
      <p:ext uri="{BB962C8B-B14F-4D97-AF65-F5344CB8AC3E}">
        <p14:creationId xmlns:p14="http://schemas.microsoft.com/office/powerpoint/2010/main" val="215651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Movielens look &#10;SVI)&quot; &#10;NMF &#10;Slope One &#10;k-NN &#10;Centered k-NN &#10;k-NN Baseline &#10;Co-Clustering &#10;Baseline &#10;Random &#10;RMSE &#10;o. 934 &#10;0.92 &#10;0.951 &#10;0.931 &#10;1.514 &#10;MAE &#10;0.737 &#10;0.722 &#10;0.758 &#10;0.743 &#10;o. 774 &#10;0.749 &#10;0.733 &#10;0.753 &#10;0.748 &#10;1.215 &#10;Time &#10;0:00:11 &#10;0:00:10 &#10;0:00:01 ">
            <a:extLst>
              <a:ext uri="{FF2B5EF4-FFF2-40B4-BE49-F238E27FC236}">
                <a16:creationId xmlns:a16="http://schemas.microsoft.com/office/drawing/2014/main" id="{8AD14A73-6826-4325-8591-9B776CC83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51" y="1029810"/>
            <a:ext cx="95535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F20E58-385E-4238-9EB8-12673114FF4F}"/>
              </a:ext>
            </a:extLst>
          </p:cNvPr>
          <p:cNvSpPr/>
          <p:nvPr/>
        </p:nvSpPr>
        <p:spPr>
          <a:xfrm>
            <a:off x="2729351" y="6438848"/>
            <a:ext cx="3907288" cy="369332"/>
          </a:xfrm>
          <a:prstGeom prst="rect">
            <a:avLst/>
          </a:prstGeom>
        </p:spPr>
        <p:txBody>
          <a:bodyPr wrap="none">
            <a:spAutoFit/>
          </a:bodyPr>
          <a:lstStyle/>
          <a:p>
            <a:r>
              <a:rPr lang="en-US" dirty="0">
                <a:latin typeface="Calibri" panose="020F0502020204030204" pitchFamily="34" charset="0"/>
                <a:hlinkClick r:id="rId3"/>
              </a:rPr>
              <a:t>https://pypi.org/project/scikit-surprise/</a:t>
            </a:r>
            <a:endParaRPr lang="en-US" dirty="0">
              <a:latin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EFF2102-9FFA-4E8C-8133-4F08EEFE0FEA}"/>
                  </a:ext>
                </a:extLst>
              </p14:cNvPr>
              <p14:cNvContentPartPr/>
              <p14:nvPr/>
            </p14:nvContentPartPr>
            <p14:xfrm>
              <a:off x="665683" y="1970661"/>
              <a:ext cx="8034624" cy="142272"/>
            </p14:xfrm>
          </p:contentPart>
        </mc:Choice>
        <mc:Fallback>
          <p:pic>
            <p:nvPicPr>
              <p:cNvPr id="6" name="Ink 5">
                <a:extLst>
                  <a:ext uri="{FF2B5EF4-FFF2-40B4-BE49-F238E27FC236}">
                    <a16:creationId xmlns:a16="http://schemas.microsoft.com/office/drawing/2014/main" id="{BEFF2102-9FFA-4E8C-8133-4F08EEFE0FEA}"/>
                  </a:ext>
                </a:extLst>
              </p:cNvPr>
              <p:cNvPicPr/>
              <p:nvPr/>
            </p:nvPicPr>
            <p:blipFill>
              <a:blip r:embed="rId5"/>
              <a:stretch>
                <a:fillRect/>
              </a:stretch>
            </p:blipFill>
            <p:spPr>
              <a:xfrm>
                <a:off x="651283" y="1956254"/>
                <a:ext cx="8063065" cy="17072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7CEA4FEE-BE50-4DF2-A4B9-7B44ECA54013}"/>
                  </a:ext>
                </a:extLst>
              </p14:cNvPr>
              <p14:cNvContentPartPr/>
              <p14:nvPr/>
            </p14:nvContentPartPr>
            <p14:xfrm>
              <a:off x="5504083" y="1606629"/>
              <a:ext cx="648288" cy="444096"/>
            </p14:xfrm>
          </p:contentPart>
        </mc:Choice>
        <mc:Fallback>
          <p:pic>
            <p:nvPicPr>
              <p:cNvPr id="8" name="Ink 7">
                <a:extLst>
                  <a:ext uri="{FF2B5EF4-FFF2-40B4-BE49-F238E27FC236}">
                    <a16:creationId xmlns:a16="http://schemas.microsoft.com/office/drawing/2014/main" id="{7CEA4FEE-BE50-4DF2-A4B9-7B44ECA54013}"/>
                  </a:ext>
                </a:extLst>
              </p:cNvPr>
              <p:cNvPicPr/>
              <p:nvPr/>
            </p:nvPicPr>
            <p:blipFill>
              <a:blip r:embed="rId7"/>
              <a:stretch>
                <a:fillRect/>
              </a:stretch>
            </p:blipFill>
            <p:spPr>
              <a:xfrm>
                <a:off x="5489685" y="1592234"/>
                <a:ext cx="676725" cy="472527"/>
              </a:xfrm>
              <a:prstGeom prst="rect">
                <a:avLst/>
              </a:prstGeom>
            </p:spPr>
          </p:pic>
        </mc:Fallback>
      </mc:AlternateContent>
      <p:sp>
        <p:nvSpPr>
          <p:cNvPr id="9" name="TextBox 8">
            <a:extLst>
              <a:ext uri="{FF2B5EF4-FFF2-40B4-BE49-F238E27FC236}">
                <a16:creationId xmlns:a16="http://schemas.microsoft.com/office/drawing/2014/main" id="{B495B80C-070E-4392-B43E-BF057E1968D0}"/>
              </a:ext>
            </a:extLst>
          </p:cNvPr>
          <p:cNvSpPr txBox="1"/>
          <p:nvPr/>
        </p:nvSpPr>
        <p:spPr>
          <a:xfrm>
            <a:off x="647998" y="372069"/>
            <a:ext cx="4856085" cy="369332"/>
          </a:xfrm>
          <a:prstGeom prst="rect">
            <a:avLst/>
          </a:prstGeom>
          <a:noFill/>
        </p:spPr>
        <p:txBody>
          <a:bodyPr wrap="square" rtlCol="0">
            <a:spAutoFit/>
          </a:bodyPr>
          <a:lstStyle/>
          <a:p>
            <a:r>
              <a:rPr lang="en-US" b="1" i="1" u="sng" dirty="0">
                <a:effectLst>
                  <a:outerShdw blurRad="38100" dist="38100" dir="2700000" algn="tl">
                    <a:srgbClr val="000000">
                      <a:alpha val="43137"/>
                    </a:srgbClr>
                  </a:outerShdw>
                </a:effectLst>
              </a:rPr>
              <a:t>Reason to chose SVD</a:t>
            </a:r>
          </a:p>
        </p:txBody>
      </p:sp>
    </p:spTree>
    <p:extLst>
      <p:ext uri="{BB962C8B-B14F-4D97-AF65-F5344CB8AC3E}">
        <p14:creationId xmlns:p14="http://schemas.microsoft.com/office/powerpoint/2010/main" val="304603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CF2814-960E-42D4-9B7E-FE225EB063FF}"/>
              </a:ext>
            </a:extLst>
          </p:cNvPr>
          <p:cNvSpPr/>
          <p:nvPr/>
        </p:nvSpPr>
        <p:spPr>
          <a:xfrm>
            <a:off x="3264254" y="4645215"/>
            <a:ext cx="3603872"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i="1" u="sng" cap="none" spc="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Thank You</a:t>
            </a:r>
          </a:p>
        </p:txBody>
      </p:sp>
    </p:spTree>
    <p:extLst>
      <p:ext uri="{BB962C8B-B14F-4D97-AF65-F5344CB8AC3E}">
        <p14:creationId xmlns:p14="http://schemas.microsoft.com/office/powerpoint/2010/main" val="192281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4EC691-2C1B-4D63-8A08-8DF9628CD2A1}"/>
              </a:ext>
            </a:extLst>
          </p:cNvPr>
          <p:cNvSpPr/>
          <p:nvPr/>
        </p:nvSpPr>
        <p:spPr>
          <a:xfrm>
            <a:off x="631371" y="2323152"/>
            <a:ext cx="10845282" cy="1200329"/>
          </a:xfrm>
          <a:prstGeom prst="rect">
            <a:avLst/>
          </a:prstGeom>
        </p:spPr>
        <p:txBody>
          <a:bodyPr wrap="square">
            <a:spAutoFit/>
          </a:bodyPr>
          <a:lstStyle/>
          <a:p>
            <a:r>
              <a:rPr lang="en-US" b="1" i="0" dirty="0">
                <a:solidFill>
                  <a:srgbClr val="333333"/>
                </a:solidFill>
                <a:effectLst/>
                <a:latin typeface="Arial" panose="020B0604020202020204" pitchFamily="34" charset="0"/>
              </a:rPr>
              <a:t>Recover Corrupted Data in Sensor Networks: A Matrix Completion Solution: </a:t>
            </a:r>
            <a:r>
              <a:rPr lang="en-US" dirty="0"/>
              <a:t>Affected by hardware and wireless conditions in WSNs, raw sensory data usually have notable data loss and corruption. In this a novel approach based on matrix completion (MC) to recover the successive missing and corrupted data is used by analyzing a large set of weather data collected.</a:t>
            </a:r>
            <a:endParaRPr lang="en-US" b="1" i="0" dirty="0">
              <a:solidFill>
                <a:srgbClr val="333333"/>
              </a:solidFill>
              <a:effectLst/>
              <a:latin typeface="Arial" panose="020B0604020202020204" pitchFamily="34" charset="0"/>
            </a:endParaRPr>
          </a:p>
        </p:txBody>
      </p:sp>
      <p:sp>
        <p:nvSpPr>
          <p:cNvPr id="5" name="Rectangle 4">
            <a:extLst>
              <a:ext uri="{FF2B5EF4-FFF2-40B4-BE49-F238E27FC236}">
                <a16:creationId xmlns:a16="http://schemas.microsoft.com/office/drawing/2014/main" id="{93C3A81D-A857-4977-A938-84396D85519F}"/>
              </a:ext>
            </a:extLst>
          </p:cNvPr>
          <p:cNvSpPr/>
          <p:nvPr/>
        </p:nvSpPr>
        <p:spPr>
          <a:xfrm>
            <a:off x="694975" y="5333412"/>
            <a:ext cx="10845282" cy="1200329"/>
          </a:xfrm>
          <a:prstGeom prst="rect">
            <a:avLst/>
          </a:prstGeom>
        </p:spPr>
        <p:txBody>
          <a:bodyPr wrap="square">
            <a:spAutoFit/>
          </a:bodyPr>
          <a:lstStyle/>
          <a:p>
            <a:r>
              <a:rPr lang="en-US" b="1" dirty="0">
                <a:solidFill>
                  <a:srgbClr val="000000"/>
                </a:solidFill>
                <a:effectLst/>
                <a:latin typeface="ff1"/>
              </a:rPr>
              <a:t>Water</a:t>
            </a:r>
            <a:r>
              <a:rPr lang="en-US" b="1" dirty="0">
                <a:effectLst/>
                <a:latin typeface="ff1"/>
              </a:rPr>
              <a:t> </a:t>
            </a:r>
            <a:r>
              <a:rPr lang="en-US" b="1" dirty="0">
                <a:solidFill>
                  <a:srgbClr val="000000"/>
                </a:solidFill>
                <a:effectLst/>
                <a:latin typeface="ff1"/>
              </a:rPr>
              <a:t>Treatment</a:t>
            </a:r>
            <a:r>
              <a:rPr lang="en-US" b="1" dirty="0">
                <a:effectLst/>
                <a:latin typeface="ff1"/>
              </a:rPr>
              <a:t> </a:t>
            </a:r>
            <a:r>
              <a:rPr lang="en-US" b="1" dirty="0">
                <a:solidFill>
                  <a:srgbClr val="000000"/>
                </a:solidFill>
                <a:effectLst/>
                <a:latin typeface="ff1"/>
              </a:rPr>
              <a:t>Data</a:t>
            </a:r>
            <a:r>
              <a:rPr lang="en-US" b="0" i="0" dirty="0">
                <a:solidFill>
                  <a:srgbClr val="000000"/>
                </a:solidFill>
                <a:effectLst/>
                <a:latin typeface="ff1"/>
              </a:rPr>
              <a:t>: </a:t>
            </a:r>
            <a:r>
              <a:rPr lang="en-US" dirty="0"/>
              <a:t>Cyber-Physical Systems (CPS) have revolutionized water management in urban areas. CPS technologies in general, and Wireless Sensor Networks (WSNs) in particular would suffer from a series of industrial monitoring constraints, which would inevitably lead to missing measurements.</a:t>
            </a:r>
          </a:p>
        </p:txBody>
      </p:sp>
      <p:sp>
        <p:nvSpPr>
          <p:cNvPr id="6" name="Rectangle 5">
            <a:extLst>
              <a:ext uri="{FF2B5EF4-FFF2-40B4-BE49-F238E27FC236}">
                <a16:creationId xmlns:a16="http://schemas.microsoft.com/office/drawing/2014/main" id="{D13B3D00-339B-4E99-8FD6-97EB13EC1249}"/>
              </a:ext>
            </a:extLst>
          </p:cNvPr>
          <p:cNvSpPr/>
          <p:nvPr/>
        </p:nvSpPr>
        <p:spPr>
          <a:xfrm>
            <a:off x="631371" y="3856150"/>
            <a:ext cx="10332551" cy="923330"/>
          </a:xfrm>
          <a:prstGeom prst="rect">
            <a:avLst/>
          </a:prstGeom>
        </p:spPr>
        <p:txBody>
          <a:bodyPr wrap="square">
            <a:spAutoFit/>
          </a:bodyPr>
          <a:lstStyle/>
          <a:p>
            <a:r>
              <a:rPr lang="en-US" b="1" dirty="0"/>
              <a:t>On Traffic Matrix Completion in the Internet</a:t>
            </a:r>
            <a:r>
              <a:rPr lang="en-US" dirty="0"/>
              <a:t>: The ability of an ISP to infer traffic volumes that are not directly measurable can be useful for research, engineering, and business intelligence. This values that are not directly measurable are calculated using MC. </a:t>
            </a:r>
          </a:p>
        </p:txBody>
      </p:sp>
      <p:sp>
        <p:nvSpPr>
          <p:cNvPr id="2" name="Rectangle 1">
            <a:extLst>
              <a:ext uri="{FF2B5EF4-FFF2-40B4-BE49-F238E27FC236}">
                <a16:creationId xmlns:a16="http://schemas.microsoft.com/office/drawing/2014/main" id="{A5734F2E-89EB-475E-B3B9-CEF4F999DA4D}"/>
              </a:ext>
            </a:extLst>
          </p:cNvPr>
          <p:cNvSpPr/>
          <p:nvPr/>
        </p:nvSpPr>
        <p:spPr>
          <a:xfrm>
            <a:off x="774874" y="481975"/>
            <a:ext cx="8322274" cy="954107"/>
          </a:xfrm>
          <a:prstGeom prst="rect">
            <a:avLst/>
          </a:prstGeom>
        </p:spPr>
        <p:txBody>
          <a:bodyPr wrap="square">
            <a:spAutoFit/>
          </a:bodyPr>
          <a:lstStyle/>
          <a:p>
            <a:pPr marR="0" lvl="0" algn="ctr">
              <a:spcBef>
                <a:spcPts val="0"/>
              </a:spcBef>
              <a:spcAft>
                <a:spcPts val="0"/>
              </a:spcAft>
            </a:pPr>
            <a:r>
              <a:rPr lang="en-US" sz="2800" b="1" dirty="0">
                <a:latin typeface="Times New Roman" panose="02020603050405020304" pitchFamily="18" charset="0"/>
                <a:ea typeface="SimSun" panose="02010600030101010101" pitchFamily="2" charset="-122"/>
              </a:rPr>
              <a:t>The real-world application problems with a solution of matrix completion.</a:t>
            </a:r>
          </a:p>
        </p:txBody>
      </p:sp>
    </p:spTree>
    <p:extLst>
      <p:ext uri="{BB962C8B-B14F-4D97-AF65-F5344CB8AC3E}">
        <p14:creationId xmlns:p14="http://schemas.microsoft.com/office/powerpoint/2010/main" val="80859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5" name="Picture 1" descr="Technical introduction &#10;Singular value decomposition is a method of decomposing a matrix into three &#10;other matrices: &#10;Where: &#10;• Aisanm x n matrix &#10;A - USVT &#10;• U is an m x n orthogonal matrix &#10;• Sis an n x n diagonal matrix &#10;• Vis ann x n orthogonal matrix ">
            <a:extLst>
              <a:ext uri="{FF2B5EF4-FFF2-40B4-BE49-F238E27FC236}">
                <a16:creationId xmlns:a16="http://schemas.microsoft.com/office/drawing/2014/main" id="{608154FE-55CF-4BA4-A859-787495734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839" y="1652303"/>
            <a:ext cx="5828859" cy="4604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36B9C37-60B4-442F-8311-F29F2A8D5467}"/>
              </a:ext>
            </a:extLst>
          </p:cNvPr>
          <p:cNvSpPr/>
          <p:nvPr/>
        </p:nvSpPr>
        <p:spPr>
          <a:xfrm>
            <a:off x="557619" y="143047"/>
            <a:ext cx="809388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SVD </a:t>
            </a:r>
            <a:r>
              <a:rPr lang="en-US" sz="2800" dirty="0">
                <a:ln w="0"/>
                <a:effectLst>
                  <a:outerShdw blurRad="38100" dist="19050" dir="2700000" algn="tl" rotWithShape="0">
                    <a:schemeClr val="dk1">
                      <a:alpha val="40000"/>
                    </a:schemeClr>
                  </a:outerShdw>
                </a:effectLst>
              </a:rPr>
              <a:t>I</a:t>
            </a:r>
            <a:r>
              <a:rPr lang="en-US" sz="2800" b="0" cap="none" spc="0" dirty="0">
                <a:ln w="0"/>
                <a:solidFill>
                  <a:schemeClr val="tx1"/>
                </a:solidFill>
                <a:effectLst>
                  <a:outerShdw blurRad="38100" dist="19050" dir="2700000" algn="tl" rotWithShape="0">
                    <a:schemeClr val="dk1">
                      <a:alpha val="40000"/>
                    </a:schemeClr>
                  </a:outerShdw>
                </a:effectLst>
              </a:rPr>
              <a:t>mplementation – python-surprise library</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E11215F-0FA9-49DE-BAEB-2C22F7E953DB}"/>
                  </a:ext>
                </a:extLst>
              </p14:cNvPr>
              <p14:cNvContentPartPr/>
              <p14:nvPr/>
            </p14:nvContentPartPr>
            <p14:xfrm>
              <a:off x="4971381" y="3187020"/>
              <a:ext cx="177984" cy="257760"/>
            </p14:xfrm>
          </p:contentPart>
        </mc:Choice>
        <mc:Fallback>
          <p:pic>
            <p:nvPicPr>
              <p:cNvPr id="4" name="Ink 3">
                <a:extLst>
                  <a:ext uri="{FF2B5EF4-FFF2-40B4-BE49-F238E27FC236}">
                    <a16:creationId xmlns:a16="http://schemas.microsoft.com/office/drawing/2014/main" id="{4E11215F-0FA9-49DE-BAEB-2C22F7E953DB}"/>
                  </a:ext>
                </a:extLst>
              </p:cNvPr>
              <p:cNvPicPr/>
              <p:nvPr/>
            </p:nvPicPr>
            <p:blipFill>
              <a:blip r:embed="rId4"/>
              <a:stretch>
                <a:fillRect/>
              </a:stretch>
            </p:blipFill>
            <p:spPr>
              <a:xfrm>
                <a:off x="4928146" y="3136620"/>
                <a:ext cx="271299"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8D040BDF-F853-4687-834B-0B2D9C17BE6D}"/>
                  </a:ext>
                </a:extLst>
              </p14:cNvPr>
              <p14:cNvContentPartPr/>
              <p14:nvPr/>
            </p14:nvContentPartPr>
            <p14:xfrm>
              <a:off x="2287457" y="5503538"/>
              <a:ext cx="120672" cy="150912"/>
            </p14:xfrm>
          </p:contentPart>
        </mc:Choice>
        <mc:Fallback>
          <p:pic>
            <p:nvPicPr>
              <p:cNvPr id="11" name="Ink 10">
                <a:extLst>
                  <a:ext uri="{FF2B5EF4-FFF2-40B4-BE49-F238E27FC236}">
                    <a16:creationId xmlns:a16="http://schemas.microsoft.com/office/drawing/2014/main" id="{8D040BDF-F853-4687-834B-0B2D9C17BE6D}"/>
                  </a:ext>
                </a:extLst>
              </p:cNvPr>
              <p:cNvPicPr/>
              <p:nvPr/>
            </p:nvPicPr>
            <p:blipFill>
              <a:blip r:embed="rId6"/>
              <a:stretch>
                <a:fillRect/>
              </a:stretch>
            </p:blipFill>
            <p:spPr>
              <a:xfrm>
                <a:off x="2282698" y="5453114"/>
                <a:ext cx="172680" cy="227989"/>
              </a:xfrm>
              <a:prstGeom prst="rect">
                <a:avLst/>
              </a:prstGeom>
            </p:spPr>
          </p:pic>
        </mc:Fallback>
      </mc:AlternateContent>
    </p:spTree>
    <p:extLst>
      <p:ext uri="{BB962C8B-B14F-4D97-AF65-F5344CB8AC3E}">
        <p14:creationId xmlns:p14="http://schemas.microsoft.com/office/powerpoint/2010/main" val="304387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SVD - Definition &#10;-U &#10;[rx r] &#10;A: Input data matrix &#10;• m x n matrix (e.g., m documents, n terms) &#10;Left singular vectors &#10;U: &#10;• m x r matrix (m documents, r concepts) &#10;E: Singular values &#10;• rx r diagonal matrix (strength of each 'concept') &#10;(r : rank of the matrix A) &#10;Right singular vectors &#10;• n x c matrix (n terms, r concepts) ">
            <a:extLst>
              <a:ext uri="{FF2B5EF4-FFF2-40B4-BE49-F238E27FC236}">
                <a16:creationId xmlns:a16="http://schemas.microsoft.com/office/drawing/2014/main" id="{0F2825AF-2E2C-4AB4-82BE-373272E27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960" y="1001949"/>
            <a:ext cx="6296025" cy="48958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566CEAC-CD4E-4060-9EAA-FB0A00DD5244}"/>
              </a:ext>
            </a:extLst>
          </p:cNvPr>
          <p:cNvSpPr/>
          <p:nvPr/>
        </p:nvSpPr>
        <p:spPr>
          <a:xfrm>
            <a:off x="4470974" y="3991811"/>
            <a:ext cx="6613863" cy="646331"/>
          </a:xfrm>
          <a:prstGeom prst="rect">
            <a:avLst/>
          </a:prstGeom>
        </p:spPr>
        <p:txBody>
          <a:bodyPr wrap="square">
            <a:spAutoFit/>
          </a:bodyPr>
          <a:lstStyle/>
          <a:p>
            <a:r>
              <a:rPr lang="en-US" dirty="0">
                <a:latin typeface="Calibri" panose="020F0502020204030204" pitchFamily="34" charset="0"/>
              </a:rPr>
              <a:t>Diagonal structure Concepts, non negative Singular values, Descending order</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5685C84-3C73-47F6-8D90-4B2E247CCF9E}"/>
                  </a:ext>
                </a:extLst>
              </p14:cNvPr>
              <p14:cNvContentPartPr/>
              <p14:nvPr/>
            </p14:nvContentPartPr>
            <p14:xfrm>
              <a:off x="3879475" y="3169130"/>
              <a:ext cx="2885472" cy="2583936"/>
            </p14:xfrm>
          </p:contentPart>
        </mc:Choice>
        <mc:Fallback>
          <p:pic>
            <p:nvPicPr>
              <p:cNvPr id="6" name="Ink 5">
                <a:extLst>
                  <a:ext uri="{FF2B5EF4-FFF2-40B4-BE49-F238E27FC236}">
                    <a16:creationId xmlns:a16="http://schemas.microsoft.com/office/drawing/2014/main" id="{C5685C84-3C73-47F6-8D90-4B2E247CCF9E}"/>
                  </a:ext>
                </a:extLst>
              </p:cNvPr>
              <p:cNvPicPr/>
              <p:nvPr/>
            </p:nvPicPr>
            <p:blipFill>
              <a:blip r:embed="rId4"/>
              <a:stretch>
                <a:fillRect/>
              </a:stretch>
            </p:blipFill>
            <p:spPr>
              <a:xfrm>
                <a:off x="3829080" y="3118726"/>
                <a:ext cx="2985902" cy="2684384"/>
              </a:xfrm>
              <a:prstGeom prst="rect">
                <a:avLst/>
              </a:prstGeom>
            </p:spPr>
          </p:pic>
        </mc:Fallback>
      </mc:AlternateContent>
      <p:sp>
        <p:nvSpPr>
          <p:cNvPr id="12" name="TextBox 11">
            <a:extLst>
              <a:ext uri="{FF2B5EF4-FFF2-40B4-BE49-F238E27FC236}">
                <a16:creationId xmlns:a16="http://schemas.microsoft.com/office/drawing/2014/main" id="{28BDF1CC-0892-4B5C-A363-E14160DD0E19}"/>
              </a:ext>
            </a:extLst>
          </p:cNvPr>
          <p:cNvSpPr txBox="1"/>
          <p:nvPr/>
        </p:nvSpPr>
        <p:spPr>
          <a:xfrm>
            <a:off x="4776349" y="3080542"/>
            <a:ext cx="2228295" cy="369332"/>
          </a:xfrm>
          <a:prstGeom prst="rect">
            <a:avLst/>
          </a:prstGeom>
          <a:noFill/>
        </p:spPr>
        <p:txBody>
          <a:bodyPr wrap="square" rtlCol="0">
            <a:spAutoFit/>
          </a:bodyPr>
          <a:lstStyle/>
          <a:p>
            <a:r>
              <a:rPr lang="en-US" dirty="0"/>
              <a:t>User             items</a:t>
            </a:r>
          </a:p>
        </p:txBody>
      </p:sp>
      <p:sp>
        <p:nvSpPr>
          <p:cNvPr id="13" name="Rectangle 12">
            <a:extLst>
              <a:ext uri="{FF2B5EF4-FFF2-40B4-BE49-F238E27FC236}">
                <a16:creationId xmlns:a16="http://schemas.microsoft.com/office/drawing/2014/main" id="{A6963BB2-63B9-4F52-B255-FF3D036BD78B}"/>
              </a:ext>
            </a:extLst>
          </p:cNvPr>
          <p:cNvSpPr/>
          <p:nvPr/>
        </p:nvSpPr>
        <p:spPr>
          <a:xfrm>
            <a:off x="4149411" y="3807145"/>
            <a:ext cx="643125" cy="369332"/>
          </a:xfrm>
          <a:prstGeom prst="rect">
            <a:avLst/>
          </a:prstGeom>
        </p:spPr>
        <p:txBody>
          <a:bodyPr wrap="none">
            <a:spAutoFit/>
          </a:bodyPr>
          <a:lstStyle/>
          <a:p>
            <a:r>
              <a:rPr lang="en-US" dirty="0"/>
              <a:t>User</a:t>
            </a:r>
          </a:p>
        </p:txBody>
      </p:sp>
      <p:sp>
        <p:nvSpPr>
          <p:cNvPr id="15" name="Rectangle 14">
            <a:extLst>
              <a:ext uri="{FF2B5EF4-FFF2-40B4-BE49-F238E27FC236}">
                <a16:creationId xmlns:a16="http://schemas.microsoft.com/office/drawing/2014/main" id="{433D432E-E80D-4B98-A0BA-2405C5DF9EFE}"/>
              </a:ext>
            </a:extLst>
          </p:cNvPr>
          <p:cNvSpPr/>
          <p:nvPr/>
        </p:nvSpPr>
        <p:spPr>
          <a:xfrm>
            <a:off x="3879475" y="5456101"/>
            <a:ext cx="753732" cy="369332"/>
          </a:xfrm>
          <a:prstGeom prst="rect">
            <a:avLst/>
          </a:prstGeom>
        </p:spPr>
        <p:txBody>
          <a:bodyPr wrap="none">
            <a:spAutoFit/>
          </a:bodyPr>
          <a:lstStyle/>
          <a:p>
            <a:r>
              <a:rPr lang="en-US" dirty="0"/>
              <a:t>items</a:t>
            </a:r>
          </a:p>
        </p:txBody>
      </p:sp>
    </p:spTree>
    <p:extLst>
      <p:ext uri="{BB962C8B-B14F-4D97-AF65-F5344CB8AC3E}">
        <p14:creationId xmlns:p14="http://schemas.microsoft.com/office/powerpoint/2010/main" val="348499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FD9FB4-AC71-4AC1-96D7-77FD72F2E02F}"/>
              </a:ext>
            </a:extLst>
          </p:cNvPr>
          <p:cNvPicPr>
            <a:picLocks noChangeAspect="1"/>
          </p:cNvPicPr>
          <p:nvPr/>
        </p:nvPicPr>
        <p:blipFill>
          <a:blip r:embed="rId2"/>
          <a:stretch>
            <a:fillRect/>
          </a:stretch>
        </p:blipFill>
        <p:spPr>
          <a:xfrm>
            <a:off x="725750" y="967574"/>
            <a:ext cx="4419600" cy="2419350"/>
          </a:xfrm>
          <a:prstGeom prst="rect">
            <a:avLst/>
          </a:prstGeom>
        </p:spPr>
      </p:pic>
      <p:sp>
        <p:nvSpPr>
          <p:cNvPr id="4" name="Rectangle 3">
            <a:extLst>
              <a:ext uri="{FF2B5EF4-FFF2-40B4-BE49-F238E27FC236}">
                <a16:creationId xmlns:a16="http://schemas.microsoft.com/office/drawing/2014/main" id="{E20283AA-8E09-4C47-AAE7-C814F2457CCC}"/>
              </a:ext>
            </a:extLst>
          </p:cNvPr>
          <p:cNvSpPr/>
          <p:nvPr/>
        </p:nvSpPr>
        <p:spPr>
          <a:xfrm>
            <a:off x="6725708" y="1606714"/>
            <a:ext cx="135004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SVD</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04854592-503A-41C8-9282-A4C772A89843}"/>
                  </a:ext>
                </a:extLst>
              </p14:cNvPr>
              <p14:cNvContentPartPr/>
              <p14:nvPr/>
            </p14:nvContentPartPr>
            <p14:xfrm>
              <a:off x="718963" y="4474259"/>
              <a:ext cx="3924288" cy="1509408"/>
            </p14:xfrm>
          </p:contentPart>
        </mc:Choice>
        <mc:Fallback>
          <p:pic>
            <p:nvPicPr>
              <p:cNvPr id="8" name="Ink 7">
                <a:extLst>
                  <a:ext uri="{FF2B5EF4-FFF2-40B4-BE49-F238E27FC236}">
                    <a16:creationId xmlns:a16="http://schemas.microsoft.com/office/drawing/2014/main" id="{04854592-503A-41C8-9282-A4C772A89843}"/>
                  </a:ext>
                </a:extLst>
              </p:cNvPr>
              <p:cNvPicPr/>
              <p:nvPr/>
            </p:nvPicPr>
            <p:blipFill>
              <a:blip r:embed="rId4"/>
              <a:stretch>
                <a:fillRect/>
              </a:stretch>
            </p:blipFill>
            <p:spPr>
              <a:xfrm>
                <a:off x="668564" y="4423861"/>
                <a:ext cx="4024726" cy="1609843"/>
              </a:xfrm>
              <a:prstGeom prst="rect">
                <a:avLst/>
              </a:prstGeom>
            </p:spPr>
          </p:pic>
        </mc:Fallback>
      </mc:AlternateContent>
    </p:spTree>
    <p:extLst>
      <p:ext uri="{BB962C8B-B14F-4D97-AF65-F5344CB8AC3E}">
        <p14:creationId xmlns:p14="http://schemas.microsoft.com/office/powerpoint/2010/main" val="393700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11 &#10;0.02 -001 &#10;0.07 -003 &#10;SciFi &#10;0.15 -0.59 &#10;Romnc &#10;-0.69 -0 69 &#10;3 &#10;4 &#10;5 &#10;o &#10;o &#10;3 &#10;4 &#10;5 &#10;2 &#10;o &#10;1 &#10;3 &#10;4 &#10;5 &#10;0 &#10;o &#10;o &#10;-2 &#10;o &#10;o &#10;o &#10;o &#10;4 &#10;5 &#10;2 &#10;o &#10;0 &#10;o &#10;o &#10;4 &#10;5 &#10;0.13 &#10;0.41 &#10;0.55 &#10;= 0.68 &#10;0.07 &#10;0.09 &#10;0.11 &#10;0.07 -0.73 -067 &#10;-0.29 &#10;-0.04 &#10;-0.05 &#10;0.65 &#10;0.32 &#10;x &#10;12.40 0 &#10;0 9.5 0 &#10;0 0 1.3 &#10;0.56 0.59 0.56 &#10;0.12 -0.02 0.12 &#10;0,40-0.81) 0,40 &#10;0.09 &#10;0,09 &#10;x &#10;0.09 &#10;009 ">
            <a:extLst>
              <a:ext uri="{FF2B5EF4-FFF2-40B4-BE49-F238E27FC236}">
                <a16:creationId xmlns:a16="http://schemas.microsoft.com/office/drawing/2014/main" id="{00409A37-58E7-44DD-B824-1871ED760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15" y="3110514"/>
            <a:ext cx="7267575" cy="3543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4E493BD-8560-4AA1-A254-7A0D41DCC525}"/>
              </a:ext>
            </a:extLst>
          </p:cNvPr>
          <p:cNvPicPr>
            <a:picLocks noChangeAspect="1"/>
          </p:cNvPicPr>
          <p:nvPr/>
        </p:nvPicPr>
        <p:blipFill>
          <a:blip r:embed="rId3"/>
          <a:stretch>
            <a:fillRect/>
          </a:stretch>
        </p:blipFill>
        <p:spPr>
          <a:xfrm>
            <a:off x="800655" y="410222"/>
            <a:ext cx="6134100" cy="2362200"/>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D3F9D42-B76A-4675-9AB4-37F943776C06}"/>
                  </a:ext>
                </a:extLst>
              </p14:cNvPr>
              <p14:cNvContentPartPr/>
              <p14:nvPr/>
            </p14:nvContentPartPr>
            <p14:xfrm>
              <a:off x="1837555" y="6018789"/>
              <a:ext cx="2157408" cy="417600"/>
            </p14:xfrm>
          </p:contentPart>
        </mc:Choice>
        <mc:Fallback>
          <p:pic>
            <p:nvPicPr>
              <p:cNvPr id="7" name="Ink 6">
                <a:extLst>
                  <a:ext uri="{FF2B5EF4-FFF2-40B4-BE49-F238E27FC236}">
                    <a16:creationId xmlns:a16="http://schemas.microsoft.com/office/drawing/2014/main" id="{9D3F9D42-B76A-4675-9AB4-37F943776C06}"/>
                  </a:ext>
                </a:extLst>
              </p:cNvPr>
              <p:cNvPicPr/>
              <p:nvPr/>
            </p:nvPicPr>
            <p:blipFill>
              <a:blip r:embed="rId5"/>
              <a:stretch>
                <a:fillRect/>
              </a:stretch>
            </p:blipFill>
            <p:spPr>
              <a:xfrm>
                <a:off x="1832515" y="6013749"/>
                <a:ext cx="2167128"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CFFC14D4-D3DC-4CB8-8438-BA60183C950F}"/>
                  </a:ext>
                </a:extLst>
              </p14:cNvPr>
              <p14:cNvContentPartPr/>
              <p14:nvPr/>
            </p14:nvContentPartPr>
            <p14:xfrm>
              <a:off x="3568723" y="2308060"/>
              <a:ext cx="2139840" cy="1465056"/>
            </p14:xfrm>
          </p:contentPart>
        </mc:Choice>
        <mc:Fallback>
          <p:pic>
            <p:nvPicPr>
              <p:cNvPr id="22" name="Ink 21">
                <a:extLst>
                  <a:ext uri="{FF2B5EF4-FFF2-40B4-BE49-F238E27FC236}">
                    <a16:creationId xmlns:a16="http://schemas.microsoft.com/office/drawing/2014/main" id="{CFFC14D4-D3DC-4CB8-8438-BA60183C950F}"/>
                  </a:ext>
                </a:extLst>
              </p:cNvPr>
              <p:cNvPicPr/>
              <p:nvPr/>
            </p:nvPicPr>
            <p:blipFill>
              <a:blip r:embed="rId7"/>
              <a:stretch>
                <a:fillRect/>
              </a:stretch>
            </p:blipFill>
            <p:spPr>
              <a:xfrm>
                <a:off x="3563683" y="2303019"/>
                <a:ext cx="2149560" cy="1474777"/>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9" name="Ink 28">
                <a:extLst>
                  <a:ext uri="{FF2B5EF4-FFF2-40B4-BE49-F238E27FC236}">
                    <a16:creationId xmlns:a16="http://schemas.microsoft.com/office/drawing/2014/main" id="{203C5950-77EF-4070-8517-1B894171A009}"/>
                  </a:ext>
                </a:extLst>
              </p14:cNvPr>
              <p14:cNvContentPartPr/>
              <p14:nvPr/>
            </p14:nvContentPartPr>
            <p14:xfrm>
              <a:off x="5752627" y="4101285"/>
              <a:ext cx="568440" cy="381960"/>
            </p14:xfrm>
          </p:contentPart>
        </mc:Choice>
        <mc:Fallback>
          <p:pic>
            <p:nvPicPr>
              <p:cNvPr id="29" name="Ink 28">
                <a:extLst>
                  <a:ext uri="{FF2B5EF4-FFF2-40B4-BE49-F238E27FC236}">
                    <a16:creationId xmlns:a16="http://schemas.microsoft.com/office/drawing/2014/main" id="{203C5950-77EF-4070-8517-1B894171A009}"/>
                  </a:ext>
                </a:extLst>
              </p:cNvPr>
              <p:cNvPicPr/>
              <p:nvPr/>
            </p:nvPicPr>
            <p:blipFill>
              <a:blip r:embed="rId9"/>
              <a:stretch>
                <a:fillRect/>
              </a:stretch>
            </p:blipFill>
            <p:spPr>
              <a:xfrm>
                <a:off x="5747587" y="4096245"/>
                <a:ext cx="57816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81" name="Ink 3080">
                <a:extLst>
                  <a:ext uri="{FF2B5EF4-FFF2-40B4-BE49-F238E27FC236}">
                    <a16:creationId xmlns:a16="http://schemas.microsoft.com/office/drawing/2014/main" id="{50625790-5A29-43D3-B62D-8A96F804E807}"/>
                  </a:ext>
                </a:extLst>
              </p14:cNvPr>
              <p14:cNvContentPartPr/>
              <p14:nvPr/>
            </p14:nvContentPartPr>
            <p14:xfrm>
              <a:off x="7776691" y="3320092"/>
              <a:ext cx="2121984" cy="2752632"/>
            </p14:xfrm>
          </p:contentPart>
        </mc:Choice>
        <mc:Fallback>
          <p:pic>
            <p:nvPicPr>
              <p:cNvPr id="3081" name="Ink 3080">
                <a:extLst>
                  <a:ext uri="{FF2B5EF4-FFF2-40B4-BE49-F238E27FC236}">
                    <a16:creationId xmlns:a16="http://schemas.microsoft.com/office/drawing/2014/main" id="{50625790-5A29-43D3-B62D-8A96F804E807}"/>
                  </a:ext>
                </a:extLst>
              </p:cNvPr>
              <p:cNvPicPr/>
              <p:nvPr/>
            </p:nvPicPr>
            <p:blipFill>
              <a:blip r:embed="rId11"/>
              <a:stretch>
                <a:fillRect/>
              </a:stretch>
            </p:blipFill>
            <p:spPr>
              <a:xfrm>
                <a:off x="7771652" y="3315051"/>
                <a:ext cx="2131703" cy="276235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84" name="Ink 3083">
                <a:extLst>
                  <a:ext uri="{FF2B5EF4-FFF2-40B4-BE49-F238E27FC236}">
                    <a16:creationId xmlns:a16="http://schemas.microsoft.com/office/drawing/2014/main" id="{FD3C4E6D-AB90-45AF-A767-F72B3F9A23B4}"/>
                  </a:ext>
                </a:extLst>
              </p14:cNvPr>
              <p14:cNvContentPartPr/>
              <p14:nvPr/>
            </p14:nvContentPartPr>
            <p14:xfrm>
              <a:off x="7981171" y="6036724"/>
              <a:ext cx="337752" cy="355313"/>
            </p14:xfrm>
          </p:contentPart>
        </mc:Choice>
        <mc:Fallback>
          <p:pic>
            <p:nvPicPr>
              <p:cNvPr id="3084" name="Ink 3083">
                <a:extLst>
                  <a:ext uri="{FF2B5EF4-FFF2-40B4-BE49-F238E27FC236}">
                    <a16:creationId xmlns:a16="http://schemas.microsoft.com/office/drawing/2014/main" id="{FD3C4E6D-AB90-45AF-A767-F72B3F9A23B4}"/>
                  </a:ext>
                </a:extLst>
              </p:cNvPr>
              <p:cNvPicPr/>
              <p:nvPr/>
            </p:nvPicPr>
            <p:blipFill>
              <a:blip r:embed="rId13"/>
              <a:stretch>
                <a:fillRect/>
              </a:stretch>
            </p:blipFill>
            <p:spPr>
              <a:xfrm>
                <a:off x="7976130" y="6031684"/>
                <a:ext cx="347474" cy="36503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02" name="Ink 3101">
                <a:extLst>
                  <a:ext uri="{FF2B5EF4-FFF2-40B4-BE49-F238E27FC236}">
                    <a16:creationId xmlns:a16="http://schemas.microsoft.com/office/drawing/2014/main" id="{BF265FEB-7B65-4FC8-9626-978980587AD1}"/>
                  </a:ext>
                </a:extLst>
              </p14:cNvPr>
              <p14:cNvContentPartPr/>
              <p14:nvPr/>
            </p14:nvContentPartPr>
            <p14:xfrm>
              <a:off x="976435" y="905363"/>
              <a:ext cx="1163232" cy="1243008"/>
            </p14:xfrm>
          </p:contentPart>
        </mc:Choice>
        <mc:Fallback>
          <p:pic>
            <p:nvPicPr>
              <p:cNvPr id="3102" name="Ink 3101">
                <a:extLst>
                  <a:ext uri="{FF2B5EF4-FFF2-40B4-BE49-F238E27FC236}">
                    <a16:creationId xmlns:a16="http://schemas.microsoft.com/office/drawing/2014/main" id="{BF265FEB-7B65-4FC8-9626-978980587AD1}"/>
                  </a:ext>
                </a:extLst>
              </p:cNvPr>
              <p:cNvPicPr/>
              <p:nvPr/>
            </p:nvPicPr>
            <p:blipFill>
              <a:blip r:embed="rId15"/>
              <a:stretch>
                <a:fillRect/>
              </a:stretch>
            </p:blipFill>
            <p:spPr>
              <a:xfrm>
                <a:off x="926032" y="890964"/>
                <a:ext cx="1263678" cy="1307444"/>
              </a:xfrm>
              <a:prstGeom prst="rect">
                <a:avLst/>
              </a:prstGeom>
            </p:spPr>
          </p:pic>
        </mc:Fallback>
      </mc:AlternateContent>
    </p:spTree>
    <p:extLst>
      <p:ext uri="{BB962C8B-B14F-4D97-AF65-F5344CB8AC3E}">
        <p14:creationId xmlns:p14="http://schemas.microsoft.com/office/powerpoint/2010/main" val="265118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3CA4D7-6BE7-4865-9D77-87DB3FFC9DA6}"/>
              </a:ext>
            </a:extLst>
          </p:cNvPr>
          <p:cNvPicPr>
            <a:picLocks noChangeAspect="1"/>
          </p:cNvPicPr>
          <p:nvPr/>
        </p:nvPicPr>
        <p:blipFill>
          <a:blip r:embed="rId2"/>
          <a:stretch>
            <a:fillRect/>
          </a:stretch>
        </p:blipFill>
        <p:spPr>
          <a:xfrm>
            <a:off x="1031289" y="934222"/>
            <a:ext cx="8197391" cy="3299450"/>
          </a:xfrm>
          <a:prstGeom prst="rect">
            <a:avLst/>
          </a:prstGeom>
        </p:spPr>
      </p:pic>
      <p:sp>
        <p:nvSpPr>
          <p:cNvPr id="2" name="TextBox 1">
            <a:extLst>
              <a:ext uri="{FF2B5EF4-FFF2-40B4-BE49-F238E27FC236}">
                <a16:creationId xmlns:a16="http://schemas.microsoft.com/office/drawing/2014/main" id="{6817020D-CDED-4158-856C-E1253A43D5AD}"/>
              </a:ext>
            </a:extLst>
          </p:cNvPr>
          <p:cNvSpPr txBox="1"/>
          <p:nvPr/>
        </p:nvSpPr>
        <p:spPr>
          <a:xfrm>
            <a:off x="985969" y="4553712"/>
            <a:ext cx="8288032" cy="10963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dirty="0">
                <a:solidFill>
                  <a:schemeClr val="accent1"/>
                </a:solidFill>
                <a:latin typeface="+mj-lt"/>
                <a:ea typeface="+mj-ea"/>
                <a:cs typeface="+mj-cs"/>
              </a:rPr>
              <a:t>Location of user in concept space: matching category: or who are near neighbors.</a:t>
            </a:r>
          </a:p>
          <a:p>
            <a:pPr algn="ctr">
              <a:lnSpc>
                <a:spcPct val="90000"/>
              </a:lnSpc>
              <a:spcBef>
                <a:spcPct val="0"/>
              </a:spcBef>
              <a:spcAft>
                <a:spcPts val="600"/>
              </a:spcAft>
            </a:pPr>
            <a:endParaRPr lang="en-US" sz="3000" dirty="0">
              <a:solidFill>
                <a:schemeClr val="accent1"/>
              </a:solidFill>
              <a:latin typeface="+mj-lt"/>
              <a:ea typeface="+mj-ea"/>
              <a:cs typeface="+mj-cs"/>
            </a:endParaRPr>
          </a:p>
        </p:txBody>
      </p:sp>
      <mc:AlternateContent xmlns:mc="http://schemas.openxmlformats.org/markup-compatibility/2006">
        <mc:Choice xmlns:p14="http://schemas.microsoft.com/office/powerpoint/2010/main" Requires="p14">
          <p:contentPart p14:bwMode="auto" r:id="rId3">
            <p14:nvContentPartPr>
              <p14:cNvPr id="24" name="Ink 23">
                <a:extLst>
                  <a:ext uri="{FF2B5EF4-FFF2-40B4-BE49-F238E27FC236}">
                    <a16:creationId xmlns:a16="http://schemas.microsoft.com/office/drawing/2014/main" id="{36A95AAC-E467-44EE-BA4C-B8439D907F93}"/>
                  </a:ext>
                </a:extLst>
              </p14:cNvPr>
              <p14:cNvContentPartPr/>
              <p14:nvPr/>
            </p14:nvContentPartPr>
            <p14:xfrm>
              <a:off x="1917331" y="1118469"/>
              <a:ext cx="861408" cy="71424"/>
            </p14:xfrm>
          </p:contentPart>
        </mc:Choice>
        <mc:Fallback>
          <p:pic>
            <p:nvPicPr>
              <p:cNvPr id="24" name="Ink 23">
                <a:extLst>
                  <a:ext uri="{FF2B5EF4-FFF2-40B4-BE49-F238E27FC236}">
                    <a16:creationId xmlns:a16="http://schemas.microsoft.com/office/drawing/2014/main" id="{36A95AAC-E467-44EE-BA4C-B8439D907F93}"/>
                  </a:ext>
                </a:extLst>
              </p:cNvPr>
              <p:cNvPicPr/>
              <p:nvPr/>
            </p:nvPicPr>
            <p:blipFill>
              <a:blip r:embed="rId4"/>
              <a:stretch>
                <a:fillRect/>
              </a:stretch>
            </p:blipFill>
            <p:spPr>
              <a:xfrm>
                <a:off x="1902932" y="1104040"/>
                <a:ext cx="889846" cy="9992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FB425BEA-41F9-4FD5-84E0-62C02EEE569F}"/>
                  </a:ext>
                </a:extLst>
              </p14:cNvPr>
              <p14:cNvContentPartPr/>
              <p14:nvPr/>
            </p14:nvContentPartPr>
            <p14:xfrm>
              <a:off x="3151411" y="860997"/>
              <a:ext cx="648288" cy="26784"/>
            </p14:xfrm>
          </p:contentPart>
        </mc:Choice>
        <mc:Fallback>
          <p:pic>
            <p:nvPicPr>
              <p:cNvPr id="26" name="Ink 25">
                <a:extLst>
                  <a:ext uri="{FF2B5EF4-FFF2-40B4-BE49-F238E27FC236}">
                    <a16:creationId xmlns:a16="http://schemas.microsoft.com/office/drawing/2014/main" id="{FB425BEA-41F9-4FD5-84E0-62C02EEE569F}"/>
                  </a:ext>
                </a:extLst>
              </p:cNvPr>
              <p:cNvPicPr/>
              <p:nvPr/>
            </p:nvPicPr>
            <p:blipFill>
              <a:blip r:embed="rId6"/>
              <a:stretch>
                <a:fillRect/>
              </a:stretch>
            </p:blipFill>
            <p:spPr>
              <a:xfrm>
                <a:off x="3137013" y="846519"/>
                <a:ext cx="676725" cy="55378"/>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4" name="Ink 33">
                <a:extLst>
                  <a:ext uri="{FF2B5EF4-FFF2-40B4-BE49-F238E27FC236}">
                    <a16:creationId xmlns:a16="http://schemas.microsoft.com/office/drawing/2014/main" id="{1B9E179D-2A75-4A74-86D6-F2474648AE58}"/>
                  </a:ext>
                </a:extLst>
              </p14:cNvPr>
              <p14:cNvContentPartPr/>
              <p14:nvPr/>
            </p14:nvContentPartPr>
            <p14:xfrm>
              <a:off x="1899763" y="1153965"/>
              <a:ext cx="941400" cy="195840"/>
            </p14:xfrm>
          </p:contentPart>
        </mc:Choice>
        <mc:Fallback>
          <p:pic>
            <p:nvPicPr>
              <p:cNvPr id="34" name="Ink 33">
                <a:extLst>
                  <a:ext uri="{FF2B5EF4-FFF2-40B4-BE49-F238E27FC236}">
                    <a16:creationId xmlns:a16="http://schemas.microsoft.com/office/drawing/2014/main" id="{1B9E179D-2A75-4A74-86D6-F2474648AE58}"/>
                  </a:ext>
                </a:extLst>
              </p:cNvPr>
              <p:cNvPicPr/>
              <p:nvPr/>
            </p:nvPicPr>
            <p:blipFill>
              <a:blip r:embed="rId8"/>
              <a:stretch>
                <a:fillRect/>
              </a:stretch>
            </p:blipFill>
            <p:spPr>
              <a:xfrm>
                <a:off x="1885363" y="1139565"/>
                <a:ext cx="9698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6" name="Ink 35">
                <a:extLst>
                  <a:ext uri="{FF2B5EF4-FFF2-40B4-BE49-F238E27FC236}">
                    <a16:creationId xmlns:a16="http://schemas.microsoft.com/office/drawing/2014/main" id="{2D971AD8-8A05-4411-AA3F-11CDCBA6D37E}"/>
                  </a:ext>
                </a:extLst>
              </p14:cNvPr>
              <p14:cNvContentPartPr/>
              <p14:nvPr/>
            </p14:nvContentPartPr>
            <p14:xfrm>
              <a:off x="3772915" y="878853"/>
              <a:ext cx="62496" cy="142272"/>
            </p14:xfrm>
          </p:contentPart>
        </mc:Choice>
        <mc:Fallback>
          <p:pic>
            <p:nvPicPr>
              <p:cNvPr id="36" name="Ink 35">
                <a:extLst>
                  <a:ext uri="{FF2B5EF4-FFF2-40B4-BE49-F238E27FC236}">
                    <a16:creationId xmlns:a16="http://schemas.microsoft.com/office/drawing/2014/main" id="{2D971AD8-8A05-4411-AA3F-11CDCBA6D37E}"/>
                  </a:ext>
                </a:extLst>
              </p:cNvPr>
              <p:cNvPicPr/>
              <p:nvPr/>
            </p:nvPicPr>
            <p:blipFill>
              <a:blip r:embed="rId10"/>
              <a:stretch>
                <a:fillRect/>
              </a:stretch>
            </p:blipFill>
            <p:spPr>
              <a:xfrm>
                <a:off x="3758548" y="864446"/>
                <a:ext cx="90871" cy="170726"/>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7" name="Ink 36">
                <a:extLst>
                  <a:ext uri="{FF2B5EF4-FFF2-40B4-BE49-F238E27FC236}">
                    <a16:creationId xmlns:a16="http://schemas.microsoft.com/office/drawing/2014/main" id="{B9186E98-44E7-4B15-A0D5-D687EDC94E3A}"/>
                  </a:ext>
                </a:extLst>
              </p14:cNvPr>
              <p14:cNvContentPartPr/>
              <p14:nvPr/>
            </p14:nvContentPartPr>
            <p14:xfrm>
              <a:off x="3133843" y="869925"/>
              <a:ext cx="17856" cy="111528"/>
            </p14:xfrm>
          </p:contentPart>
        </mc:Choice>
        <mc:Fallback>
          <p:pic>
            <p:nvPicPr>
              <p:cNvPr id="37" name="Ink 36">
                <a:extLst>
                  <a:ext uri="{FF2B5EF4-FFF2-40B4-BE49-F238E27FC236}">
                    <a16:creationId xmlns:a16="http://schemas.microsoft.com/office/drawing/2014/main" id="{B9186E98-44E7-4B15-A0D5-D687EDC94E3A}"/>
                  </a:ext>
                </a:extLst>
              </p:cNvPr>
              <p:cNvPicPr/>
              <p:nvPr/>
            </p:nvPicPr>
            <p:blipFill>
              <a:blip r:embed="rId12"/>
              <a:stretch>
                <a:fillRect/>
              </a:stretch>
            </p:blipFill>
            <p:spPr>
              <a:xfrm>
                <a:off x="3122506" y="855534"/>
                <a:ext cx="40247" cy="13995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9" name="Ink 38">
                <a:extLst>
                  <a:ext uri="{FF2B5EF4-FFF2-40B4-BE49-F238E27FC236}">
                    <a16:creationId xmlns:a16="http://schemas.microsoft.com/office/drawing/2014/main" id="{0671892C-B2DD-4159-A059-B5B8781D084D}"/>
                  </a:ext>
                </a:extLst>
              </p14:cNvPr>
              <p14:cNvContentPartPr/>
              <p14:nvPr/>
            </p14:nvContentPartPr>
            <p14:xfrm>
              <a:off x="4687315" y="3346725"/>
              <a:ext cx="2121984" cy="834912"/>
            </p14:xfrm>
          </p:contentPart>
        </mc:Choice>
        <mc:Fallback>
          <p:pic>
            <p:nvPicPr>
              <p:cNvPr id="39" name="Ink 38">
                <a:extLst>
                  <a:ext uri="{FF2B5EF4-FFF2-40B4-BE49-F238E27FC236}">
                    <a16:creationId xmlns:a16="http://schemas.microsoft.com/office/drawing/2014/main" id="{0671892C-B2DD-4159-A059-B5B8781D084D}"/>
                  </a:ext>
                </a:extLst>
              </p:cNvPr>
              <p:cNvPicPr/>
              <p:nvPr/>
            </p:nvPicPr>
            <p:blipFill>
              <a:blip r:embed="rId14"/>
              <a:stretch>
                <a:fillRect/>
              </a:stretch>
            </p:blipFill>
            <p:spPr>
              <a:xfrm>
                <a:off x="4636912" y="3296321"/>
                <a:ext cx="2222431" cy="935361"/>
              </a:xfrm>
              <a:prstGeom prst="rect">
                <a:avLst/>
              </a:prstGeom>
            </p:spPr>
          </p:pic>
        </mc:Fallback>
      </mc:AlternateContent>
    </p:spTree>
    <p:extLst>
      <p:ext uri="{BB962C8B-B14F-4D97-AF65-F5344CB8AC3E}">
        <p14:creationId xmlns:p14="http://schemas.microsoft.com/office/powerpoint/2010/main" val="24409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055745-762D-4EEA-92B1-233F80B3D880}"/>
              </a:ext>
            </a:extLst>
          </p:cNvPr>
          <p:cNvPicPr>
            <a:picLocks noChangeAspect="1"/>
          </p:cNvPicPr>
          <p:nvPr/>
        </p:nvPicPr>
        <p:blipFill>
          <a:blip r:embed="rId2"/>
          <a:stretch>
            <a:fillRect/>
          </a:stretch>
        </p:blipFill>
        <p:spPr>
          <a:xfrm>
            <a:off x="927577" y="1899913"/>
            <a:ext cx="6448425" cy="2152650"/>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38AC48DF-8E0E-442A-8ED9-DAAA1FAC9D4C}"/>
                  </a:ext>
                </a:extLst>
              </p14:cNvPr>
              <p14:cNvContentPartPr/>
              <p14:nvPr/>
            </p14:nvContentPartPr>
            <p14:xfrm rot="2229925">
              <a:off x="7679077" y="1843481"/>
              <a:ext cx="2193120" cy="2051064"/>
            </p14:xfrm>
          </p:contentPart>
        </mc:Choice>
        <mc:Fallback>
          <p:pic>
            <p:nvPicPr>
              <p:cNvPr id="8" name="Ink 7">
                <a:extLst>
                  <a:ext uri="{FF2B5EF4-FFF2-40B4-BE49-F238E27FC236}">
                    <a16:creationId xmlns:a16="http://schemas.microsoft.com/office/drawing/2014/main" id="{38AC48DF-8E0E-442A-8ED9-DAAA1FAC9D4C}"/>
                  </a:ext>
                </a:extLst>
              </p:cNvPr>
              <p:cNvPicPr/>
              <p:nvPr/>
            </p:nvPicPr>
            <p:blipFill>
              <a:blip r:embed="rId4"/>
              <a:stretch>
                <a:fillRect/>
              </a:stretch>
            </p:blipFill>
            <p:spPr>
              <a:xfrm rot="2229925">
                <a:off x="7664677" y="1829080"/>
                <a:ext cx="2221560" cy="2115509"/>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4" name="Ink 43">
                <a:extLst>
                  <a:ext uri="{FF2B5EF4-FFF2-40B4-BE49-F238E27FC236}">
                    <a16:creationId xmlns:a16="http://schemas.microsoft.com/office/drawing/2014/main" id="{BA6A1DF8-4976-46CF-B362-F854F2DCF57D}"/>
                  </a:ext>
                </a:extLst>
              </p14:cNvPr>
              <p14:cNvContentPartPr/>
              <p14:nvPr/>
            </p14:nvContentPartPr>
            <p14:xfrm>
              <a:off x="1730782" y="754332"/>
              <a:ext cx="433440" cy="923760"/>
            </p14:xfrm>
          </p:contentPart>
        </mc:Choice>
        <mc:Fallback>
          <p:pic>
            <p:nvPicPr>
              <p:cNvPr id="44" name="Ink 43">
                <a:extLst>
                  <a:ext uri="{FF2B5EF4-FFF2-40B4-BE49-F238E27FC236}">
                    <a16:creationId xmlns:a16="http://schemas.microsoft.com/office/drawing/2014/main" id="{BA6A1DF8-4976-46CF-B362-F854F2DCF57D}"/>
                  </a:ext>
                </a:extLst>
              </p:cNvPr>
              <p:cNvPicPr/>
              <p:nvPr/>
            </p:nvPicPr>
            <p:blipFill>
              <a:blip r:embed="rId6"/>
              <a:stretch>
                <a:fillRect/>
              </a:stretch>
            </p:blipFill>
            <p:spPr>
              <a:xfrm>
                <a:off x="1716382" y="739932"/>
                <a:ext cx="461880" cy="952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4" name="Ink 63">
                <a:extLst>
                  <a:ext uri="{FF2B5EF4-FFF2-40B4-BE49-F238E27FC236}">
                    <a16:creationId xmlns:a16="http://schemas.microsoft.com/office/drawing/2014/main" id="{2E73CBC7-DB42-499E-9582-028FD638729E}"/>
                  </a:ext>
                </a:extLst>
              </p14:cNvPr>
              <p14:cNvContentPartPr/>
              <p14:nvPr/>
            </p14:nvContentPartPr>
            <p14:xfrm>
              <a:off x="2663182" y="239532"/>
              <a:ext cx="959040" cy="1429560"/>
            </p14:xfrm>
          </p:contentPart>
        </mc:Choice>
        <mc:Fallback>
          <p:pic>
            <p:nvPicPr>
              <p:cNvPr id="64" name="Ink 63">
                <a:extLst>
                  <a:ext uri="{FF2B5EF4-FFF2-40B4-BE49-F238E27FC236}">
                    <a16:creationId xmlns:a16="http://schemas.microsoft.com/office/drawing/2014/main" id="{2E73CBC7-DB42-499E-9582-028FD638729E}"/>
                  </a:ext>
                </a:extLst>
              </p:cNvPr>
              <p:cNvPicPr/>
              <p:nvPr/>
            </p:nvPicPr>
            <p:blipFill>
              <a:blip r:embed="rId8"/>
              <a:stretch>
                <a:fillRect/>
              </a:stretch>
            </p:blipFill>
            <p:spPr>
              <a:xfrm>
                <a:off x="2648782" y="225132"/>
                <a:ext cx="987480" cy="145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7" name="Ink 66">
                <a:extLst>
                  <a:ext uri="{FF2B5EF4-FFF2-40B4-BE49-F238E27FC236}">
                    <a16:creationId xmlns:a16="http://schemas.microsoft.com/office/drawing/2014/main" id="{E15555AA-6AB5-4332-8156-46F350D22C98}"/>
                  </a:ext>
                </a:extLst>
              </p14:cNvPr>
              <p14:cNvContentPartPr/>
              <p14:nvPr/>
            </p14:nvContentPartPr>
            <p14:xfrm>
              <a:off x="1331614" y="1668732"/>
              <a:ext cx="488448" cy="275760"/>
            </p14:xfrm>
          </p:contentPart>
        </mc:Choice>
        <mc:Fallback>
          <p:pic>
            <p:nvPicPr>
              <p:cNvPr id="67" name="Ink 66">
                <a:extLst>
                  <a:ext uri="{FF2B5EF4-FFF2-40B4-BE49-F238E27FC236}">
                    <a16:creationId xmlns:a16="http://schemas.microsoft.com/office/drawing/2014/main" id="{E15555AA-6AB5-4332-8156-46F350D22C98}"/>
                  </a:ext>
                </a:extLst>
              </p:cNvPr>
              <p:cNvPicPr/>
              <p:nvPr/>
            </p:nvPicPr>
            <p:blipFill>
              <a:blip r:embed="rId10"/>
              <a:stretch>
                <a:fillRect/>
              </a:stretch>
            </p:blipFill>
            <p:spPr>
              <a:xfrm>
                <a:off x="1281221" y="1654332"/>
                <a:ext cx="552879"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8" name="Ink 67">
                <a:extLst>
                  <a:ext uri="{FF2B5EF4-FFF2-40B4-BE49-F238E27FC236}">
                    <a16:creationId xmlns:a16="http://schemas.microsoft.com/office/drawing/2014/main" id="{54C2FAA9-6374-4BD6-83CA-7C8B6BEE9158}"/>
                  </a:ext>
                </a:extLst>
              </p14:cNvPr>
              <p14:cNvContentPartPr/>
              <p14:nvPr/>
            </p14:nvContentPartPr>
            <p14:xfrm>
              <a:off x="2476702" y="1863852"/>
              <a:ext cx="417600" cy="18000"/>
            </p14:xfrm>
          </p:contentPart>
        </mc:Choice>
        <mc:Fallback>
          <p:pic>
            <p:nvPicPr>
              <p:cNvPr id="68" name="Ink 67">
                <a:extLst>
                  <a:ext uri="{FF2B5EF4-FFF2-40B4-BE49-F238E27FC236}">
                    <a16:creationId xmlns:a16="http://schemas.microsoft.com/office/drawing/2014/main" id="{54C2FAA9-6374-4BD6-83CA-7C8B6BEE9158}"/>
                  </a:ext>
                </a:extLst>
              </p:cNvPr>
              <p:cNvPicPr/>
              <p:nvPr/>
            </p:nvPicPr>
            <p:blipFill>
              <a:blip r:embed="rId12"/>
              <a:stretch>
                <a:fillRect/>
              </a:stretch>
            </p:blipFill>
            <p:spPr>
              <a:xfrm>
                <a:off x="2462302" y="1849452"/>
                <a:ext cx="4460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9" name="Ink 68">
                <a:extLst>
                  <a:ext uri="{FF2B5EF4-FFF2-40B4-BE49-F238E27FC236}">
                    <a16:creationId xmlns:a16="http://schemas.microsoft.com/office/drawing/2014/main" id="{EFFA32D5-1CCB-44B1-8416-A9FE43F987B3}"/>
                  </a:ext>
                </a:extLst>
              </p14:cNvPr>
              <p14:cNvContentPartPr/>
              <p14:nvPr/>
            </p14:nvContentPartPr>
            <p14:xfrm>
              <a:off x="1473742" y="2130252"/>
              <a:ext cx="692640" cy="35640"/>
            </p14:xfrm>
          </p:contentPart>
        </mc:Choice>
        <mc:Fallback>
          <p:pic>
            <p:nvPicPr>
              <p:cNvPr id="69" name="Ink 68">
                <a:extLst>
                  <a:ext uri="{FF2B5EF4-FFF2-40B4-BE49-F238E27FC236}">
                    <a16:creationId xmlns:a16="http://schemas.microsoft.com/office/drawing/2014/main" id="{EFFA32D5-1CCB-44B1-8416-A9FE43F987B3}"/>
                  </a:ext>
                </a:extLst>
              </p:cNvPr>
              <p:cNvPicPr/>
              <p:nvPr/>
            </p:nvPicPr>
            <p:blipFill>
              <a:blip r:embed="rId14"/>
              <a:stretch>
                <a:fillRect/>
              </a:stretch>
            </p:blipFill>
            <p:spPr>
              <a:xfrm>
                <a:off x="1459342" y="2115852"/>
                <a:ext cx="7210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0" name="Ink 69">
                <a:extLst>
                  <a:ext uri="{FF2B5EF4-FFF2-40B4-BE49-F238E27FC236}">
                    <a16:creationId xmlns:a16="http://schemas.microsoft.com/office/drawing/2014/main" id="{189EB2C8-A677-4503-A3D6-AF40F0BE17E4}"/>
                  </a:ext>
                </a:extLst>
              </p14:cNvPr>
              <p14:cNvContentPartPr/>
              <p14:nvPr/>
            </p14:nvContentPartPr>
            <p14:xfrm>
              <a:off x="1340254" y="1881996"/>
              <a:ext cx="133344" cy="53568"/>
            </p14:xfrm>
          </p:contentPart>
        </mc:Choice>
        <mc:Fallback>
          <p:pic>
            <p:nvPicPr>
              <p:cNvPr id="70" name="Ink 69">
                <a:extLst>
                  <a:ext uri="{FF2B5EF4-FFF2-40B4-BE49-F238E27FC236}">
                    <a16:creationId xmlns:a16="http://schemas.microsoft.com/office/drawing/2014/main" id="{189EB2C8-A677-4503-A3D6-AF40F0BE17E4}"/>
                  </a:ext>
                </a:extLst>
              </p:cNvPr>
              <p:cNvPicPr/>
              <p:nvPr/>
            </p:nvPicPr>
            <p:blipFill>
              <a:blip r:embed="rId16"/>
              <a:stretch>
                <a:fillRect/>
              </a:stretch>
            </p:blipFill>
            <p:spPr>
              <a:xfrm>
                <a:off x="1299934" y="1841676"/>
                <a:ext cx="213696" cy="133920"/>
              </a:xfrm>
              <a:prstGeom prst="rect">
                <a:avLst/>
              </a:prstGeom>
            </p:spPr>
          </p:pic>
        </mc:Fallback>
      </mc:AlternateContent>
    </p:spTree>
    <p:extLst>
      <p:ext uri="{BB962C8B-B14F-4D97-AF65-F5344CB8AC3E}">
        <p14:creationId xmlns:p14="http://schemas.microsoft.com/office/powerpoint/2010/main" val="406768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040282-DB12-4624-B40C-388B4EBF68A4}"/>
              </a:ext>
            </a:extLst>
          </p:cNvPr>
          <p:cNvPicPr>
            <a:picLocks noChangeAspect="1"/>
          </p:cNvPicPr>
          <p:nvPr/>
        </p:nvPicPr>
        <p:blipFill>
          <a:blip r:embed="rId2"/>
          <a:stretch>
            <a:fillRect/>
          </a:stretch>
        </p:blipFill>
        <p:spPr>
          <a:xfrm>
            <a:off x="2158442" y="443884"/>
            <a:ext cx="6825980" cy="4484702"/>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7545A9B7-01B3-464D-8214-26285008E990}"/>
                  </a:ext>
                </a:extLst>
              </p14:cNvPr>
              <p14:cNvContentPartPr/>
              <p14:nvPr/>
            </p14:nvContentPartPr>
            <p14:xfrm>
              <a:off x="2352499" y="5042332"/>
              <a:ext cx="337536" cy="319968"/>
            </p14:xfrm>
          </p:contentPart>
        </mc:Choice>
        <mc:Fallback>
          <p:pic>
            <p:nvPicPr>
              <p:cNvPr id="9" name="Ink 8">
                <a:extLst>
                  <a:ext uri="{FF2B5EF4-FFF2-40B4-BE49-F238E27FC236}">
                    <a16:creationId xmlns:a16="http://schemas.microsoft.com/office/drawing/2014/main" id="{7545A9B7-01B3-464D-8214-26285008E990}"/>
                  </a:ext>
                </a:extLst>
              </p:cNvPr>
              <p:cNvPicPr/>
              <p:nvPr/>
            </p:nvPicPr>
            <p:blipFill>
              <a:blip r:embed="rId4"/>
              <a:stretch>
                <a:fillRect/>
              </a:stretch>
            </p:blipFill>
            <p:spPr>
              <a:xfrm>
                <a:off x="2347461" y="5037293"/>
                <a:ext cx="347252" cy="329686"/>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D2B1BC50-20C8-42F3-A1BF-0ED774C7A6BC}"/>
                  </a:ext>
                </a:extLst>
              </p14:cNvPr>
              <p14:cNvContentPartPr/>
              <p14:nvPr/>
            </p14:nvContentPartPr>
            <p14:xfrm>
              <a:off x="4856083" y="4980124"/>
              <a:ext cx="665856" cy="506304"/>
            </p14:xfrm>
          </p:contentPart>
        </mc:Choice>
        <mc:Fallback>
          <p:pic>
            <p:nvPicPr>
              <p:cNvPr id="13" name="Ink 12">
                <a:extLst>
                  <a:ext uri="{FF2B5EF4-FFF2-40B4-BE49-F238E27FC236}">
                    <a16:creationId xmlns:a16="http://schemas.microsoft.com/office/drawing/2014/main" id="{D2B1BC50-20C8-42F3-A1BF-0ED774C7A6BC}"/>
                  </a:ext>
                </a:extLst>
              </p:cNvPr>
              <p:cNvPicPr/>
              <p:nvPr/>
            </p:nvPicPr>
            <p:blipFill>
              <a:blip r:embed="rId6"/>
              <a:stretch>
                <a:fillRect/>
              </a:stretch>
            </p:blipFill>
            <p:spPr>
              <a:xfrm>
                <a:off x="4851041" y="4975083"/>
                <a:ext cx="675579" cy="516027"/>
              </a:xfrm>
              <a:prstGeom prst="rect">
                <a:avLst/>
              </a:prstGeom>
            </p:spPr>
          </p:pic>
        </mc:Fallback>
      </mc:AlternateContent>
    </p:spTree>
    <p:extLst>
      <p:ext uri="{BB962C8B-B14F-4D97-AF65-F5344CB8AC3E}">
        <p14:creationId xmlns:p14="http://schemas.microsoft.com/office/powerpoint/2010/main" val="22849442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2789</TotalTime>
  <Words>265</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SimSun</vt:lpstr>
      <vt:lpstr>Arial</vt:lpstr>
      <vt:lpstr>Bell MT</vt:lpstr>
      <vt:lpstr>Calibri</vt:lpstr>
      <vt:lpstr>ff1</vt:lpstr>
      <vt:lpstr>Gill Sans MT</vt:lpstr>
      <vt:lpstr>Times New Roman</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Nehal Rajendra Pawar</dc:creator>
  <cp:lastModifiedBy>Nehal Rajendra Pawar</cp:lastModifiedBy>
  <cp:revision>7</cp:revision>
  <dcterms:created xsi:type="dcterms:W3CDTF">2018-04-27T21:45:55Z</dcterms:created>
  <dcterms:modified xsi:type="dcterms:W3CDTF">2018-04-30T21:50:43Z</dcterms:modified>
</cp:coreProperties>
</file>