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4A9A-01BC-4AC6-9CA4-18347E750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59D3-3667-4DFC-9BC4-7B51E9FEC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55AD-D198-45F7-96EB-6182D981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B120-EB2D-4D91-B03C-0195678A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EEC6-87D9-49CA-9F34-B6CF81C9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79D7-A931-4F8E-AD33-4C62B0A1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2B1-8EC3-45F6-B21F-AC95C090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CC61-BCC6-4E9D-B95D-38104521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3C20-E748-405C-A24C-718CC897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1D9A-AC39-4B93-9F51-D2D2DA69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BCC06-0D4C-4FB8-A90A-AFD2647A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EF4D-C197-4F1D-BB8B-F0B3F9B7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A3DF-AF74-4371-877B-8F22ED9D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C261-8D1E-4FBB-A247-01E0C20E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9CAD-D1FB-4F81-841B-359EAE54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197C-0AA6-4CDD-B0A3-797C64D1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615C-03D9-4490-91BA-3F2E51C0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E813-BE23-43A7-918D-C7570CFA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96D0-7292-4F8E-B416-21015F39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85A0-4ECC-4CAD-8441-5556A093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5696-4A51-41FC-B06B-4C37772E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8BC7-0774-44E6-A08D-714337BC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2F0E-3A16-4F22-A109-F65F3A87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6679-80A4-487F-9CD8-CA13DA9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3B3D-D826-4BF5-8306-D2682BDB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4F13-0781-415C-8C06-0A6019AA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8C76-AB7B-42A7-8DF7-FCCBE0BB6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1840-208E-4B11-A287-4DAC1A40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3221-5381-4569-BAAF-1B849119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93A2E-5AF5-4574-A6A6-5CB79F0A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D9C-9ED2-4509-B943-4C71723C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DDA4-298C-4485-83E0-F5462579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A623-1ADC-4AC9-B7F4-1606302F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F00E5-4EBF-4F4C-AE59-54614CC70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F1485-49B4-40F5-BC1D-80F73FAEF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41CFE-5EEC-4819-BE5C-08C76B34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72C95-22A8-42AD-8D16-02A811DD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57B74-E803-4F54-BFD3-89CEC605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F6B9C-13D4-4BB3-A822-E63D7C87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FA73-59F9-454C-960F-0E575D8C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88D4B-C1E4-4735-B27E-E2C89CF9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30FA8-3A64-4A64-BD3E-7FF384B3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9BEE-73AD-43BA-9183-3A639A3C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9EF6D-2ED8-4F16-8AE0-7F34D2B5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02BD0-18ED-42B7-8C4C-12C646AA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6113A-C6C7-4DBC-8F2A-BEB0D932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A45-3580-438B-A194-DFD59AE2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82DC-C924-4F88-8B38-3691D2BE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9A949-CEDE-4181-B9C1-A13F6FCA2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6893-C6D7-436D-96E4-931D68A0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CB13-F900-4152-8A83-EA75A126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8C2C4-33AF-453D-8140-65A9EA85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B584-BD4B-4571-904E-2AA78A9D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88F4F-48FA-4279-9258-016881072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02F0-0806-4DA5-AFC3-E9923EA5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2FA61-CED2-46E4-8C77-FED21915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07D7-3D89-498C-B66D-6D0B8C7E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A2CBC-1CD0-4EFA-862C-4AF8B9BC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BDAAA-547B-41A0-AF1D-6F824A3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78D4-BA25-446E-ABF5-67722C41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C1DB-5066-4C9E-80FD-6F1D14FC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3B7A-2B0F-4A56-ACD2-A2D9EDF000B1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7093-617D-4E40-8F34-BA016B5CF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90D6-02C0-46CA-927A-18836467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FBBD-8670-4E44-AC7A-BB48772F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2FEB9-CF91-4571-933A-C5246297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NEHAL PANCHAL</dc:creator>
  <cp:lastModifiedBy>NEHAL PANCHAL</cp:lastModifiedBy>
  <cp:revision>1</cp:revision>
  <dcterms:created xsi:type="dcterms:W3CDTF">2024-01-07T08:54:59Z</dcterms:created>
  <dcterms:modified xsi:type="dcterms:W3CDTF">2024-01-07T08:55:56Z</dcterms:modified>
</cp:coreProperties>
</file>