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574A-2BB7-47FF-BC21-F6335D5AE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2B0B8-80DC-46F1-86A0-CFD54D0AF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436D-3110-42CF-B735-7A5CDF77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5D26-DE1E-4ABA-95D0-CD1F38AC79B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7208-E16E-4F6A-8600-DF37F376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288D7-BA44-4BA1-9F60-3A39D822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3614-45E4-49FF-9247-35A47EC32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24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4085-E0F0-4D17-BB4A-3F7AB523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6689A-5FBE-4B09-AE99-4F4395623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E6F3-186A-4E5E-AE05-5A6A1C6F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5D26-DE1E-4ABA-95D0-CD1F38AC79B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4B31-CFD7-4422-B76C-2BBD40F8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BFF1-92E8-4417-9A43-16CB6220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3614-45E4-49FF-9247-35A47EC32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E79D2-AB62-4B89-A563-0ADF7F68C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22A77-9D2F-4F9A-A1FB-891D761D3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DC39A-DE2A-470C-AADB-2584FAF4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5D26-DE1E-4ABA-95D0-CD1F38AC79B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5A05-FD99-4C70-A546-50273852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F785-5284-4F25-AA9D-A1C90076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3614-45E4-49FF-9247-35A47EC32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840E-994E-4BCE-BA83-EA7E8EA9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340C-DE48-4112-8B79-1EB5C924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A351-222A-4036-BF6C-BF418954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5D26-DE1E-4ABA-95D0-CD1F38AC79B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4F7F1-F995-4FCF-978B-4FFBCEC0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31FC-FD53-4D34-9A3C-7A61762A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3614-45E4-49FF-9247-35A47EC32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59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0CE1-0152-4DFD-9AA7-E6348F37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A2837-7BDD-4E54-90A3-C0D2691FA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E0FED-254C-4513-BEA0-412B683E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5D26-DE1E-4ABA-95D0-CD1F38AC79B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6558-4C5A-49AD-B3B0-92368671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5654E-7012-4672-A6C6-D587E61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3614-45E4-49FF-9247-35A47EC32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4301-1C72-4580-8D1C-706F0CC5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B4E8-880A-4EE5-B782-E6BD7B3CC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1D31D-1720-4978-B12A-CADA4643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134B4-6CCE-406E-A1F1-5253C527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5D26-DE1E-4ABA-95D0-CD1F38AC79B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33051-F0D1-4E47-A9DB-B5C8809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24CFC-9572-4A46-B555-AC59033C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3614-45E4-49FF-9247-35A47EC32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2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E064-DE47-4E33-94B6-DCCF414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AAA0A-CE44-4D7C-B544-AB3971208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4C654-8171-4BEB-9BE0-AB66E2912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B431D-FA00-410A-B8BD-3C8CCE844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6105B-5B67-4DA9-AB7B-A5FD98353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823E7-B03E-4AD0-9455-2B664D6A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5D26-DE1E-4ABA-95D0-CD1F38AC79B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10389-DCB3-49FA-A716-697AE6E7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C554E-8B87-463B-86A1-F57CE906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3614-45E4-49FF-9247-35A47EC32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2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A644-830A-43A9-A931-7ECDE552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29421-1F86-46AD-BA3A-06538AEE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5D26-DE1E-4ABA-95D0-CD1F38AC79B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3805C-E863-4DE7-95D2-49D412EF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B8229-2D21-44D1-AC5B-585DBF82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3614-45E4-49FF-9247-35A47EC32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66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32E28-328A-44F5-A82F-47762763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5D26-DE1E-4ABA-95D0-CD1F38AC79B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BCF3F-FBDF-4029-84DE-266AF7AB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5A6EE-4BE1-4435-BDB3-C6D9C8C0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3614-45E4-49FF-9247-35A47EC32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7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9A0A-54A6-42E8-B87B-BACBBD3C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A3B9-4860-413E-8703-AB203D5FE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981C7-100D-4B4F-A116-6088EF52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F286F-4623-4ED6-A108-79B32B6B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5D26-DE1E-4ABA-95D0-CD1F38AC79B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D68F1-A9F3-43A5-82B8-06EA6689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28637-F9B0-4EDD-9292-06654CAB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3614-45E4-49FF-9247-35A47EC32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47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8409-405E-4213-B3BE-564B7320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883B1-BCF9-416B-8C9E-02C8E68DB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8DC6B-D180-4064-83CE-D8FAAC9AF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C1D8C-5C73-4780-B438-C41DEE64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5D26-DE1E-4ABA-95D0-CD1F38AC79B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EF260-7B41-491E-A666-0A913C2E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DECB4-53DE-4634-82AE-65BA1D07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3614-45E4-49FF-9247-35A47EC32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5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2A007-BD4D-4969-9302-1FF3CA13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D636-3CCE-4BE8-8350-CB2BDFD8C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40CC-F716-4017-A597-2344D6D2A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5D26-DE1E-4ABA-95D0-CD1F38AC79BB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529AD-2B43-416D-B78D-FE32BDDEB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BC16F-B200-4FD7-AE7F-91ED2DDC7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23614-45E4-49FF-9247-35A47EC32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4B2E-EB59-43D1-880A-834031561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for Credit card Approval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6457C-807E-4715-9615-C04E77270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Nehal Rani Sinha</a:t>
            </a:r>
          </a:p>
        </p:txBody>
      </p:sp>
    </p:spTree>
    <p:extLst>
      <p:ext uri="{BB962C8B-B14F-4D97-AF65-F5344CB8AC3E}">
        <p14:creationId xmlns:p14="http://schemas.microsoft.com/office/powerpoint/2010/main" val="237528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5F6-CF29-48C4-A524-AB1E12E1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and Classification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B44B35-B72D-49F8-A866-4B39429B3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596" y="1834589"/>
            <a:ext cx="4357535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9AC89-EDEA-45D8-921F-5E671A88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589"/>
            <a:ext cx="5029712" cy="456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0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5F6-CF29-48C4-A524-AB1E12E1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and Classification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D7898-B074-4DE7-80E5-559BE476C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83420-5FB7-4A36-AC28-BCE4ACC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2867"/>
            <a:ext cx="4549180" cy="5131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1EE3E2-0F50-4DD1-B031-26A4968E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29" y="1426418"/>
            <a:ext cx="5489130" cy="5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3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5F6-CF29-48C4-A524-AB1E12E1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and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5EE63-40AB-436C-945B-39288AFF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71" y="1366437"/>
            <a:ext cx="4938188" cy="5380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4C302C-224F-4D52-AECA-BDBF9471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459" y="1366437"/>
            <a:ext cx="6038412" cy="51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5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5F6-CF29-48C4-A524-AB1E12E1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and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58232-5438-4A64-8672-7988FA76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6" y="1243996"/>
            <a:ext cx="3629336" cy="5248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5D439-B03B-44BE-82C6-2093B57A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02" y="1647012"/>
            <a:ext cx="8009314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8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F8B9-FC66-4A33-81CF-C07C260C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3B4DD-D12B-4F3F-9EE6-E437C738B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61" y="1963269"/>
            <a:ext cx="11017796" cy="2976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07D11E-93E9-4037-939D-0A7C1D349EE7}"/>
              </a:ext>
            </a:extLst>
          </p:cNvPr>
          <p:cNvSpPr txBox="1"/>
          <p:nvPr/>
        </p:nvSpPr>
        <p:spPr>
          <a:xfrm>
            <a:off x="1757082" y="5316070"/>
            <a:ext cx="770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Logistic Regression has the highest test accuracy of 98.525%</a:t>
            </a:r>
          </a:p>
        </p:txBody>
      </p:sp>
    </p:spTree>
    <p:extLst>
      <p:ext uri="{BB962C8B-B14F-4D97-AF65-F5344CB8AC3E}">
        <p14:creationId xmlns:p14="http://schemas.microsoft.com/office/powerpoint/2010/main" val="263331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4EE0-61BA-4B24-9F6D-DE734485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Credit Card Approval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B78B0-1EA1-4611-BDA2-561AE524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690" y="1771837"/>
            <a:ext cx="398323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F2F03-F36B-4E88-992F-985EAC6A2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922" y="2276937"/>
            <a:ext cx="6597428" cy="26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6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DAD0-C186-4E66-AA8B-3C0E601F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5077-52C3-4498-8E78-12B917072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primary objective of this project is to predict the approval or rejection of credit card applications.</a:t>
            </a:r>
          </a:p>
          <a:p>
            <a:pPr marL="0" indent="0">
              <a:buNone/>
            </a:pPr>
            <a:r>
              <a:rPr lang="en-US" dirty="0"/>
              <a:t>The challenge lies in understanding the key factors influencing credit card approval decisions and building a predictive model to assist in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79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61F2-0ED9-4517-A19D-CDEEBD4F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Dataset and Knowing the Data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7744CBD-E503-4509-9B35-A33952F63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45" y="1728361"/>
            <a:ext cx="3982474" cy="435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9ED493-974D-4C13-84EF-5ACA0BFE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436" y="1728361"/>
            <a:ext cx="4507127" cy="42759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372A7E-2AA4-4809-A9DC-9EB9F9756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739" y="1766033"/>
            <a:ext cx="3915104" cy="427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8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0A7F-86A5-4B79-A33C-F63E062B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B72D63-A98F-47DB-BCBD-0984FF95E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66" y="1843555"/>
            <a:ext cx="637277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10F2C-7127-409D-AC4E-45642B62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01" y="1915554"/>
            <a:ext cx="5495630" cy="42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1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0A7F-86A5-4B79-A33C-F63E062B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3647B6-D850-4B55-9359-BCC2E22E6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3785079" cy="3712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35185D-D927-426D-8F36-47F15AC5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079" y="1685169"/>
            <a:ext cx="3897672" cy="3723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F60541-0E66-4F90-A24D-701C6334C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551" y="1672983"/>
            <a:ext cx="4309016" cy="35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4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0A7F-86A5-4B79-A33C-F63E062B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B17439-EB2C-4389-8B22-9ADD8FE9A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47" y="1690686"/>
            <a:ext cx="3972636" cy="4270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9C7EC9-BBC7-4377-B68D-8205F62F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83" y="1782424"/>
            <a:ext cx="4204446" cy="4466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50E1FC-1B2C-4052-991C-5F41042C9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529" y="1690686"/>
            <a:ext cx="3944471" cy="43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69C4-8445-4350-8E18-4254B5B9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62E474-88CD-4DB0-B054-DF30A5D01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81" y="1793861"/>
            <a:ext cx="7178662" cy="2263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F09F83-C9F7-4D4F-B648-C4C5C714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82" y="4057197"/>
            <a:ext cx="7178662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B311-5042-4EC1-8A55-FDE320C0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7FD13D-DDAC-4EE0-9D40-475ADFEEF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062" y="2220072"/>
            <a:ext cx="58319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0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5F6-CF29-48C4-A524-AB1E12E1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and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D531-5ABD-4D43-BBC4-3839796B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Logistic Regression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18A6C-204C-41BD-9F6A-D423F9CE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57" y="1825625"/>
            <a:ext cx="4216756" cy="4860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5D48CB-1830-4F59-ACD0-C52D182B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956" y="2188592"/>
            <a:ext cx="5578323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6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107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Prediction for Credit card Approval</vt:lpstr>
      <vt:lpstr>Problem Statement</vt:lpstr>
      <vt:lpstr>Loading Dataset and Knowing the Data</vt:lpstr>
      <vt:lpstr>Analysis</vt:lpstr>
      <vt:lpstr>Analysis</vt:lpstr>
      <vt:lpstr>Analysis</vt:lpstr>
      <vt:lpstr>Feature Engineering</vt:lpstr>
      <vt:lpstr>Data Pre-processing</vt:lpstr>
      <vt:lpstr>Machine Learning Models and Classification</vt:lpstr>
      <vt:lpstr>Machine Learning Models and Classification</vt:lpstr>
      <vt:lpstr>Machine Learning Models and Classification</vt:lpstr>
      <vt:lpstr>Machine Learning Models and Classification</vt:lpstr>
      <vt:lpstr>Machine Learning Models and Classification</vt:lpstr>
      <vt:lpstr>Model Evaluation</vt:lpstr>
      <vt:lpstr>Predicting Credit Card Approval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for Credit card Approval</dc:title>
  <dc:creator>NEHAL RANI SINHA 21117081</dc:creator>
  <cp:lastModifiedBy>NEHAL RANI SINHA</cp:lastModifiedBy>
  <cp:revision>8</cp:revision>
  <dcterms:created xsi:type="dcterms:W3CDTF">2024-02-14T19:52:58Z</dcterms:created>
  <dcterms:modified xsi:type="dcterms:W3CDTF">2024-02-14T21:04:12Z</dcterms:modified>
</cp:coreProperties>
</file>