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D70-7616-448F-B38F-F804BC1E5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352880" cy="254143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Diabetes  PREDICATION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FBB6B-D2D6-4F3E-A460-61CE6CE6E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Nehal Rani Sinha</a:t>
            </a:r>
          </a:p>
          <a:p>
            <a:r>
              <a:rPr lang="en-IN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36083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52" y="804519"/>
            <a:ext cx="11438021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the patient with the highest HbA1c level and the patient with the lowest HbA1clevel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E4C44-E62E-4587-BC49-A2C87411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2" y="2543441"/>
            <a:ext cx="5260983" cy="3391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BC732-5824-4346-8ACD-295F0D0D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34" y="2543441"/>
            <a:ext cx="5761219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6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52" y="804519"/>
            <a:ext cx="11438021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the age of patients in years (assuming the current date as of now).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07284-EDA8-4F57-9DDB-BD8C5ADE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59" y="2323769"/>
            <a:ext cx="4282811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52" y="804519"/>
            <a:ext cx="11438021" cy="10492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 patients by blood glucose level within each gender group.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79BB0-45AA-4248-8455-5214CC69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11" y="1923083"/>
            <a:ext cx="777307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52" y="804519"/>
            <a:ext cx="11438021" cy="10492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the smoking history of patients who are older than 50 to "Ex-smoker."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1C742-71CD-4D4D-876F-6BAD1604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4" y="2236366"/>
            <a:ext cx="1068416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1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32" y="529389"/>
            <a:ext cx="11598441" cy="132436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a new patient into the database with sample data.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40BDF-2A8A-498A-A886-A8B14FDE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2445935"/>
            <a:ext cx="9426757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2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29389"/>
            <a:ext cx="9015663" cy="1324365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 all patients with heart disease from the database.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04444-0EF7-4C41-A2BF-6A9826E8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81" y="2705245"/>
            <a:ext cx="7521592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29389"/>
            <a:ext cx="9015663" cy="132436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Find patients who have hypertension but not diabetes using the EXCEPT operator.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649C2-B378-42FC-83B7-4D94A8AD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15" y="2385138"/>
            <a:ext cx="7834039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529389"/>
            <a:ext cx="10459452" cy="132436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 a unique constraint on the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column to ensure its values are unique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C9A09-7648-48DD-9393-E4ACA352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12" y="2728786"/>
            <a:ext cx="5814564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529389"/>
            <a:ext cx="10459452" cy="132436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 a view that displays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Patient_ids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ages, and BMI of patients.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7E875-09B3-4C2B-82F0-46578C63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97" y="2373485"/>
            <a:ext cx="758255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76" y="305270"/>
            <a:ext cx="11229474" cy="1324365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Suggest improvements in the database schema to reduce data redundancy and improve data integrity.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48AB43-47F1-42E1-95F0-0921C0946E0B}"/>
              </a:ext>
            </a:extLst>
          </p:cNvPr>
          <p:cNvSpPr/>
          <p:nvPr/>
        </p:nvSpPr>
        <p:spPr>
          <a:xfrm>
            <a:off x="144850" y="1940529"/>
            <a:ext cx="120471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Break down large tables into smaller ones to minimize redundant data and dependency.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 of Foreign Keys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Establish relationships between tables to ensure data integrity and prevent inconsistencies.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Unique Constraints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Enforce unique constraints on appropriate columns to avoid duplicate entries.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Denormalization when necessary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Consider demoralizing for performance but carefully balance it with normalization to maintain data integrity.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Regular Maintenance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Conduct regular audits and updates to identify and correct anomalies, ensuring long-term data consistency.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Types Optimization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Choose appropriate data types to minimize storage and enhance efficiency.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Implement indexes strategically for faster data retrieval.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1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804519"/>
            <a:ext cx="9548784" cy="1049235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Retrieve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ages of all patients.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004A9-FA16-492A-B823-794256C8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770670"/>
            <a:ext cx="961727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9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529389"/>
            <a:ext cx="11774906" cy="1324365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how you can optimize the performance of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queries on this dataset.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C61A9A-8DF0-451C-9B63-352159388FD9}"/>
              </a:ext>
            </a:extLst>
          </p:cNvPr>
          <p:cNvSpPr/>
          <p:nvPr/>
        </p:nvSpPr>
        <p:spPr>
          <a:xfrm>
            <a:off x="1039906" y="2706957"/>
            <a:ext cx="104169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Create indexes on columns frequently used in WHERE clauses.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Query Optimization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Use efficient query writing techniques, such as avoiding SELECT * and specifying only necessary columns.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Organize data into normalized tables to reduce redundancy and improve query speed.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Update Statistics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Regularly update statistics to help the query optimizer make informed decisions.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Partitioning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Partition large tables to speed up data retrieval.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Avoid Cursors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Use set-based operations instead of cursors for better performance.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6" y="777624"/>
            <a:ext cx="9548784" cy="1049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all female patients who are older than 40.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C6BD0-E3E0-4BA4-88F8-627F7D2C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3" y="1893948"/>
            <a:ext cx="6794207" cy="42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804519"/>
            <a:ext cx="9548784" cy="1049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the average BMI of patients.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4E44F-0ECE-49D7-A8D9-B98AF045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97" y="2067172"/>
            <a:ext cx="4233709" cy="2596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7E5FE-2917-4B59-A941-C21B5343315F}"/>
              </a:ext>
            </a:extLst>
          </p:cNvPr>
          <p:cNvSpPr txBox="1"/>
          <p:nvPr/>
        </p:nvSpPr>
        <p:spPr>
          <a:xfrm>
            <a:off x="7512424" y="2447365"/>
            <a:ext cx="31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average BMI of all patients is 27.321.</a:t>
            </a:r>
          </a:p>
        </p:txBody>
      </p:sp>
    </p:spTree>
    <p:extLst>
      <p:ext uri="{BB962C8B-B14F-4D97-AF65-F5344CB8AC3E}">
        <p14:creationId xmlns:p14="http://schemas.microsoft.com/office/powerpoint/2010/main" val="271770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804519"/>
            <a:ext cx="9548784" cy="1049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patients in descending order of blood glucose levels.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E1FA3-D832-422E-A62A-F4CC5B5E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1851814"/>
            <a:ext cx="6517341" cy="42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9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804519"/>
            <a:ext cx="9548784" cy="1049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patients who have hypertension and diabetes.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FB430-48D8-4729-8D4A-125B27B6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73" y="1853754"/>
            <a:ext cx="5456393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804519"/>
            <a:ext cx="9548784" cy="10492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the number of patients with heart disease.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E5999-A893-4BF6-8DA2-11496621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44" y="2249846"/>
            <a:ext cx="6858594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0" y="804519"/>
            <a:ext cx="10397172" cy="10492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patients by smoking history and count how many smokers and non-smokers there are.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F9A14-CB5F-4E00-95FB-5F4D0AE4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92" y="2169361"/>
            <a:ext cx="368077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2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CC6-9E39-4DAB-AF60-C4D695A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0" y="804519"/>
            <a:ext cx="10397172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Retrieve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Patient_ids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patients who have a BMI greater than the average BMI.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48CD4-9F0D-431B-976F-0C89A235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57" y="2074740"/>
            <a:ext cx="5776461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00535f98-5b79-47b1-8f4f-c504002e37cf" xsi:nil="true"/>
    <_activity xmlns="00535f98-5b79-47b1-8f4f-c504002e37cf" xsi:nil="true"/>
    <CultureName xmlns="00535f98-5b79-47b1-8f4f-c504002e37cf" xsi:nil="true"/>
    <Owner xmlns="00535f98-5b79-47b1-8f4f-c504002e37cf">
      <UserInfo>
        <DisplayName/>
        <AccountId xsi:nil="true"/>
        <AccountType/>
      </UserInfo>
    </Owner>
    <Students xmlns="00535f98-5b79-47b1-8f4f-c504002e37cf">
      <UserInfo>
        <DisplayName/>
        <AccountId xsi:nil="true"/>
        <AccountType/>
      </UserInfo>
    </Students>
    <Distribution_Groups xmlns="00535f98-5b79-47b1-8f4f-c504002e37cf" xsi:nil="true"/>
    <IsNotebookLocked xmlns="00535f98-5b79-47b1-8f4f-c504002e37cf" xsi:nil="true"/>
    <Has_Teacher_Only_SectionGroup xmlns="00535f98-5b79-47b1-8f4f-c504002e37cf" xsi:nil="true"/>
    <NotebookType xmlns="00535f98-5b79-47b1-8f4f-c504002e37cf" xsi:nil="true"/>
    <Invited_Teachers xmlns="00535f98-5b79-47b1-8f4f-c504002e37cf" xsi:nil="true"/>
    <AppVersion xmlns="00535f98-5b79-47b1-8f4f-c504002e37cf" xsi:nil="true"/>
    <LMS_Mappings xmlns="00535f98-5b79-47b1-8f4f-c504002e37cf" xsi:nil="true"/>
    <Invited_Students xmlns="00535f98-5b79-47b1-8f4f-c504002e37cf" xsi:nil="true"/>
    <DefaultSectionNames xmlns="00535f98-5b79-47b1-8f4f-c504002e37cf" xsi:nil="true"/>
    <Is_Collaboration_Space_Locked xmlns="00535f98-5b79-47b1-8f4f-c504002e37cf" xsi:nil="true"/>
    <Math_Settings xmlns="00535f98-5b79-47b1-8f4f-c504002e37cf" xsi:nil="true"/>
    <Self_Registration_Enabled xmlns="00535f98-5b79-47b1-8f4f-c504002e37cf" xsi:nil="true"/>
    <Teams_Channel_Section_Location xmlns="00535f98-5b79-47b1-8f4f-c504002e37cf" xsi:nil="true"/>
    <Templates xmlns="00535f98-5b79-47b1-8f4f-c504002e37cf" xsi:nil="true"/>
    <FolderType xmlns="00535f98-5b79-47b1-8f4f-c504002e37cf" xsi:nil="true"/>
    <Teachers xmlns="00535f98-5b79-47b1-8f4f-c504002e37cf">
      <UserInfo>
        <DisplayName/>
        <AccountId xsi:nil="true"/>
        <AccountType/>
      </UserInfo>
    </Teachers>
    <Student_Groups xmlns="00535f98-5b79-47b1-8f4f-c504002e37cf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7B9AF98F4845B6C94475DC5A64D9" ma:contentTypeVersion="37" ma:contentTypeDescription="Create a new document." ma:contentTypeScope="" ma:versionID="e108d6c0f84c052a2857bb7385d21d06">
  <xsd:schema xmlns:xsd="http://www.w3.org/2001/XMLSchema" xmlns:xs="http://www.w3.org/2001/XMLSchema" xmlns:p="http://schemas.microsoft.com/office/2006/metadata/properties" xmlns:ns3="00535f98-5b79-47b1-8f4f-c504002e37cf" xmlns:ns4="433af422-5cc6-4a39-af29-4d2d92169cdb" targetNamespace="http://schemas.microsoft.com/office/2006/metadata/properties" ma:root="true" ma:fieldsID="e1c9f7cd254065ddf3a1f0ff982bacc5" ns3:_="" ns4:_="">
    <xsd:import namespace="00535f98-5b79-47b1-8f4f-c504002e37cf"/>
    <xsd:import namespace="433af422-5cc6-4a39-af29-4d2d92169c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35f98-5b79-47b1-8f4f-c504002e3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2" nillable="true" ma:displayName="Math Settings" ma:internalName="Math_Settings">
      <xsd:simpleType>
        <xsd:restriction base="dms:Text"/>
      </xsd:simpleType>
    </xsd:element>
    <xsd:element name="DefaultSectionNames" ma:index="2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4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9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4" nillable="true" ma:displayName="Is Collaboration Space Locked" ma:internalName="Is_Collaboration_Space_Locked">
      <xsd:simpleType>
        <xsd:restriction base="dms:Boolean"/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Teams_Channel_Section_Location" ma:index="36" nillable="true" ma:displayName="Teams Channel Section Location" ma:internalName="Teams_Channel_Section_Location">
      <xsd:simpleType>
        <xsd:restriction base="dms:Text"/>
      </xsd:simpleType>
    </xsd:element>
    <xsd:element name="_activity" ma:index="40" nillable="true" ma:displayName="_activity" ma:hidden="true" ma:internalName="_activity">
      <xsd:simpleType>
        <xsd:restriction base="dms:Note"/>
      </xsd:simpleType>
    </xsd:element>
    <xsd:element name="MediaServiceObjectDetectorVersions" ma:index="4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4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4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af422-5cc6-4a39-af29-4d2d9216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98BD4C-4FCC-4D69-9CE6-9F611422CAE0}">
  <ds:schemaRefs>
    <ds:schemaRef ds:uri="00535f98-5b79-47b1-8f4f-c504002e37cf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433af422-5cc6-4a39-af29-4d2d92169cdb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520CD0-216D-4B9F-8B72-BF9303B51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24EB83-0C22-4850-A0EC-337B7881B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535f98-5b79-47b1-8f4f-c504002e37cf"/>
    <ds:schemaRef ds:uri="433af422-5cc6-4a39-af29-4d2d9216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295</TotalTime>
  <Words>482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Diabetes  PREDICATION ASSESSMENT</vt:lpstr>
      <vt:lpstr>Retrieve the Patient_id and ages of all patients.</vt:lpstr>
      <vt:lpstr>Select all female patients who are older than 40.</vt:lpstr>
      <vt:lpstr>Calculate the average BMI of patients.</vt:lpstr>
      <vt:lpstr>List patients in descending order of blood glucose levels.</vt:lpstr>
      <vt:lpstr>Find patients who have hypertension and diabetes.</vt:lpstr>
      <vt:lpstr>Determine the number of patients with heart disease. </vt:lpstr>
      <vt:lpstr>Group patients by smoking history and count how many smokers and non-smokers there are. </vt:lpstr>
      <vt:lpstr>Retrieve the Patient_ids of patients who have a BMI greater than the average BMI.</vt:lpstr>
      <vt:lpstr>Find the patient with the highest HbA1c level and the patient with the lowest HbA1clevel</vt:lpstr>
      <vt:lpstr>Calculate the age of patients in years (assuming the current date as of now).</vt:lpstr>
      <vt:lpstr>Rank patients by blood glucose level within each gender group. </vt:lpstr>
      <vt:lpstr>Update the smoking history of patients who are older than 50 to "Ex-smoker." </vt:lpstr>
      <vt:lpstr> Insert a new patient into the database with sample data.</vt:lpstr>
      <vt:lpstr> Delete all patients with heart disease from the database.</vt:lpstr>
      <vt:lpstr>  Find patients who have hypertension but not diabetes using the EXCEPT operator.</vt:lpstr>
      <vt:lpstr>  Define a unique constraint on the "patient_id" column to ensure its values are unique</vt:lpstr>
      <vt:lpstr>  Create a view that displays the Patient_ids, ages, and BMI of patients.</vt:lpstr>
      <vt:lpstr> Suggest improvements in the database schema to reduce data redundancy and improve data integrity.</vt:lpstr>
      <vt:lpstr> Explain how you can optimize the performance of  SQL queries on this dataset.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 PREDICATION ASSESSMENT</dc:title>
  <dc:creator>NEHAL RANI SINHA 21117081</dc:creator>
  <cp:lastModifiedBy>NEHAL RANI SINHA 21117081</cp:lastModifiedBy>
  <cp:revision>18</cp:revision>
  <dcterms:created xsi:type="dcterms:W3CDTF">2024-01-03T11:25:35Z</dcterms:created>
  <dcterms:modified xsi:type="dcterms:W3CDTF">2024-01-04T18:32:30Z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0x01010038047B9AF98F4845B6C94475DC5A64D9</vt:lpwstr>
  </property>
</Properties>
</file>