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Lato Bold" charset="0"/>
      <p:regular r:id="rId9"/>
    </p:embeddedFont>
    <p:embeddedFont>
      <p:font typeface="League Spartan" charset="0"/>
      <p:regular r:id="rId10"/>
    </p:embeddedFont>
    <p:embeddedFont>
      <p:font typeface="Poppins" charset="0"/>
      <p:regular r:id="rId11"/>
    </p:embeddedFont>
    <p:embeddedFont>
      <p:font typeface="Bookman Old Style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717675" y="0"/>
            <a:ext cx="805519" cy="2673350"/>
            <a:chOff x="0" y="0"/>
            <a:chExt cx="212153" cy="7040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17675" y="7613650"/>
            <a:ext cx="805519" cy="2673350"/>
            <a:chOff x="0" y="0"/>
            <a:chExt cx="212153" cy="7040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300200" y="3190875"/>
            <a:ext cx="2546350" cy="7410450"/>
            <a:chOff x="0" y="0"/>
            <a:chExt cx="670644" cy="19517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644" cy="1951724"/>
            </a:xfrm>
            <a:custGeom>
              <a:avLst/>
              <a:gdLst/>
              <a:ahLst/>
              <a:cxnLst/>
              <a:rect l="l" t="t" r="r" b="b"/>
              <a:pathLst>
                <a:path w="670644" h="195172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17674" y="3247796"/>
            <a:ext cx="6740525" cy="923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8"/>
              </a:lnSpc>
              <a:spcBef>
                <a:spcPct val="0"/>
              </a:spcBef>
            </a:pPr>
            <a:r>
              <a:rPr lang="en-US" sz="5663" b="1" dirty="0" smtClean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SYBCA – SEM-4</a:t>
            </a:r>
            <a:endParaRPr lang="en-US" sz="5663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76400" y="4381500"/>
            <a:ext cx="13446125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16"/>
              </a:lnSpc>
              <a:spcBef>
                <a:spcPct val="0"/>
              </a:spcBef>
            </a:pPr>
            <a:r>
              <a:rPr lang="en-US" sz="8011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 </a:t>
            </a:r>
            <a:r>
              <a:rPr lang="en-US" sz="8011" dirty="0" err="1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jQuery</a:t>
            </a:r>
            <a:r>
              <a:rPr lang="en-US" sz="8011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Fundamentals</a:t>
            </a:r>
            <a:endParaRPr lang="en-US" sz="801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28800" y="6896100"/>
            <a:ext cx="9204044" cy="500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6"/>
              </a:lnSpc>
              <a:spcBef>
                <a:spcPct val="0"/>
              </a:spcBef>
            </a:pPr>
            <a:r>
              <a:rPr lang="en-US" sz="2954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Web Designing - 2</a:t>
            </a:r>
            <a:endParaRPr lang="en-US" sz="2954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8" name="Picture 4" descr="Logos | jQuery Brand Guidelines"/>
          <p:cNvPicPr>
            <a:picLocks noChangeAspect="1" noChangeArrowheads="1"/>
          </p:cNvPicPr>
          <p:nvPr/>
        </p:nvPicPr>
        <p:blipFill>
          <a:blip r:embed="rId2"/>
          <a:srcRect l="23031" t="35593" r="24327" b="35593"/>
          <a:stretch>
            <a:fillRect/>
          </a:stretch>
        </p:blipFill>
        <p:spPr bwMode="auto">
          <a:xfrm>
            <a:off x="6477000" y="6057900"/>
            <a:ext cx="6024282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57800" y="1104900"/>
            <a:ext cx="72390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 smtClean="0"/>
              <a:t>Introduction to </a:t>
            </a:r>
            <a:r>
              <a:rPr lang="en-US" sz="6000" b="1" dirty="0" err="1" smtClean="0"/>
              <a:t>jQuery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62000" y="3314700"/>
            <a:ext cx="8953500" cy="4573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</a:pPr>
            <a:r>
              <a:rPr lang="en-US" sz="3200" b="1" dirty="0" smtClean="0">
                <a:latin typeface="Bookman Old Style" pitchFamily="18" charset="0"/>
              </a:rPr>
              <a:t>What is </a:t>
            </a:r>
            <a:r>
              <a:rPr lang="en-US" sz="3200" b="1" dirty="0" err="1" smtClean="0">
                <a:latin typeface="Bookman Old Style" pitchFamily="18" charset="0"/>
              </a:rPr>
              <a:t>jQuery</a:t>
            </a:r>
            <a:r>
              <a:rPr lang="en-US" sz="3200" b="1" dirty="0" smtClean="0">
                <a:latin typeface="Bookman Old Style" pitchFamily="18" charset="0"/>
              </a:rPr>
              <a:t>?</a:t>
            </a:r>
            <a:endParaRPr lang="en-US" sz="3200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A lightweight JavaScript library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HTML/DOM </a:t>
            </a:r>
            <a:r>
              <a:rPr lang="en-US" sz="3200" dirty="0" smtClean="0">
                <a:latin typeface="Bookman Old Style" pitchFamily="18" charset="0"/>
              </a:rPr>
              <a:t>manipulation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CSS manipulation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HTML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event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methods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Effects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and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animations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AJAX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</a:rPr>
              <a:t>Utilities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9218" name="Picture 2" descr="jQuery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800100"/>
            <a:ext cx="1963075" cy="1657350"/>
          </a:xfrm>
          <a:prstGeom prst="rect">
            <a:avLst/>
          </a:prstGeom>
          <a:noFill/>
        </p:spPr>
      </p:pic>
      <p:sp>
        <p:nvSpPr>
          <p:cNvPr id="19" name="TextBox 20"/>
          <p:cNvSpPr txBox="1"/>
          <p:nvPr/>
        </p:nvSpPr>
        <p:spPr>
          <a:xfrm>
            <a:off x="9334500" y="3238500"/>
            <a:ext cx="8648700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</a:pPr>
            <a:r>
              <a:rPr lang="en-US" sz="3200" b="1" dirty="0" smtClean="0"/>
              <a:t>Advantages of </a:t>
            </a:r>
            <a:r>
              <a:rPr lang="en-US" sz="3200" b="1" dirty="0" err="1" smtClean="0"/>
              <a:t>jQuery</a:t>
            </a:r>
            <a:endParaRPr lang="en-US" sz="3200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Easy to learn and use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Cross-browser compatibility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Ajax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support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Extensibility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Simplifies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DOM manipulation and event handling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57800" y="1104900"/>
            <a:ext cx="72390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 err="1" smtClean="0"/>
              <a:t>jQuery</a:t>
            </a:r>
            <a:r>
              <a:rPr lang="en-US" sz="6000" b="1" dirty="0" smtClean="0"/>
              <a:t> Installation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62000" y="3162300"/>
            <a:ext cx="7696200" cy="111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9791" lvl="1" indent="-514350">
              <a:lnSpc>
                <a:spcPts val="4480"/>
              </a:lnSpc>
              <a:buAutoNum type="arabicPeriod"/>
            </a:pPr>
            <a:r>
              <a:rPr lang="en-US" sz="3200" dirty="0" smtClean="0">
                <a:latin typeface="Bookman Old Style" pitchFamily="18" charset="0"/>
              </a:rPr>
              <a:t>Include </a:t>
            </a:r>
            <a:r>
              <a:rPr lang="en-US" sz="3200" dirty="0" smtClean="0">
                <a:latin typeface="Bookman Old Style" pitchFamily="18" charset="0"/>
              </a:rPr>
              <a:t>the library directly from a CDN (Content Delivery Network</a:t>
            </a:r>
            <a:r>
              <a:rPr lang="en-US" sz="3200" dirty="0" smtClean="0">
                <a:latin typeface="Bookman Old Style" pitchFamily="18" charset="0"/>
              </a:rPr>
              <a:t>)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9218" name="Picture 2" descr="jQuery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800100"/>
            <a:ext cx="1963075" cy="1657350"/>
          </a:xfrm>
          <a:prstGeom prst="rect">
            <a:avLst/>
          </a:prstGeom>
          <a:noFill/>
        </p:spPr>
      </p:pic>
      <p:sp>
        <p:nvSpPr>
          <p:cNvPr id="15" name="TextBox 20"/>
          <p:cNvSpPr txBox="1"/>
          <p:nvPr/>
        </p:nvSpPr>
        <p:spPr>
          <a:xfrm>
            <a:off x="9372600" y="3162300"/>
            <a:ext cx="7696200" cy="111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9791" lvl="1" indent="-514350">
              <a:lnSpc>
                <a:spcPts val="4480"/>
              </a:lnSpc>
              <a:buFont typeface="+mj-lt"/>
              <a:buAutoNum type="arabicPeriod" startAt="2"/>
            </a:pP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Download </a:t>
            </a:r>
            <a:r>
              <a:rPr lang="en-US" sz="3200" dirty="0" smtClean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rPr>
              <a:t>and host the library on your own server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16" name="Picture 2" descr="What is a web browser? | Homework.Study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10800" y="7048500"/>
            <a:ext cx="5014604" cy="2819400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10800" y="4533900"/>
            <a:ext cx="735799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9" y="4610100"/>
            <a:ext cx="93451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76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Lato Bold</vt:lpstr>
      <vt:lpstr>League Spartan</vt:lpstr>
      <vt:lpstr>Poppins</vt:lpstr>
      <vt:lpstr>Bookman Old Style</vt:lpstr>
      <vt:lpstr>Canva Sans 1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&amp; white company business presentation</dc:title>
  <cp:lastModifiedBy>admin</cp:lastModifiedBy>
  <cp:revision>41</cp:revision>
  <dcterms:created xsi:type="dcterms:W3CDTF">2006-08-16T00:00:00Z</dcterms:created>
  <dcterms:modified xsi:type="dcterms:W3CDTF">2024-12-24T11:17:27Z</dcterms:modified>
  <dc:identifier>DAGY4vxS84Y</dc:identifier>
</cp:coreProperties>
</file>