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B2B1E8-FD5A-489A-86CD-BC5CEF878F71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377ACA-5056-4DB7-969E-B99656A3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Kotlin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TYBCA – SEM 5</a:t>
            </a:r>
          </a:p>
          <a:p>
            <a:r>
              <a:rPr lang="en-US" dirty="0" smtClean="0"/>
              <a:t>SDJ International College, </a:t>
            </a:r>
            <a:endParaRPr lang="en-US" dirty="0" smtClean="0"/>
          </a:p>
          <a:p>
            <a:r>
              <a:rPr lang="en-US" dirty="0" err="1" smtClean="0"/>
              <a:t>Vesu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JVM Language</a:t>
            </a:r>
          </a:p>
          <a:p>
            <a:pPr lvl="1"/>
            <a:r>
              <a:rPr lang="en-US" dirty="0" smtClean="0"/>
              <a:t>It need JVM (Java Virtual Machine) to execute its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 to avoid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r>
              <a:rPr lang="en-US" dirty="0" smtClean="0"/>
              <a:t>Supports Immutability</a:t>
            </a:r>
          </a:p>
          <a:p>
            <a:r>
              <a:rPr lang="en-US" dirty="0" smtClean="0"/>
              <a:t>Object Oriented Language</a:t>
            </a:r>
          </a:p>
          <a:p>
            <a:r>
              <a:rPr lang="en-US" dirty="0" smtClean="0"/>
              <a:t>Functional Oriented Language</a:t>
            </a:r>
          </a:p>
          <a:p>
            <a:pPr lvl="1"/>
            <a:r>
              <a:rPr lang="en-US" dirty="0" smtClean="0"/>
              <a:t>You can pass function as parameter to another function</a:t>
            </a:r>
          </a:p>
          <a:p>
            <a:pPr lvl="1"/>
            <a:r>
              <a:rPr lang="en-US" dirty="0" smtClean="0"/>
              <a:t>Function can return another function</a:t>
            </a:r>
          </a:p>
          <a:p>
            <a:r>
              <a:rPr lang="en-US" dirty="0" smtClean="0"/>
              <a:t>Less code</a:t>
            </a:r>
          </a:p>
          <a:p>
            <a:pPr lvl="1"/>
            <a:r>
              <a:rPr lang="en-US" dirty="0" smtClean="0"/>
              <a:t>Less code, clean code, more results.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July, 2011</a:t>
            </a:r>
          </a:p>
          <a:p>
            <a:pPr lvl="1"/>
            <a:r>
              <a:rPr lang="en-US" dirty="0" smtClean="0"/>
              <a:t>Kotlin Unveiled by </a:t>
            </a:r>
            <a:r>
              <a:rPr lang="en-US" dirty="0" err="1" smtClean="0"/>
              <a:t>Jetbrains</a:t>
            </a:r>
            <a:endParaRPr lang="en-US" dirty="0" smtClean="0"/>
          </a:p>
          <a:p>
            <a:r>
              <a:rPr lang="en-US" dirty="0" smtClean="0"/>
              <a:t>Feb, 2012</a:t>
            </a:r>
          </a:p>
          <a:p>
            <a:pPr lvl="1"/>
            <a:r>
              <a:rPr lang="en-US" dirty="0" smtClean="0"/>
              <a:t>Kotlin Open sourced</a:t>
            </a:r>
          </a:p>
          <a:p>
            <a:r>
              <a:rPr lang="en-US" dirty="0" smtClean="0"/>
              <a:t>Feb, 2016</a:t>
            </a:r>
          </a:p>
          <a:p>
            <a:pPr lvl="1"/>
            <a:r>
              <a:rPr lang="en-US" dirty="0" smtClean="0"/>
              <a:t>Kotlin v1.0 released</a:t>
            </a:r>
          </a:p>
          <a:p>
            <a:r>
              <a:rPr lang="en-US" dirty="0" smtClean="0"/>
              <a:t>May, 2017</a:t>
            </a:r>
          </a:p>
          <a:p>
            <a:pPr lvl="1"/>
            <a:r>
              <a:rPr lang="en-US" dirty="0" smtClean="0"/>
              <a:t>Google I/O </a:t>
            </a:r>
          </a:p>
          <a:p>
            <a:pPr lvl="1"/>
            <a:r>
              <a:rPr lang="en-US" dirty="0" smtClean="0"/>
              <a:t>Kotlin adopted as Android Official 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built in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appinventiv.com/wp-content/uploads/sites/1/2018/06/inner-images-03-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34286"/>
            <a:ext cx="6781800" cy="5323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 built in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 Side Apps</a:t>
            </a:r>
          </a:p>
          <a:p>
            <a:r>
              <a:rPr lang="en-US" dirty="0" smtClean="0"/>
              <a:t>Android Development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Desktop Application</a:t>
            </a:r>
          </a:p>
          <a:p>
            <a:r>
              <a:rPr lang="en-US" dirty="0" smtClean="0"/>
              <a:t>Native Development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</TotalTime>
  <Words>118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Kotlin</vt:lpstr>
      <vt:lpstr>Kotlin Overview</vt:lpstr>
      <vt:lpstr>Evoltion</vt:lpstr>
      <vt:lpstr>Apps built in kotlin</vt:lpstr>
      <vt:lpstr>Types of App built in kotlin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admin</dc:creator>
  <cp:lastModifiedBy>admin</cp:lastModifiedBy>
  <cp:revision>5</cp:revision>
  <dcterms:created xsi:type="dcterms:W3CDTF">2022-06-22T07:53:31Z</dcterms:created>
  <dcterms:modified xsi:type="dcterms:W3CDTF">2022-06-22T09:14:02Z</dcterms:modified>
</cp:coreProperties>
</file>