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1046-1960-473B-A581-742A24F82F8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DE7AD-0572-42AF-96C4-CFEB95459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5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1046-1960-473B-A581-742A24F82F8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DE7AD-0572-42AF-96C4-CFEB95459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90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1046-1960-473B-A581-742A24F82F8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DE7AD-0572-42AF-96C4-CFEB95459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2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1046-1960-473B-A581-742A24F82F8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DE7AD-0572-42AF-96C4-CFEB95459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77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1046-1960-473B-A581-742A24F82F8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DE7AD-0572-42AF-96C4-CFEB95459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8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1046-1960-473B-A581-742A24F82F8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DE7AD-0572-42AF-96C4-CFEB95459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2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1046-1960-473B-A581-742A24F82F8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DE7AD-0572-42AF-96C4-CFEB95459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7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1046-1960-473B-A581-742A24F82F8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DE7AD-0572-42AF-96C4-CFEB95459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07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1046-1960-473B-A581-742A24F82F8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DE7AD-0572-42AF-96C4-CFEB95459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15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1046-1960-473B-A581-742A24F82F8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DE7AD-0572-42AF-96C4-CFEB95459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1046-1960-473B-A581-742A24F82F8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DE7AD-0572-42AF-96C4-CFEB95459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1046-1960-473B-A581-742A24F82F84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DE7AD-0572-42AF-96C4-CFEB95459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3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008" y="109728"/>
            <a:ext cx="4818888" cy="411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04104" y="109728"/>
            <a:ext cx="6589776" cy="411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Line (Month &amp; Year)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008" y="795528"/>
            <a:ext cx="1463040" cy="1655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12264" y="800100"/>
            <a:ext cx="5559552" cy="12252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KPIS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12264" y="4736592"/>
            <a:ext cx="9881616" cy="19842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Sales Trend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12264" y="2157984"/>
            <a:ext cx="2551176" cy="244144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Books Name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20640" y="2157984"/>
            <a:ext cx="2551176" cy="244144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924800" y="790956"/>
            <a:ext cx="4069080" cy="38084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Detailed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63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008" y="109728"/>
            <a:ext cx="4818888" cy="411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04104" y="109728"/>
            <a:ext cx="6589776" cy="411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Line (Month &amp; Year)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008" y="795528"/>
            <a:ext cx="1463040" cy="1655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12264" y="800100"/>
            <a:ext cx="5559552" cy="109270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KPIS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12264" y="4736592"/>
            <a:ext cx="9881616" cy="19842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of Books sold Trend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12264" y="2157984"/>
            <a:ext cx="2551176" cy="244144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Books Name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20640" y="2157984"/>
            <a:ext cx="2551176" cy="244144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8257031" y="658368"/>
            <a:ext cx="3560895" cy="19202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Comparing </a:t>
            </a:r>
            <a:r>
              <a:rPr lang="en-US" dirty="0" smtClean="0"/>
              <a:t>No. of book sold</a:t>
            </a:r>
            <a:r>
              <a:rPr lang="en-US" dirty="0" smtClean="0"/>
              <a:t> </a:t>
            </a:r>
            <a:r>
              <a:rPr lang="en-US" dirty="0" smtClean="0"/>
              <a:t>Over Months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8906256" y="2715768"/>
            <a:ext cx="2176272" cy="188366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Impact of Book </a:t>
            </a:r>
            <a:r>
              <a:rPr lang="en-US" dirty="0" smtClean="0"/>
              <a:t>Types </a:t>
            </a:r>
            <a:r>
              <a:rPr lang="en-US" dirty="0" smtClean="0"/>
              <a:t>on </a:t>
            </a:r>
            <a:r>
              <a:rPr lang="en-US" dirty="0" smtClean="0"/>
              <a:t>Sales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2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008" y="109728"/>
            <a:ext cx="4818888" cy="411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04104" y="109728"/>
            <a:ext cx="6589776" cy="411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 Line (Month &amp; Year)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4008" y="795528"/>
            <a:ext cx="1463040" cy="1655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12264" y="800100"/>
            <a:ext cx="5559552" cy="12252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KPIS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112264" y="4736592"/>
            <a:ext cx="9881616" cy="198424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Customer </a:t>
            </a:r>
            <a:r>
              <a:rPr lang="en-US" smtClean="0"/>
              <a:t>details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112264" y="2157984"/>
            <a:ext cx="2551176" cy="244144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120640" y="2157984"/>
            <a:ext cx="2551176" cy="244144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 and Quantity of books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8790708" y="2519172"/>
            <a:ext cx="2660073" cy="21488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Impact of book Covers on Sales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562109" y="726948"/>
            <a:ext cx="3117273" cy="172364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Comparing Sale Over Months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51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1480" y="429768"/>
            <a:ext cx="11384280" cy="5998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Comparing Sales and quantity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21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81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</cp:revision>
  <dcterms:created xsi:type="dcterms:W3CDTF">2021-08-21T06:37:55Z</dcterms:created>
  <dcterms:modified xsi:type="dcterms:W3CDTF">2021-09-01T07:10:44Z</dcterms:modified>
</cp:coreProperties>
</file>