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c76bce61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c76bce61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c76bce61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c76bce61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c1f2d92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c1f2d92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c1f2d92a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c1f2d92a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c1f2d92a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c1f2d92a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c1f2d92a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c1f2d92a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c1f2d92a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c1f2d92a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c76bce61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c76bce61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c76bce6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c76bce6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c76bce61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c76bce61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Airbnb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Nehal Ghauri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Price / Income The minimum stay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Manhattan, for example, the price difference between shared and private rooms is roughly 50% or less.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 typical private / shared room listing would cost between 65 and 94 dollars.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 for listening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Data Scope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Cleaning the Data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Analysis</a:t>
            </a:r>
            <a:r>
              <a:rPr lang="en-GB"/>
              <a:t> of N</a:t>
            </a:r>
            <a:r>
              <a:rPr lang="en-GB"/>
              <a:t>eighbourhood</a:t>
            </a:r>
            <a:r>
              <a:rPr lang="en-GB"/>
              <a:t> Group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The key variables of Airbnb use and how it impacts your neighborhood?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scope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investigate the data set from Airbnb listings and rentals to estimate pricing, we can extract which neighborhoods have the most offers.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Since 2008, visitors and hosts have utilized Airbnb to broaden travel options and provide a more distinctive, personalized way of experiencing the world. This dataset describes listing activity and metrics in New York City.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This data file contains all of the information required to learn more about hosts, geographical availability, and the metrics required to make forecasts and draw conclusions.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5075" y="3418325"/>
            <a:ext cx="116205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Cleaning Data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Cleaning data by picking only those with availability greater than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Data with availability greater than 0 was saved to a CSV file.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Counting the amount of records before and after cleaning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There are 48895 rows in the sample data. However, the total amount of clean data is only 31362 (or 64.14% of the total sample).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 of Neighbourhood Group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Which is the neighbourhood-group that has the max number of listings?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Manhattan is the neighbourhood with the highest number of listings out of all the neighbourhood-groups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What is the average price per listing in a neighborhood, regardless of the room type?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Neighbourhood_group Manhattan        214.20 Brooklyn         132.85 Staten Island    114.23 Queens           100.03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Bronx             89.01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	</a:t>
            </a:r>
            <a:r>
              <a:rPr lang="en-GB"/>
              <a:t>What is the distribution of average of price based on room types?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Overall renting an entire home/ apartment is more expensive.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However, renting a private or shared room is cheaper/ similar in comparison.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key variables of Airbnb use and how it impacts your neighborhood?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</a:t>
            </a:r>
            <a:r>
              <a:rPr lang="en-GB"/>
              <a:t>oom type 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068800" cy="3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is obvious that short-term private and shared room listings stimulate more listings owing to lower prices as compared to complete apartment/home listings. Some of these accommodations are accessible for the entire year.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Availability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comparison to shared/private rooms, entire homes or apartments are widely available and commonly rented to renters year-round.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Private rooms or sublets have also served as residences for both New Yorkers and tourists.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