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1BB1-0D7F-B868-376E-BECA3B50F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B6EA2-FB5A-86AF-900F-6227A4EE2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5FA70-92CF-7A4D-0937-0C5285CB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C423-CAE3-4A5C-AA67-A3DD725E34EC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7828F-602B-40E7-F98C-1E42CD55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8901-2A2C-2C63-CA08-AA2FA8CB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DE2B-3231-4954-9403-AC5BF2D57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54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A008-A470-B1CE-EB18-C75EFA0F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9D318-6581-8921-28A0-C9D36796C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A917-DB91-88AB-9840-E35E327D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C423-CAE3-4A5C-AA67-A3DD725E34EC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DACE8-75E8-E0DB-BC96-557C78A2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CA72D-DD1E-57BC-5626-EB1782A3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DE2B-3231-4954-9403-AC5BF2D57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43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9D341-9B43-602C-4506-AD655F324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46637-901A-0154-EDF7-4E4F2E94B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88FF3-E0BC-0FD4-4179-FA40139FB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C423-CAE3-4A5C-AA67-A3DD725E34EC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79415-AD2E-C947-F043-61A48F75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C4E7F-2C49-2701-E3E7-73193226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DE2B-3231-4954-9403-AC5BF2D57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96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F4B8-F5DE-2753-53D1-C3CC0A03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6F35-8D17-64F7-BE17-2E5163AA1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99417-02C5-BA00-2300-A31F8066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C423-CAE3-4A5C-AA67-A3DD725E34EC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94E0-267A-8ED5-821D-4E05672E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982AD-C32B-056F-0101-4D57B5F6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DE2B-3231-4954-9403-AC5BF2D57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25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639F-83F8-3D47-2AE6-17F12068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163D6-E180-CCA1-89BB-A419B35A3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EBE68-56B2-1E10-2E62-12626971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C423-CAE3-4A5C-AA67-A3DD725E34EC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FD24C-2930-936F-D645-D62EF342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5E823-9877-5D7E-C479-EAADABB6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DE2B-3231-4954-9403-AC5BF2D57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90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A7D2-9512-6F1F-1BAE-FC4E13A1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6515-8CC9-2B93-B209-CA8F48FD0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C2499-DE69-CA25-13CB-C44E03BF8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2AAB7-112D-7D86-1A69-4B3C9167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C423-CAE3-4A5C-AA67-A3DD725E34EC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32203-8B4F-4A33-FC84-5759F01A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01449-BCAF-08CC-FE7F-21307E42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DE2B-3231-4954-9403-AC5BF2D57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47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5809-D933-C404-58B7-ED2A1BB9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86F76-CEE7-737F-7420-356E33A4F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6D42E-E299-65DE-5105-01B305399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D081F-F5B5-72F5-472B-9332009E6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3D772-F109-9A6C-8EFC-86056BC5B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FE97F-8971-6008-F3A8-2891094B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C423-CAE3-4A5C-AA67-A3DD725E34EC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6913B-51C2-1032-D91D-0CA7B354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87023-DE2F-EE78-3575-7B3EFD83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DE2B-3231-4954-9403-AC5BF2D57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99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8E7D-27B8-EFE6-C49F-A8A9651E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9CB7F-C651-DA99-9411-A1C85CD6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C423-CAE3-4A5C-AA67-A3DD725E34EC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ACC8B-5E01-6494-D985-355BAC9E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65961-0AF0-D48D-28C7-60FD200A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DE2B-3231-4954-9403-AC5BF2D57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4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67EDE-1AE8-0883-755A-95DBA2C7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C423-CAE3-4A5C-AA67-A3DD725E34EC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0AB74-1C4B-4E50-95A9-237E0948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32C3E-89DD-CB77-B5B2-2EBC1D5C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DE2B-3231-4954-9403-AC5BF2D57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9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4E63-54A7-B406-36BB-649B3031B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9F669-BE8E-48F2-89A5-998567BBD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D3352-4C24-6B60-D964-9D7A55B3F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35E35-9381-3D08-9A13-675AD43E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C423-CAE3-4A5C-AA67-A3DD725E34EC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76548-D746-1D7A-91A9-43DEE7AA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4ED99-281F-ABD6-FDE9-ACD9C5A6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DE2B-3231-4954-9403-AC5BF2D57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93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3625-0A27-927A-1436-9A8F7C0D6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68968-A17A-0519-FA42-83295E2D9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288C6-980E-D0D7-106A-3FEFC3E85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90135-3001-1811-FE84-F485814E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C423-CAE3-4A5C-AA67-A3DD725E34EC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80EB7-E9F7-BC23-117F-5E154BFB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EEC45-66B8-7095-3CCE-0999DE87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DE2B-3231-4954-9403-AC5BF2D57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32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B3807-F4FA-082B-11F2-3EC9B77D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BED6B-D3D3-A05E-D88D-FC647A75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0DE6D-665F-718F-FF85-95D0B7968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49C423-CAE3-4A5C-AA67-A3DD725E34EC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FB2B-1800-6A58-67C3-EA9B94D57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CC274-EB13-BA44-983B-C769BFF6E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5DE2B-3231-4954-9403-AC5BF2D57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93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12E1C34F-0F73-2B65-D828-E196FE80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02401"/>
            <a:ext cx="10905066" cy="3653196"/>
          </a:xfrm>
          <a:prstGeom prst="rect">
            <a:avLst/>
          </a:prstGeom>
          <a:ln>
            <a:noFill/>
          </a:ln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8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52AC493-D9C2-E169-1A4B-2539F5C23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11561"/>
            <a:ext cx="10905066" cy="515795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4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7ED39A8-3C35-3488-8E15-17A421812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01175"/>
            <a:ext cx="11473680" cy="4245261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3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BE38B2E-A7C8-BA4C-9CCE-3716E7E37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" y="1034143"/>
            <a:ext cx="10993362" cy="4974771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4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6C0F3FA-193D-41A0-E521-5422AEEEA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01174"/>
            <a:ext cx="10905066" cy="451382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3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9386F6C-2F0E-0587-0862-12F99B3FB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98152"/>
            <a:ext cx="10905066" cy="526169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89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077ED43-CE40-E9CC-ECA7-4F970C723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06982"/>
            <a:ext cx="10905066" cy="535101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08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64A61A6-62B0-29C8-5EA7-D12CB582D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20503"/>
            <a:ext cx="10905066" cy="463264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62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213CFB2-7ED9-CC33-896F-1FD693FD1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88879"/>
            <a:ext cx="10905066" cy="4826621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7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BAD75D3-CC1F-1DBE-C40D-6690EA335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13" y="2108703"/>
            <a:ext cx="5294716" cy="113836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6E351F9-7462-537A-DDE0-5CA71DB99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920006"/>
            <a:ext cx="5294715" cy="301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8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A83C8164-6D88-323F-E083-4FCA87BF6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7820"/>
            <a:ext cx="10905066" cy="346235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2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FAC3D37-C7D3-EBE6-B189-4E497C8D1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22" y="265271"/>
            <a:ext cx="10188291" cy="375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AC85C77-3402-AD88-22AE-AC555311F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98" y="816429"/>
            <a:ext cx="10493803" cy="590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7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1F08F4F-621E-A93D-CC16-04931EAAA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75249"/>
            <a:ext cx="10905066" cy="4307500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4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4B8E3A5-D063-E9B5-C7F2-E43755291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75360"/>
            <a:ext cx="10905066" cy="490727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3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DE88F376-1469-3F8E-3472-8C38D2AAB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61728"/>
            <a:ext cx="10905066" cy="493454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8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A86772C-AFD1-08E3-4AAA-98782A9EB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78" y="643467"/>
            <a:ext cx="8505444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0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 ha</dc:creator>
  <cp:lastModifiedBy>Ne ha</cp:lastModifiedBy>
  <cp:revision>1</cp:revision>
  <dcterms:created xsi:type="dcterms:W3CDTF">2024-10-31T16:43:14Z</dcterms:created>
  <dcterms:modified xsi:type="dcterms:W3CDTF">2024-10-31T17:01:49Z</dcterms:modified>
</cp:coreProperties>
</file>