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59" r:id="rId5"/>
    <p:sldId id="269" r:id="rId6"/>
    <p:sldId id="264" r:id="rId7"/>
    <p:sldId id="260" r:id="rId8"/>
    <p:sldId id="261" r:id="rId9"/>
    <p:sldId id="262" r:id="rId10"/>
    <p:sldId id="263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KESH MAHAJAN" initials="LM" lastIdx="1" clrIdx="0">
    <p:extLst>
      <p:ext uri="{19B8F6BF-5375-455C-9EA6-DF929625EA0E}">
        <p15:presenceInfo xmlns:p15="http://schemas.microsoft.com/office/powerpoint/2012/main" userId="1267836459f524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46180"/>
            <a:ext cx="6815669" cy="1515533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ON CARS24 DATASET</a:t>
            </a:r>
            <a:endParaRPr lang="en-US" dirty="0">
              <a:ln w="0"/>
              <a:solidFill>
                <a:schemeClr val="accent3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2397" y="3616856"/>
            <a:ext cx="68156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Mahajan Neha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Ravindra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	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: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insights from the Cars24 dataset using       SQL queries.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  </a:t>
            </a:r>
            <a:r>
              <a:rPr lang="en-US" b="1" dirty="0" smtClean="0">
                <a:ln w="0"/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5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9117" y="893020"/>
            <a:ext cx="4144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3600" b="1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5360" y="2056286"/>
            <a:ext cx="10101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reveals valuable insights about car data, allowing for a better understanding of trends and patterns. Challenges and lessons learned during the analysis contribute to refining future data exploration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1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9117" y="893020"/>
            <a:ext cx="4144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sz="3600" b="1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5360" y="2056286"/>
            <a:ext cx="10101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includes more in-depth analysis, predictive modeling, and exploring additional datasets for a comprehensive understanding of the automotive market.</a:t>
            </a: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9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6179" y="3032201"/>
            <a:ext cx="327123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 !</a:t>
            </a:r>
          </a:p>
        </p:txBody>
      </p:sp>
    </p:spTree>
    <p:extLst>
      <p:ext uri="{BB962C8B-B14F-4D97-AF65-F5344CB8AC3E}">
        <p14:creationId xmlns:p14="http://schemas.microsoft.com/office/powerpoint/2010/main" val="424302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75360" y="753683"/>
            <a:ext cx="3273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3600" b="1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360" y="2056286"/>
            <a:ext cx="1010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analyze the cars24 dataset to extract meaningful insights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 Objectives :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explores the cars24 dataset to gain valuable insight into cars  dataset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Significance :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can inform strategic decision for the automotive industry.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0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4732" y="753683"/>
            <a:ext cx="5451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endParaRPr lang="en-US" sz="3600" b="1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2811" y="2094802"/>
            <a:ext cx="10711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: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information of cars model, manufacturing years, selling prices, kilometer driven, fuel types, seller types, transmissions, owners, mileage, engine displacement, maximum power, and seats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13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9449" y="805934"/>
            <a:ext cx="3578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US" sz="3600" b="1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9449" y="2184401"/>
            <a:ext cx="103713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queries are utilize to analysis the dataset. The queries are including filtering, grouping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ordering to get the meaningful insights.</a:t>
            </a:r>
          </a:p>
          <a:p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: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total mileage, average of selling price, maximum kilometer driven, &amp; by classification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7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945879" y="718848"/>
            <a:ext cx="2398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US" sz="3600" b="1" u="sng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2762" y="1517192"/>
            <a:ext cx="5437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1: Total mileage calculation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232658" y="1443556"/>
            <a:ext cx="8709" cy="485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9600" y="1365179"/>
            <a:ext cx="10955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52763" y="1886524"/>
            <a:ext cx="5437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ileage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Yearly distribution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21729" y="2684867"/>
            <a:ext cx="5268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62" y="2643951"/>
            <a:ext cx="5126522" cy="355771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420158" y="1517192"/>
            <a:ext cx="5201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Cars with maximum kilometer driven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87885" y="1886524"/>
            <a:ext cx="4737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mileage leader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depth analysis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4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88492" y="815040"/>
            <a:ext cx="5437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3: Top 10 cars by average selling price for owners with high mileage cars.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115971" y="585799"/>
            <a:ext cx="23447" cy="565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66238" y="1618541"/>
            <a:ext cx="5282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Fuel &amp; mileage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 specific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 business implications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21729" y="2684867"/>
            <a:ext cx="5268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21861" y="1523865"/>
            <a:ext cx="4874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selling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market segmentation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3" y="2779543"/>
            <a:ext cx="5227624" cy="333347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51643" y="815040"/>
            <a:ext cx="53800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Classifying cars by maximum power &amp; calculating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selling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price.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61" y="2809854"/>
            <a:ext cx="5196484" cy="342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8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8492" y="815040"/>
            <a:ext cx="5269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5: Identifying top 10 cars with maximum selling price for each fuel type in leap years .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115971" y="585799"/>
            <a:ext cx="23447" cy="565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66238" y="1618541"/>
            <a:ext cx="5282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selling  cars by fuel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Leap year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strategy consideration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21729" y="2684867"/>
            <a:ext cx="5268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21861" y="1523865"/>
            <a:ext cx="4874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cars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segmentation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51643" y="815040"/>
            <a:ext cx="5334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6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Distinct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 with engine displacement above 2000 cc, automatic transmission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92" y="2809854"/>
            <a:ext cx="5284536" cy="33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5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8492" y="815040"/>
            <a:ext cx="5269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7: Cars sold per year with more than 50% threshold.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15971" y="585799"/>
            <a:ext cx="23447" cy="565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69631" y="1523865"/>
            <a:ext cx="51202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volume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Yearly sales trends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top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market leaders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6960" y="2616769"/>
            <a:ext cx="5268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21861" y="1523865"/>
            <a:ext cx="4874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Seating capacity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decision support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51643" y="815040"/>
            <a:ext cx="5334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 Cars details within price range &amp; seating criteria.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92" y="2801435"/>
            <a:ext cx="5188241" cy="33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8492" y="815040"/>
            <a:ext cx="5269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9: Cars average of kilometer driven &amp; name not starting and ending with vowel.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15971" y="585799"/>
            <a:ext cx="23447" cy="5651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69631" y="1523865"/>
            <a:ext cx="5120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 of vowels in cars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average kilometer driven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6960" y="2616769"/>
            <a:ext cx="5268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21861" y="1523865"/>
            <a:ext cx="4874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top car seller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expensive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maximization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1643" y="815040"/>
            <a:ext cx="5334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 Owner with maximum cars sold &amp; expensive car details.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7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574</TotalTime>
  <Words>447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Times New Roman</vt:lpstr>
      <vt:lpstr>Wingdings</vt:lpstr>
      <vt:lpstr>Organic</vt:lpstr>
      <vt:lpstr>DATA ANALYSIS ON CARS24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cars24 dataset</dc:title>
  <dc:creator>NEHA MAHAJAN</dc:creator>
  <cp:lastModifiedBy>LK</cp:lastModifiedBy>
  <cp:revision>54</cp:revision>
  <dcterms:created xsi:type="dcterms:W3CDTF">2019-11-04T16:56:20Z</dcterms:created>
  <dcterms:modified xsi:type="dcterms:W3CDTF">2024-02-27T15:23:07Z</dcterms:modified>
</cp:coreProperties>
</file>