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8703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M.NEHA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312207078 /</a:t>
            </a:r>
            <a:r>
              <a:rPr lang="en-US" sz="2400" dirty="0"/>
              <a:t>F1272AFAB6F59C8826548E01B9236293</a:t>
            </a:r>
            <a:endParaRPr lang="en-GB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nehamurali005@gmail.com</cp:lastModifiedBy>
  <cp:revision>17</cp:revision>
  <dcterms:created xsi:type="dcterms:W3CDTF">2024-03-29T15:07:22Z</dcterms:created>
  <dcterms:modified xsi:type="dcterms:W3CDTF">2024-09-09T12:34:14Z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