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8"/>
  </p:notesMasterIdLst>
  <p:sldIdLst>
    <p:sldId id="276" r:id="rId5"/>
    <p:sldId id="279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6"/>
            <p14:sldId id="279"/>
            <p14:sldId id="277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85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160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96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239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182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409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618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64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3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449" y="0"/>
            <a:ext cx="11731752" cy="48768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Send Email With </a:t>
            </a:r>
            <a:br>
              <a:rPr lang="en-US" sz="9600" b="1" dirty="0" smtClean="0">
                <a:solidFill>
                  <a:schemeClr val="bg1"/>
                </a:solidFill>
              </a:rPr>
            </a:br>
            <a:r>
              <a:rPr lang="en-US" sz="9600" b="1" dirty="0" smtClean="0">
                <a:solidFill>
                  <a:schemeClr val="bg1"/>
                </a:solidFill>
              </a:rPr>
              <a:t>HTML Content </a:t>
            </a:r>
            <a:br>
              <a:rPr lang="en-US" sz="9600" b="1" dirty="0" smtClean="0">
                <a:solidFill>
                  <a:schemeClr val="bg1"/>
                </a:solidFill>
              </a:rPr>
            </a:br>
            <a:r>
              <a:rPr lang="en-US" sz="9600" b="1" dirty="0" smtClean="0">
                <a:solidFill>
                  <a:schemeClr val="bg1"/>
                </a:solidFill>
              </a:rPr>
              <a:t>from </a:t>
            </a:r>
            <a:r>
              <a:rPr lang="en-US" sz="9600" b="1" smtClean="0">
                <a:solidFill>
                  <a:schemeClr val="bg1"/>
                </a:solidFill>
              </a:rPr>
              <a:t>SMTP </a:t>
            </a:r>
            <a:r>
              <a:rPr lang="en-US" sz="9600" b="1" smtClean="0">
                <a:solidFill>
                  <a:schemeClr val="bg1"/>
                </a:solidFill>
              </a:rPr>
              <a:t>server C#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690872"/>
            <a:ext cx="12192000" cy="1801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b="1" dirty="0" err="1" smtClean="0">
                <a:solidFill>
                  <a:srgbClr val="002060"/>
                </a:solidFill>
              </a:rPr>
              <a:t>Asp.Net</a:t>
            </a:r>
            <a:r>
              <a:rPr lang="en-US" sz="11000" b="1" dirty="0" smtClean="0"/>
              <a:t> </a:t>
            </a:r>
            <a:r>
              <a:rPr lang="en-US" sz="11000" b="1" dirty="0" smtClean="0">
                <a:solidFill>
                  <a:srgbClr val="C00000"/>
                </a:solidFill>
              </a:rPr>
              <a:t>Core5.0</a:t>
            </a:r>
            <a:r>
              <a:rPr lang="en-US" sz="11000" b="1" dirty="0" smtClean="0"/>
              <a:t> </a:t>
            </a:r>
            <a:r>
              <a:rPr lang="en-US" sz="11000" b="1" dirty="0" smtClean="0">
                <a:solidFill>
                  <a:srgbClr val="00B050"/>
                </a:solidFill>
              </a:rPr>
              <a:t>MVC</a:t>
            </a:r>
            <a:endParaRPr lang="en-US" sz="1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690872"/>
            <a:ext cx="12192000" cy="1801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b="1" dirty="0" err="1" smtClean="0">
                <a:solidFill>
                  <a:srgbClr val="002060"/>
                </a:solidFill>
              </a:rPr>
              <a:t>Asp.Net</a:t>
            </a:r>
            <a:r>
              <a:rPr lang="en-US" sz="11000" b="1" dirty="0" smtClean="0"/>
              <a:t> </a:t>
            </a:r>
            <a:r>
              <a:rPr lang="en-US" sz="11000" b="1" dirty="0" smtClean="0">
                <a:solidFill>
                  <a:srgbClr val="C00000"/>
                </a:solidFill>
              </a:rPr>
              <a:t>Core5.0</a:t>
            </a:r>
            <a:r>
              <a:rPr lang="en-US" sz="11000" b="1" dirty="0" smtClean="0"/>
              <a:t> </a:t>
            </a:r>
            <a:r>
              <a:rPr lang="en-US" sz="11000" b="1" dirty="0" smtClean="0">
                <a:solidFill>
                  <a:srgbClr val="00B050"/>
                </a:solidFill>
              </a:rPr>
              <a:t>MVC</a:t>
            </a:r>
            <a:endParaRPr lang="en-US" sz="110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4110" y="1186934"/>
            <a:ext cx="80491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</a:rPr>
              <a:t>Send Email From </a:t>
            </a:r>
            <a:r>
              <a:rPr lang="en-US" sz="4400" b="1" dirty="0" smtClean="0">
                <a:solidFill>
                  <a:schemeClr val="bg1"/>
                </a:solidFill>
              </a:rPr>
              <a:t>Outlook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</a:rPr>
              <a:t>Send Email From Gmail </a:t>
            </a:r>
            <a:r>
              <a:rPr lang="en-US" sz="4400" b="1" dirty="0" smtClean="0">
                <a:solidFill>
                  <a:schemeClr val="bg1"/>
                </a:solidFill>
              </a:rPr>
              <a:t>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</a:rPr>
              <a:t>Send Email From </a:t>
            </a:r>
            <a:r>
              <a:rPr lang="en-US" sz="4400" b="1" dirty="0" err="1" smtClean="0">
                <a:solidFill>
                  <a:schemeClr val="bg1"/>
                </a:solidFill>
              </a:rPr>
              <a:t>Godaddy</a:t>
            </a:r>
            <a:r>
              <a:rPr lang="en-US" sz="4400" b="1" dirty="0" smtClean="0">
                <a:solidFill>
                  <a:schemeClr val="bg1"/>
                </a:solidFill>
              </a:rPr>
              <a:t> Host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7259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24" y="566928"/>
            <a:ext cx="11731752" cy="3474720"/>
          </a:xfrm>
        </p:spPr>
        <p:txBody>
          <a:bodyPr>
            <a:no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Send Email With </a:t>
            </a:r>
            <a:r>
              <a:rPr lang="en-US" sz="11500" b="1" dirty="0" smtClean="0">
                <a:solidFill>
                  <a:schemeClr val="bg1"/>
                </a:solidFill>
              </a:rPr>
              <a:t/>
            </a:r>
            <a:br>
              <a:rPr lang="en-US" sz="11500" b="1" dirty="0" smtClean="0">
                <a:solidFill>
                  <a:schemeClr val="bg1"/>
                </a:solidFill>
              </a:rPr>
            </a:br>
            <a:r>
              <a:rPr lang="en-US" sz="11500" b="1" dirty="0" smtClean="0">
                <a:solidFill>
                  <a:schemeClr val="bg1"/>
                </a:solidFill>
              </a:rPr>
              <a:t>file attachment</a:t>
            </a:r>
            <a:endParaRPr lang="en-US" sz="115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690872"/>
            <a:ext cx="12192000" cy="1801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b="1" dirty="0" err="1" smtClean="0">
                <a:solidFill>
                  <a:srgbClr val="002060"/>
                </a:solidFill>
              </a:rPr>
              <a:t>Asp.Net</a:t>
            </a:r>
            <a:r>
              <a:rPr lang="en-US" sz="11000" b="1" dirty="0" smtClean="0"/>
              <a:t> </a:t>
            </a:r>
            <a:r>
              <a:rPr lang="en-US" sz="11000" b="1" dirty="0" smtClean="0">
                <a:solidFill>
                  <a:srgbClr val="C00000"/>
                </a:solidFill>
              </a:rPr>
              <a:t>Core5.0</a:t>
            </a:r>
            <a:r>
              <a:rPr lang="en-US" sz="11000" b="1" dirty="0" smtClean="0"/>
              <a:t> </a:t>
            </a:r>
            <a:r>
              <a:rPr lang="en-US" sz="11000" b="1" dirty="0" smtClean="0">
                <a:solidFill>
                  <a:srgbClr val="00B050"/>
                </a:solidFill>
              </a:rPr>
              <a:t>MVC</a:t>
            </a:r>
            <a:endParaRPr lang="en-US" sz="1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33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Send Email With  HTML Content  from SMTP server C#</vt:lpstr>
      <vt:lpstr>PowerPoint Presentation</vt:lpstr>
      <vt:lpstr>Send Email With  file attachment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Dark mode in</dc:title>
  <dc:creator>Venki</dc:creator>
  <cp:keywords/>
  <cp:lastModifiedBy>Venki</cp:lastModifiedBy>
  <cp:revision>15</cp:revision>
  <dcterms:created xsi:type="dcterms:W3CDTF">2021-05-02T05:27:01Z</dcterms:created>
  <dcterms:modified xsi:type="dcterms:W3CDTF">2021-05-07T01:12:56Z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