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00" r:id="rId2"/>
    <p:sldId id="303" r:id="rId3"/>
    <p:sldId id="289" r:id="rId4"/>
    <p:sldId id="290" r:id="rId5"/>
    <p:sldId id="292" r:id="rId6"/>
    <p:sldId id="293" r:id="rId7"/>
    <p:sldId id="294" r:id="rId8"/>
    <p:sldId id="266" r:id="rId9"/>
    <p:sldId id="288" r:id="rId10"/>
    <p:sldId id="267" r:id="rId11"/>
    <p:sldId id="296" r:id="rId12"/>
    <p:sldId id="268" r:id="rId13"/>
    <p:sldId id="275" r:id="rId14"/>
    <p:sldId id="270" r:id="rId15"/>
    <p:sldId id="271" r:id="rId16"/>
    <p:sldId id="272" r:id="rId17"/>
    <p:sldId id="298" r:id="rId18"/>
    <p:sldId id="299" r:id="rId19"/>
    <p:sldId id="279" r:id="rId20"/>
    <p:sldId id="280" r:id="rId21"/>
    <p:sldId id="256" r:id="rId22"/>
    <p:sldId id="281" r:id="rId23"/>
    <p:sldId id="282" r:id="rId24"/>
    <p:sldId id="283" r:id="rId25"/>
    <p:sldId id="284" r:id="rId26"/>
    <p:sldId id="285" r:id="rId27"/>
    <p:sldId id="263" r:id="rId28"/>
    <p:sldId id="262" r:id="rId29"/>
    <p:sldId id="259" r:id="rId30"/>
    <p:sldId id="261" r:id="rId31"/>
    <p:sldId id="260" r:id="rId32"/>
    <p:sldId id="257" r:id="rId33"/>
    <p:sldId id="302" r:id="rId34"/>
    <p:sldId id="301"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137"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07026B-088D-1009-D26D-AAA3EC844AE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CA6E29C5-551A-7CCC-3EBB-9996798CAB7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4A9B5CAB-41DE-43D8-81EF-CC7E845533E1}" type="datetimeFigureOut">
              <a:rPr lang="en-US"/>
              <a:pPr>
                <a:defRPr/>
              </a:pPr>
              <a:t>7/23/2025</a:t>
            </a:fld>
            <a:endParaRPr lang="en-US"/>
          </a:p>
        </p:txBody>
      </p:sp>
      <p:sp>
        <p:nvSpPr>
          <p:cNvPr id="4" name="Slide Image Placeholder 3">
            <a:extLst>
              <a:ext uri="{FF2B5EF4-FFF2-40B4-BE49-F238E27FC236}">
                <a16:creationId xmlns:a16="http://schemas.microsoft.com/office/drawing/2014/main" id="{30C3FFE8-FCDB-2EDE-E5A4-B2F476C6EC34}"/>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A9D01620-E89C-0885-9D81-799E09B6C38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D603B13-7850-80DE-D987-265553042D4D}"/>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A814D25C-FBCF-DD9B-3AA0-B5B583E368B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E94F77EF-0B0E-4F81-89AA-5D2A313A0802}"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A205E8E2-61C8-5555-7E2C-556E9BEEF9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B63BB62C-72B8-26A2-A345-D79D1CD61C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7892" name="Slide Number Placeholder 3">
            <a:extLst>
              <a:ext uri="{FF2B5EF4-FFF2-40B4-BE49-F238E27FC236}">
                <a16:creationId xmlns:a16="http://schemas.microsoft.com/office/drawing/2014/main" id="{FA26F240-2161-9040-858B-79BEC025E02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70703AC-2F69-4535-A670-AF5B7A379798}" type="slidenum">
              <a:rPr lang="en-US" altLang="en-US">
                <a:latin typeface="Calibri" panose="020F0502020204030204" pitchFamily="34" charset="0"/>
              </a:rPr>
              <a:pPr eaLnBrk="1" hangingPunct="1"/>
              <a:t>1</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43EAC5D1-BC0A-FBB7-0EDB-D7A66E32FA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1DE21C17-CA32-2E0A-097B-9C16CAA4B7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7108" name="Slide Number Placeholder 3">
            <a:extLst>
              <a:ext uri="{FF2B5EF4-FFF2-40B4-BE49-F238E27FC236}">
                <a16:creationId xmlns:a16="http://schemas.microsoft.com/office/drawing/2014/main" id="{80B42A80-E4C5-DEF7-F2D9-0ACB2AD28A7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2130AF-3B76-4C65-B8EE-84D32BEEC3D3}" type="slidenum">
              <a:rPr lang="en-US" altLang="en-US">
                <a:latin typeface="Calibri" panose="020F0502020204030204" pitchFamily="34" charset="0"/>
              </a:rPr>
              <a:pPr eaLnBrk="1" hangingPunct="1"/>
              <a:t>10</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FDE9C976-D37E-06F6-52D1-6D163A99DA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9E4D841A-DD9F-6373-6124-0BEFC390DC4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8132" name="Slide Number Placeholder 3">
            <a:extLst>
              <a:ext uri="{FF2B5EF4-FFF2-40B4-BE49-F238E27FC236}">
                <a16:creationId xmlns:a16="http://schemas.microsoft.com/office/drawing/2014/main" id="{8B4A1593-474D-B636-D514-0E2F4AE235A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855626C-9832-4BFF-A6BD-18FCA7D790C6}" type="slidenum">
              <a:rPr lang="en-US" altLang="en-US">
                <a:latin typeface="Calibri" panose="020F0502020204030204" pitchFamily="34" charset="0"/>
              </a:rPr>
              <a:pPr eaLnBrk="1" hangingPunct="1"/>
              <a:t>11</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BBDC762B-DC55-454F-BB6B-EB3043AA64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a:extLst>
              <a:ext uri="{FF2B5EF4-FFF2-40B4-BE49-F238E27FC236}">
                <a16:creationId xmlns:a16="http://schemas.microsoft.com/office/drawing/2014/main" id="{E2F498A8-9BF0-7989-8455-53CEB47097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9156" name="Slide Number Placeholder 3">
            <a:extLst>
              <a:ext uri="{FF2B5EF4-FFF2-40B4-BE49-F238E27FC236}">
                <a16:creationId xmlns:a16="http://schemas.microsoft.com/office/drawing/2014/main" id="{29FD3212-5E88-7B3D-90B6-55DA694E70D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1A37312-BECC-49C8-B05A-B07BF0A256EF}"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23DF5B2E-7A82-6C36-28A8-C68596D96D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88DD05B7-2456-8968-3DD2-58018EF6CD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0180" name="Slide Number Placeholder 3">
            <a:extLst>
              <a:ext uri="{FF2B5EF4-FFF2-40B4-BE49-F238E27FC236}">
                <a16:creationId xmlns:a16="http://schemas.microsoft.com/office/drawing/2014/main" id="{B77EBDB4-C260-F56E-B80F-054195E02D1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B8BB526-FEB0-4248-891D-E845A9F24D10}"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9E87AEE3-9784-65C6-ED01-6B384470B8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a:extLst>
              <a:ext uri="{FF2B5EF4-FFF2-40B4-BE49-F238E27FC236}">
                <a16:creationId xmlns:a16="http://schemas.microsoft.com/office/drawing/2014/main" id="{A8A51BB9-5C5E-A76E-A893-855712A71C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1204" name="Slide Number Placeholder 3">
            <a:extLst>
              <a:ext uri="{FF2B5EF4-FFF2-40B4-BE49-F238E27FC236}">
                <a16:creationId xmlns:a16="http://schemas.microsoft.com/office/drawing/2014/main" id="{14421C65-6169-BB89-192F-94630282ACC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F9B597D-5259-4A5F-9CFC-DC8F2C0B900C}" type="slidenum">
              <a:rPr lang="en-US" altLang="en-US">
                <a:latin typeface="Calibri" panose="020F0502020204030204" pitchFamily="34" charset="0"/>
              </a:rPr>
              <a:pPr eaLnBrk="1" hangingPunct="1"/>
              <a:t>14</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9D8DEBB8-EDD1-9F4E-4348-02C3A24796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2009D1D0-A10A-819F-C6D2-0867332716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2228" name="Slide Number Placeholder 3">
            <a:extLst>
              <a:ext uri="{FF2B5EF4-FFF2-40B4-BE49-F238E27FC236}">
                <a16:creationId xmlns:a16="http://schemas.microsoft.com/office/drawing/2014/main" id="{C3771462-493C-56D2-FF11-BA3CD48E205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E4A90E5-A3CA-4B8E-8286-F69334C0EF3F}" type="slidenum">
              <a:rPr lang="en-US" altLang="en-US">
                <a:latin typeface="Calibri" panose="020F0502020204030204" pitchFamily="34" charset="0"/>
              </a:rPr>
              <a:pPr eaLnBrk="1" hangingPunct="1"/>
              <a:t>15</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4E3E335B-6B1D-7129-0776-64FF1A57FC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a:extLst>
              <a:ext uri="{FF2B5EF4-FFF2-40B4-BE49-F238E27FC236}">
                <a16:creationId xmlns:a16="http://schemas.microsoft.com/office/drawing/2014/main" id="{8B5230A6-5E22-92EF-9297-8B2314B06C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3252" name="Slide Number Placeholder 3">
            <a:extLst>
              <a:ext uri="{FF2B5EF4-FFF2-40B4-BE49-F238E27FC236}">
                <a16:creationId xmlns:a16="http://schemas.microsoft.com/office/drawing/2014/main" id="{591B8788-AB57-A6E4-1358-2D8D9EA59472}"/>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07EF83F-4E80-4D45-9C98-471CBC5B7D4F}" type="slidenum">
              <a:rPr lang="en-US" altLang="en-US">
                <a:latin typeface="Calibri" panose="020F0502020204030204" pitchFamily="34" charset="0"/>
              </a:rPr>
              <a:pPr eaLnBrk="1" hangingPunct="1"/>
              <a:t>16</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4D2037D1-DED3-7C70-FE82-7B3636F946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928D3D86-AC58-F37E-55A9-C4EDDF0C0A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4276" name="Slide Number Placeholder 3">
            <a:extLst>
              <a:ext uri="{FF2B5EF4-FFF2-40B4-BE49-F238E27FC236}">
                <a16:creationId xmlns:a16="http://schemas.microsoft.com/office/drawing/2014/main" id="{A6D58C69-4E89-AB7B-1D58-FBC462883B8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22BF029-65E6-4A2A-9A08-04393A2AFEC2}" type="slidenum">
              <a:rPr lang="en-US" altLang="en-US">
                <a:latin typeface="Calibri" panose="020F0502020204030204" pitchFamily="34" charset="0"/>
              </a:rPr>
              <a:pPr eaLnBrk="1" hangingPunct="1"/>
              <a:t>17</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066744AA-8782-A164-6D0F-AABBB0775D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a:extLst>
              <a:ext uri="{FF2B5EF4-FFF2-40B4-BE49-F238E27FC236}">
                <a16:creationId xmlns:a16="http://schemas.microsoft.com/office/drawing/2014/main" id="{9CC0DDEB-25EA-6A21-850D-704AE4409CE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5300" name="Slide Number Placeholder 3">
            <a:extLst>
              <a:ext uri="{FF2B5EF4-FFF2-40B4-BE49-F238E27FC236}">
                <a16:creationId xmlns:a16="http://schemas.microsoft.com/office/drawing/2014/main" id="{548EC16B-0744-785C-555C-7A1D725C093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CAC1F9B-7609-41CF-92D0-B959F83310D5}" type="slidenum">
              <a:rPr lang="en-US" altLang="en-US">
                <a:latin typeface="Calibri" panose="020F0502020204030204" pitchFamily="34" charset="0"/>
              </a:rPr>
              <a:pPr eaLnBrk="1" hangingPunct="1"/>
              <a:t>18</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4B711D2C-C502-77E8-8E1A-19BDF4B4F1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a:extLst>
              <a:ext uri="{FF2B5EF4-FFF2-40B4-BE49-F238E27FC236}">
                <a16:creationId xmlns:a16="http://schemas.microsoft.com/office/drawing/2014/main" id="{9BFDF74A-77CB-B923-B559-4345713425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6324" name="Slide Number Placeholder 3">
            <a:extLst>
              <a:ext uri="{FF2B5EF4-FFF2-40B4-BE49-F238E27FC236}">
                <a16:creationId xmlns:a16="http://schemas.microsoft.com/office/drawing/2014/main" id="{963E9991-CD45-D150-7C34-EC95957AE983}"/>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60A4AC7-1141-4EA6-903C-A5A1B0B47D48}"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63B7EEB9-AE85-4255-DB65-B5FD5580A8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7412A7A9-091E-6C89-D270-CA8690CCC2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8916" name="Slide Number Placeholder 3">
            <a:extLst>
              <a:ext uri="{FF2B5EF4-FFF2-40B4-BE49-F238E27FC236}">
                <a16:creationId xmlns:a16="http://schemas.microsoft.com/office/drawing/2014/main" id="{D0FAF57E-CF8E-C656-6628-3FD519A41C3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3FE83F-4CF4-4F9C-926C-983CB4D50355}" type="slidenum">
              <a:rPr lang="en-US" altLang="en-US">
                <a:latin typeface="Calibri" panose="020F0502020204030204" pitchFamily="34" charset="0"/>
              </a:rPr>
              <a:pPr eaLnBrk="1" hangingPunct="1"/>
              <a:t>2</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5374BFAF-7D0F-C95A-FD53-5E6F1F020D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3F280B18-ACDC-B11A-0791-2934648AA0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7348" name="Slide Number Placeholder 3">
            <a:extLst>
              <a:ext uri="{FF2B5EF4-FFF2-40B4-BE49-F238E27FC236}">
                <a16:creationId xmlns:a16="http://schemas.microsoft.com/office/drawing/2014/main" id="{A0B8581F-6AA9-0171-9160-17ADF83DFB5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9C4CCA2-71DB-41CD-BE01-02144E3060D5}" type="slidenum">
              <a:rPr lang="en-US" altLang="en-US">
                <a:latin typeface="Calibri" panose="020F0502020204030204" pitchFamily="34" charset="0"/>
              </a:rPr>
              <a:pPr eaLnBrk="1" hangingPunct="1"/>
              <a:t>20</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37EC1725-9FD6-6790-8DFD-70FBF5AA17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a:extLst>
              <a:ext uri="{FF2B5EF4-FFF2-40B4-BE49-F238E27FC236}">
                <a16:creationId xmlns:a16="http://schemas.microsoft.com/office/drawing/2014/main" id="{B61D2551-12BF-7DA7-AB5F-EB62360AC9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8372" name="Slide Number Placeholder 3">
            <a:extLst>
              <a:ext uri="{FF2B5EF4-FFF2-40B4-BE49-F238E27FC236}">
                <a16:creationId xmlns:a16="http://schemas.microsoft.com/office/drawing/2014/main" id="{0DEC97A5-FC2B-7922-0C80-FA8B0971537C}"/>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1B15F41-E63A-4C5F-890C-D43A2E3A9DAE}" type="slidenum">
              <a:rPr lang="ar-SA" altLang="en-US">
                <a:latin typeface="Calibri" panose="020F0502020204030204" pitchFamily="34" charset="0"/>
              </a:rPr>
              <a:pPr eaLnBrk="1" hangingPunct="1"/>
              <a:t>21</a:t>
            </a:fld>
            <a:endParaRPr lang="en-US"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D975C255-C83D-D232-0A3A-E0C3EF2FAE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B8CFA2C0-7F6C-B748-103D-1EB0392CF8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9396" name="Slide Number Placeholder 3">
            <a:extLst>
              <a:ext uri="{FF2B5EF4-FFF2-40B4-BE49-F238E27FC236}">
                <a16:creationId xmlns:a16="http://schemas.microsoft.com/office/drawing/2014/main" id="{455788CD-9A67-AB63-064B-AEE26626152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32863C4-8D0D-4CF1-8046-345387A4B447}" type="slidenum">
              <a:rPr lang="en-US" altLang="en-US">
                <a:latin typeface="Calibri" panose="020F0502020204030204" pitchFamily="34" charset="0"/>
              </a:rPr>
              <a:pPr eaLnBrk="1" hangingPunct="1"/>
              <a:t>22</a:t>
            </a:fld>
            <a:endParaRPr lang="en-US"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a:extLst>
              <a:ext uri="{FF2B5EF4-FFF2-40B4-BE49-F238E27FC236}">
                <a16:creationId xmlns:a16="http://schemas.microsoft.com/office/drawing/2014/main" id="{7C3B0F1E-6BA2-E1D0-A7A1-A1F2A24A26E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a:extLst>
              <a:ext uri="{FF2B5EF4-FFF2-40B4-BE49-F238E27FC236}">
                <a16:creationId xmlns:a16="http://schemas.microsoft.com/office/drawing/2014/main" id="{D6311E9C-99BD-995D-551C-645EB48C3B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0420" name="Slide Number Placeholder 3">
            <a:extLst>
              <a:ext uri="{FF2B5EF4-FFF2-40B4-BE49-F238E27FC236}">
                <a16:creationId xmlns:a16="http://schemas.microsoft.com/office/drawing/2014/main" id="{5980ED78-6BDA-8C14-D252-E0A67F051CD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744789-48AB-4B0B-8C11-6A3E90358B60}" type="slidenum">
              <a:rPr lang="en-US" altLang="en-US">
                <a:latin typeface="Calibri" panose="020F0502020204030204" pitchFamily="34" charset="0"/>
              </a:rPr>
              <a:pPr eaLnBrk="1" hangingPunct="1"/>
              <a:t>23</a:t>
            </a:fld>
            <a:endParaRPr lang="en-US" alt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3BAB6FF9-99B9-7A91-8C3B-E5982476F31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315EEA06-E585-9348-174A-E147A6F2FC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1444" name="Slide Number Placeholder 3">
            <a:extLst>
              <a:ext uri="{FF2B5EF4-FFF2-40B4-BE49-F238E27FC236}">
                <a16:creationId xmlns:a16="http://schemas.microsoft.com/office/drawing/2014/main" id="{A78FD760-D4B5-85F9-96F0-A42C5B02AE09}"/>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5276E3-1460-4EE0-A840-F765DC994F49}"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1A64056E-90F6-1867-DFCA-2A5CB29475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7567A191-EA7D-899C-7A5B-F8B38FA0E8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2468" name="Slide Number Placeholder 3">
            <a:extLst>
              <a:ext uri="{FF2B5EF4-FFF2-40B4-BE49-F238E27FC236}">
                <a16:creationId xmlns:a16="http://schemas.microsoft.com/office/drawing/2014/main" id="{5AD61E32-A0AB-AFEC-944F-A34872D1EA8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1312F1F-0117-432E-B463-B5B6735B8C83}" type="slidenum">
              <a:rPr lang="en-US" altLang="en-US">
                <a:latin typeface="Calibri" panose="020F0502020204030204" pitchFamily="34" charset="0"/>
              </a:rPr>
              <a:pPr eaLnBrk="1" hangingPunct="1"/>
              <a:t>25</a:t>
            </a:fld>
            <a:endParaRPr lang="en-US" altLang="en-US">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64F28AE9-A377-A3EE-550C-7171D1587B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932C21D7-DC86-CCD5-7376-76442DDD2D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3492" name="Slide Number Placeholder 3">
            <a:extLst>
              <a:ext uri="{FF2B5EF4-FFF2-40B4-BE49-F238E27FC236}">
                <a16:creationId xmlns:a16="http://schemas.microsoft.com/office/drawing/2014/main" id="{8E23B4C0-9338-D5ED-DC7D-1CCFA35059D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9B37A0-B300-4547-A10C-DBB8DD8D00F4}"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E19F70FA-CB8B-0BD5-9BE3-06FABBCBA5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3142F97F-1816-C37C-E062-FEDDAAE35B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4516" name="Slide Number Placeholder 3">
            <a:extLst>
              <a:ext uri="{FF2B5EF4-FFF2-40B4-BE49-F238E27FC236}">
                <a16:creationId xmlns:a16="http://schemas.microsoft.com/office/drawing/2014/main" id="{BEA156AA-472C-0F62-59C2-016791EC8ED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97AC24A-1D67-49BF-A246-6761E871FE28}" type="slidenum">
              <a:rPr lang="en-US" altLang="en-US">
                <a:latin typeface="Calibri" panose="020F0502020204030204" pitchFamily="34" charset="0"/>
              </a:rPr>
              <a:pPr eaLnBrk="1" hangingPunct="1"/>
              <a:t>27</a:t>
            </a:fld>
            <a:endParaRPr lang="en-US" altLang="en-US">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a:extLst>
              <a:ext uri="{FF2B5EF4-FFF2-40B4-BE49-F238E27FC236}">
                <a16:creationId xmlns:a16="http://schemas.microsoft.com/office/drawing/2014/main" id="{8BB82903-CF4B-2E96-7948-C0633FF5F5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a:extLst>
              <a:ext uri="{FF2B5EF4-FFF2-40B4-BE49-F238E27FC236}">
                <a16:creationId xmlns:a16="http://schemas.microsoft.com/office/drawing/2014/main" id="{CFDA3A65-502A-2F4E-C418-82F54B1B54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5540" name="Slide Number Placeholder 3">
            <a:extLst>
              <a:ext uri="{FF2B5EF4-FFF2-40B4-BE49-F238E27FC236}">
                <a16:creationId xmlns:a16="http://schemas.microsoft.com/office/drawing/2014/main" id="{F0D8BFDD-8162-655E-216E-8B037BCBA36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3794B1D-D803-4F70-81B0-ECBA638CB180}"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9FE2AC1F-0F03-ACFF-96CB-82031821CB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D81334A0-C0CD-D05B-DC11-62E0B00C5C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6564" name="Slide Number Placeholder 3">
            <a:extLst>
              <a:ext uri="{FF2B5EF4-FFF2-40B4-BE49-F238E27FC236}">
                <a16:creationId xmlns:a16="http://schemas.microsoft.com/office/drawing/2014/main" id="{A5DB5264-219D-1F99-F5E4-409D65B22141}"/>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58E246F-41E9-48A4-822C-06056BCB143D}" type="slidenum">
              <a:rPr lang="en-US" altLang="en-US">
                <a:latin typeface="Calibri" panose="020F0502020204030204" pitchFamily="34" charset="0"/>
              </a:rPr>
              <a:pPr eaLnBrk="1" hangingPunct="1"/>
              <a:t>29</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80494E3F-AFC6-1902-34EF-D8A3101629B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DCD5BE14-E185-B4B3-A131-2660F91472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40" name="Slide Number Placeholder 3">
            <a:extLst>
              <a:ext uri="{FF2B5EF4-FFF2-40B4-BE49-F238E27FC236}">
                <a16:creationId xmlns:a16="http://schemas.microsoft.com/office/drawing/2014/main" id="{C9AF4F85-D073-550E-428B-0CE609351A2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64F7C0F-611E-4B11-912F-49DAA3426E49}" type="slidenum">
              <a:rPr lang="en-US" altLang="en-US">
                <a:latin typeface="Calibri" panose="020F0502020204030204" pitchFamily="34" charset="0"/>
              </a:rPr>
              <a:pPr eaLnBrk="1" hangingPunct="1"/>
              <a:t>3</a:t>
            </a:fld>
            <a:endParaRPr lang="en-US" altLang="en-US">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a:extLst>
              <a:ext uri="{FF2B5EF4-FFF2-40B4-BE49-F238E27FC236}">
                <a16:creationId xmlns:a16="http://schemas.microsoft.com/office/drawing/2014/main" id="{25C52E3C-2495-0625-94CB-901690936B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a:extLst>
              <a:ext uri="{FF2B5EF4-FFF2-40B4-BE49-F238E27FC236}">
                <a16:creationId xmlns:a16="http://schemas.microsoft.com/office/drawing/2014/main" id="{D012B742-A358-F990-13DC-3AD7076AE6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7588" name="Slide Number Placeholder 3">
            <a:extLst>
              <a:ext uri="{FF2B5EF4-FFF2-40B4-BE49-F238E27FC236}">
                <a16:creationId xmlns:a16="http://schemas.microsoft.com/office/drawing/2014/main" id="{6F1E2D68-2AAF-AC00-0CB5-BF02CFF55B3D}"/>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E5C2E6-9CF3-4231-A24A-6C893BD579E2}" type="slidenum">
              <a:rPr lang="en-US" altLang="en-US">
                <a:latin typeface="Calibri" panose="020F0502020204030204" pitchFamily="34" charset="0"/>
              </a:rPr>
              <a:pPr eaLnBrk="1" hangingPunct="1"/>
              <a:t>30</a:t>
            </a:fld>
            <a:endParaRPr lang="en-US" altLang="en-US">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C2DA5B32-91B1-ED0F-4073-80342F4D6F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F6B1811F-D738-702F-0428-EAB523D5A9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8612" name="Slide Number Placeholder 3">
            <a:extLst>
              <a:ext uri="{FF2B5EF4-FFF2-40B4-BE49-F238E27FC236}">
                <a16:creationId xmlns:a16="http://schemas.microsoft.com/office/drawing/2014/main" id="{EEB448C4-447D-20E0-AB58-291EF22A1D7A}"/>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D6EFB0-474E-4B69-8120-2C4CEA51137D}" type="slidenum">
              <a:rPr lang="en-US" altLang="en-US">
                <a:latin typeface="Calibri" panose="020F0502020204030204" pitchFamily="34" charset="0"/>
              </a:rPr>
              <a:pPr eaLnBrk="1" hangingPunct="1"/>
              <a:t>31</a:t>
            </a:fld>
            <a:endParaRPr lang="en-US" altLang="en-US">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64ED75AA-2E01-C3F5-F6B4-BEB5AE5C64B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a:extLst>
              <a:ext uri="{FF2B5EF4-FFF2-40B4-BE49-F238E27FC236}">
                <a16:creationId xmlns:a16="http://schemas.microsoft.com/office/drawing/2014/main" id="{C8A10FC5-34F2-9342-87B3-C31BDDCD1A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9636" name="Slide Number Placeholder 3">
            <a:extLst>
              <a:ext uri="{FF2B5EF4-FFF2-40B4-BE49-F238E27FC236}">
                <a16:creationId xmlns:a16="http://schemas.microsoft.com/office/drawing/2014/main" id="{007E5020-0827-3463-AD28-88024D70219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8E92B40-476E-4AF3-91B1-BA0B3EB85546}" type="slidenum">
              <a:rPr lang="en-US" altLang="en-US">
                <a:latin typeface="Calibri" panose="020F0502020204030204" pitchFamily="34" charset="0"/>
              </a:rPr>
              <a:pPr eaLnBrk="1" hangingPunct="1"/>
              <a:t>32</a:t>
            </a:fld>
            <a:endParaRPr lang="en-US" altLang="en-US">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464BFD21-E891-0904-9A1B-3A58F4BB52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3835A50A-5F5B-DC22-0063-BC8B340B6DC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0660" name="Slide Number Placeholder 3">
            <a:extLst>
              <a:ext uri="{FF2B5EF4-FFF2-40B4-BE49-F238E27FC236}">
                <a16:creationId xmlns:a16="http://schemas.microsoft.com/office/drawing/2014/main" id="{0EF393AB-A7AF-9EC5-6AD6-9362A5C99DB7}"/>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E2BFD8C-8D5C-43C3-B521-31AA07C11039}" type="slidenum">
              <a:rPr lang="en-US" altLang="en-US">
                <a:latin typeface="Calibri" panose="020F0502020204030204" pitchFamily="34" charset="0"/>
              </a:rPr>
              <a:pPr eaLnBrk="1" hangingPunct="1"/>
              <a:t>33</a:t>
            </a:fld>
            <a:endParaRPr lang="en-US" altLang="en-US">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BA20F697-C263-6484-F6E2-BBF323D5D0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a:extLst>
              <a:ext uri="{FF2B5EF4-FFF2-40B4-BE49-F238E27FC236}">
                <a16:creationId xmlns:a16="http://schemas.microsoft.com/office/drawing/2014/main" id="{E17E1E7A-090F-A660-9A25-77D524CA5E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684" name="Slide Number Placeholder 3">
            <a:extLst>
              <a:ext uri="{FF2B5EF4-FFF2-40B4-BE49-F238E27FC236}">
                <a16:creationId xmlns:a16="http://schemas.microsoft.com/office/drawing/2014/main" id="{9ADA0C66-6419-36FF-8AFA-2EA547406874}"/>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C0DB640-FECA-43D4-A1AE-E5E7933414C3}" type="slidenum">
              <a:rPr lang="en-US" altLang="en-US">
                <a:latin typeface="Calibri" panose="020F0502020204030204" pitchFamily="34" charset="0"/>
              </a:rPr>
              <a:pPr eaLnBrk="1" hangingPunct="1"/>
              <a:t>34</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947C47AB-EE01-E9F6-9C89-5689B679EC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a:extLst>
              <a:ext uri="{FF2B5EF4-FFF2-40B4-BE49-F238E27FC236}">
                <a16:creationId xmlns:a16="http://schemas.microsoft.com/office/drawing/2014/main" id="{2A232B50-CB67-7579-B147-5D9F51184A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0964" name="Slide Number Placeholder 3">
            <a:extLst>
              <a:ext uri="{FF2B5EF4-FFF2-40B4-BE49-F238E27FC236}">
                <a16:creationId xmlns:a16="http://schemas.microsoft.com/office/drawing/2014/main" id="{E9F529C3-B2C9-22AB-3EDA-6BCD4D98E946}"/>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45101AF-C9BB-4A63-8436-C74CFDE0F8AF}" type="slidenum">
              <a:rPr lang="en-US" altLang="en-US">
                <a:latin typeface="Calibri" panose="020F0502020204030204" pitchFamily="34" charset="0"/>
              </a:rPr>
              <a:pPr eaLnBrk="1" hangingPunct="1"/>
              <a:t>4</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CFCA9BBE-B971-6E6D-387C-85094D4672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4684D8CD-470D-A687-79D6-C169732A21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988" name="Slide Number Placeholder 3">
            <a:extLst>
              <a:ext uri="{FF2B5EF4-FFF2-40B4-BE49-F238E27FC236}">
                <a16:creationId xmlns:a16="http://schemas.microsoft.com/office/drawing/2014/main" id="{56658D3B-946D-19E6-C08B-5AB88BFC334F}"/>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E6AE508-19FB-4797-8DE9-69BB99DBC953}" type="slidenum">
              <a:rPr lang="en-US" altLang="en-US">
                <a:latin typeface="Calibri" panose="020F0502020204030204" pitchFamily="34" charset="0"/>
              </a:rPr>
              <a:pPr eaLnBrk="1" hangingPunct="1"/>
              <a:t>5</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746C1E48-DF29-971E-2992-ED6396BEDC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a:extLst>
              <a:ext uri="{FF2B5EF4-FFF2-40B4-BE49-F238E27FC236}">
                <a16:creationId xmlns:a16="http://schemas.microsoft.com/office/drawing/2014/main" id="{B5E2A1C9-732C-6A83-4EC4-4C29E10E4D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3012" name="Slide Number Placeholder 3">
            <a:extLst>
              <a:ext uri="{FF2B5EF4-FFF2-40B4-BE49-F238E27FC236}">
                <a16:creationId xmlns:a16="http://schemas.microsoft.com/office/drawing/2014/main" id="{F5F7D6E0-0737-BCFE-7CE5-A1D9E6B60590}"/>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34D5D94-2AB1-4724-89B3-B6E069D6F46F}" type="slidenum">
              <a:rPr lang="en-US" altLang="en-US">
                <a:latin typeface="Calibri" panose="020F0502020204030204" pitchFamily="34" charset="0"/>
              </a:rPr>
              <a:pPr eaLnBrk="1" hangingPunct="1"/>
              <a:t>6</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3DDA3483-EEB3-8D8D-EDA0-410D65823B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5EA64E81-40D3-E120-AD53-6CD9917E48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4036" name="Slide Number Placeholder 3">
            <a:extLst>
              <a:ext uri="{FF2B5EF4-FFF2-40B4-BE49-F238E27FC236}">
                <a16:creationId xmlns:a16="http://schemas.microsoft.com/office/drawing/2014/main" id="{258BD2F2-7D0F-3AD3-A80B-FBB8AF608538}"/>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66D9102-2EC7-47B3-A36C-57D514B3E8B5}" type="slidenum">
              <a:rPr lang="en-US" altLang="en-US">
                <a:latin typeface="Calibri" panose="020F0502020204030204" pitchFamily="34" charset="0"/>
              </a:rPr>
              <a:pPr eaLnBrk="1" hangingPunct="1"/>
              <a:t>7</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64829B86-A2C4-AE9D-8899-3019C73041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FD0D969C-383D-6E82-4ED0-93ED232B56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5060" name="Slide Number Placeholder 3">
            <a:extLst>
              <a:ext uri="{FF2B5EF4-FFF2-40B4-BE49-F238E27FC236}">
                <a16:creationId xmlns:a16="http://schemas.microsoft.com/office/drawing/2014/main" id="{FBD6A600-5D17-7806-233A-DB2BFD92ED55}"/>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5F11A35-5FC0-42DA-B274-6C420F780196}" type="slidenum">
              <a:rPr lang="en-US" altLang="en-US">
                <a:latin typeface="Calibri" panose="020F0502020204030204" pitchFamily="34" charset="0"/>
              </a:rPr>
              <a:pPr eaLnBrk="1" hangingPunct="1"/>
              <a:t>8</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F52661B6-17A9-7433-3B8B-67A6632C95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a:extLst>
              <a:ext uri="{FF2B5EF4-FFF2-40B4-BE49-F238E27FC236}">
                <a16:creationId xmlns:a16="http://schemas.microsoft.com/office/drawing/2014/main" id="{6C8BB8A7-5FDA-F1E2-C0C6-5CC0E9D488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6084" name="Slide Number Placeholder 3">
            <a:extLst>
              <a:ext uri="{FF2B5EF4-FFF2-40B4-BE49-F238E27FC236}">
                <a16:creationId xmlns:a16="http://schemas.microsoft.com/office/drawing/2014/main" id="{60DB81EE-A135-5F55-1EC9-B505F707A72B}"/>
              </a:ext>
            </a:extLst>
          </p:cNvPr>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4710278-08DC-4830-994D-70DDCC6E593C}" type="slidenum">
              <a:rPr lang="en-US" altLang="en-US">
                <a:latin typeface="Calibri" panose="020F0502020204030204" pitchFamily="34" charset="0"/>
              </a:rPr>
              <a:pPr eaLnBrk="1" hangingPunct="1"/>
              <a:t>9</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8FFB2EB-3543-6D7B-4E93-9A59A0AC6A39}"/>
              </a:ext>
            </a:extLst>
          </p:cNvPr>
          <p:cNvSpPr>
            <a:spLocks noGrp="1"/>
          </p:cNvSpPr>
          <p:nvPr>
            <p:ph type="dt" sz="half" idx="10"/>
          </p:nvPr>
        </p:nvSpPr>
        <p:spPr/>
        <p:txBody>
          <a:bodyPr/>
          <a:lstStyle>
            <a:lvl1pPr>
              <a:defRPr/>
            </a:lvl1pPr>
          </a:lstStyle>
          <a:p>
            <a:pPr>
              <a:defRPr/>
            </a:pPr>
            <a:fld id="{BF39247A-FCC7-4877-BDDB-5D54CD260EB0}" type="datetimeFigureOut">
              <a:rPr lang="en-US"/>
              <a:pPr>
                <a:defRPr/>
              </a:pPr>
              <a:t>7/23/2025</a:t>
            </a:fld>
            <a:endParaRPr lang="en-US"/>
          </a:p>
        </p:txBody>
      </p:sp>
      <p:sp>
        <p:nvSpPr>
          <p:cNvPr id="5" name="Footer Placeholder 4">
            <a:extLst>
              <a:ext uri="{FF2B5EF4-FFF2-40B4-BE49-F238E27FC236}">
                <a16:creationId xmlns:a16="http://schemas.microsoft.com/office/drawing/2014/main" id="{9B375793-48D8-6600-1D2F-A7DD76CDEC5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4F9FD2-6A76-BC37-6F36-7F62CB278AC5}"/>
              </a:ext>
            </a:extLst>
          </p:cNvPr>
          <p:cNvSpPr>
            <a:spLocks noGrp="1"/>
          </p:cNvSpPr>
          <p:nvPr>
            <p:ph type="sldNum" sz="quarter" idx="12"/>
          </p:nvPr>
        </p:nvSpPr>
        <p:spPr/>
        <p:txBody>
          <a:bodyPr/>
          <a:lstStyle>
            <a:lvl1pPr>
              <a:defRPr/>
            </a:lvl1pPr>
          </a:lstStyle>
          <a:p>
            <a:fld id="{B584529B-E50A-4CEE-8FFC-D088795BF390}" type="slidenum">
              <a:rPr lang="en-US" altLang="en-US"/>
              <a:pPr/>
              <a:t>‹#›</a:t>
            </a:fld>
            <a:endParaRPr lang="en-US" altLang="en-US"/>
          </a:p>
        </p:txBody>
      </p:sp>
    </p:spTree>
    <p:extLst>
      <p:ext uri="{BB962C8B-B14F-4D97-AF65-F5344CB8AC3E}">
        <p14:creationId xmlns:p14="http://schemas.microsoft.com/office/powerpoint/2010/main" val="961231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768422-6B9F-9EBA-D009-8FE4498F4A50}"/>
              </a:ext>
            </a:extLst>
          </p:cNvPr>
          <p:cNvSpPr>
            <a:spLocks noGrp="1"/>
          </p:cNvSpPr>
          <p:nvPr>
            <p:ph type="dt" sz="half" idx="10"/>
          </p:nvPr>
        </p:nvSpPr>
        <p:spPr/>
        <p:txBody>
          <a:bodyPr/>
          <a:lstStyle>
            <a:lvl1pPr>
              <a:defRPr/>
            </a:lvl1pPr>
          </a:lstStyle>
          <a:p>
            <a:pPr>
              <a:defRPr/>
            </a:pPr>
            <a:fld id="{EA954B28-BDD6-451A-B99E-06DA0DC3C2EA}" type="datetimeFigureOut">
              <a:rPr lang="en-US"/>
              <a:pPr>
                <a:defRPr/>
              </a:pPr>
              <a:t>7/23/2025</a:t>
            </a:fld>
            <a:endParaRPr lang="en-US"/>
          </a:p>
        </p:txBody>
      </p:sp>
      <p:sp>
        <p:nvSpPr>
          <p:cNvPr id="5" name="Footer Placeholder 4">
            <a:extLst>
              <a:ext uri="{FF2B5EF4-FFF2-40B4-BE49-F238E27FC236}">
                <a16:creationId xmlns:a16="http://schemas.microsoft.com/office/drawing/2014/main" id="{25BED50C-AB9E-3F5B-8865-79B65A9D341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EF6055D-D012-9DDD-6552-A341E43FF797}"/>
              </a:ext>
            </a:extLst>
          </p:cNvPr>
          <p:cNvSpPr>
            <a:spLocks noGrp="1"/>
          </p:cNvSpPr>
          <p:nvPr>
            <p:ph type="sldNum" sz="quarter" idx="12"/>
          </p:nvPr>
        </p:nvSpPr>
        <p:spPr/>
        <p:txBody>
          <a:bodyPr/>
          <a:lstStyle>
            <a:lvl1pPr>
              <a:defRPr/>
            </a:lvl1pPr>
          </a:lstStyle>
          <a:p>
            <a:fld id="{B53A26CB-3FC3-4720-BE1E-672168745AA7}" type="slidenum">
              <a:rPr lang="en-US" altLang="en-US"/>
              <a:pPr/>
              <a:t>‹#›</a:t>
            </a:fld>
            <a:endParaRPr lang="en-US" altLang="en-US"/>
          </a:p>
        </p:txBody>
      </p:sp>
    </p:spTree>
    <p:extLst>
      <p:ext uri="{BB962C8B-B14F-4D97-AF65-F5344CB8AC3E}">
        <p14:creationId xmlns:p14="http://schemas.microsoft.com/office/powerpoint/2010/main" val="191170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14A59-813D-38AB-CEDE-11FEE577B67F}"/>
              </a:ext>
            </a:extLst>
          </p:cNvPr>
          <p:cNvSpPr>
            <a:spLocks noGrp="1"/>
          </p:cNvSpPr>
          <p:nvPr>
            <p:ph type="dt" sz="half" idx="10"/>
          </p:nvPr>
        </p:nvSpPr>
        <p:spPr/>
        <p:txBody>
          <a:bodyPr/>
          <a:lstStyle>
            <a:lvl1pPr>
              <a:defRPr/>
            </a:lvl1pPr>
          </a:lstStyle>
          <a:p>
            <a:pPr>
              <a:defRPr/>
            </a:pPr>
            <a:fld id="{1E241441-7C17-45D5-9498-F647DF4B6506}" type="datetimeFigureOut">
              <a:rPr lang="en-US"/>
              <a:pPr>
                <a:defRPr/>
              </a:pPr>
              <a:t>7/23/2025</a:t>
            </a:fld>
            <a:endParaRPr lang="en-US"/>
          </a:p>
        </p:txBody>
      </p:sp>
      <p:sp>
        <p:nvSpPr>
          <p:cNvPr id="5" name="Footer Placeholder 4">
            <a:extLst>
              <a:ext uri="{FF2B5EF4-FFF2-40B4-BE49-F238E27FC236}">
                <a16:creationId xmlns:a16="http://schemas.microsoft.com/office/drawing/2014/main" id="{DFF35ACC-53F2-2E0F-2C42-8122E1F54F7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FF80491-58D9-6F97-2F72-6DC4202522F9}"/>
              </a:ext>
            </a:extLst>
          </p:cNvPr>
          <p:cNvSpPr>
            <a:spLocks noGrp="1"/>
          </p:cNvSpPr>
          <p:nvPr>
            <p:ph type="sldNum" sz="quarter" idx="12"/>
          </p:nvPr>
        </p:nvSpPr>
        <p:spPr/>
        <p:txBody>
          <a:bodyPr/>
          <a:lstStyle>
            <a:lvl1pPr>
              <a:defRPr/>
            </a:lvl1pPr>
          </a:lstStyle>
          <a:p>
            <a:fld id="{4627EDB6-C6EF-4F7D-A36E-BCF876CC133F}" type="slidenum">
              <a:rPr lang="en-US" altLang="en-US"/>
              <a:pPr/>
              <a:t>‹#›</a:t>
            </a:fld>
            <a:endParaRPr lang="en-US" altLang="en-US"/>
          </a:p>
        </p:txBody>
      </p:sp>
    </p:spTree>
    <p:extLst>
      <p:ext uri="{BB962C8B-B14F-4D97-AF65-F5344CB8AC3E}">
        <p14:creationId xmlns:p14="http://schemas.microsoft.com/office/powerpoint/2010/main" val="2507904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356E3-1240-E5C8-D655-7D30A9B5996D}"/>
              </a:ext>
            </a:extLst>
          </p:cNvPr>
          <p:cNvSpPr>
            <a:spLocks noGrp="1"/>
          </p:cNvSpPr>
          <p:nvPr>
            <p:ph type="dt" sz="half" idx="10"/>
          </p:nvPr>
        </p:nvSpPr>
        <p:spPr/>
        <p:txBody>
          <a:bodyPr/>
          <a:lstStyle>
            <a:lvl1pPr>
              <a:defRPr/>
            </a:lvl1pPr>
          </a:lstStyle>
          <a:p>
            <a:pPr>
              <a:defRPr/>
            </a:pPr>
            <a:fld id="{D1C51526-001E-4554-8000-BA5A9E07CE5E}" type="datetimeFigureOut">
              <a:rPr lang="en-US"/>
              <a:pPr>
                <a:defRPr/>
              </a:pPr>
              <a:t>7/23/2025</a:t>
            </a:fld>
            <a:endParaRPr lang="en-US"/>
          </a:p>
        </p:txBody>
      </p:sp>
      <p:sp>
        <p:nvSpPr>
          <p:cNvPr id="5" name="Footer Placeholder 4">
            <a:extLst>
              <a:ext uri="{FF2B5EF4-FFF2-40B4-BE49-F238E27FC236}">
                <a16:creationId xmlns:a16="http://schemas.microsoft.com/office/drawing/2014/main" id="{B90E99A1-5A36-14C7-1816-DC61907E924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26D9DA5-BE44-87B3-8378-3385C679A424}"/>
              </a:ext>
            </a:extLst>
          </p:cNvPr>
          <p:cNvSpPr>
            <a:spLocks noGrp="1"/>
          </p:cNvSpPr>
          <p:nvPr>
            <p:ph type="sldNum" sz="quarter" idx="12"/>
          </p:nvPr>
        </p:nvSpPr>
        <p:spPr/>
        <p:txBody>
          <a:bodyPr/>
          <a:lstStyle>
            <a:lvl1pPr>
              <a:defRPr/>
            </a:lvl1pPr>
          </a:lstStyle>
          <a:p>
            <a:fld id="{BB8E3764-B026-4383-AEAD-0DF4BD0ACB18}" type="slidenum">
              <a:rPr lang="en-US" altLang="en-US"/>
              <a:pPr/>
              <a:t>‹#›</a:t>
            </a:fld>
            <a:endParaRPr lang="en-US" altLang="en-US"/>
          </a:p>
        </p:txBody>
      </p:sp>
    </p:spTree>
    <p:extLst>
      <p:ext uri="{BB962C8B-B14F-4D97-AF65-F5344CB8AC3E}">
        <p14:creationId xmlns:p14="http://schemas.microsoft.com/office/powerpoint/2010/main" val="326023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806128-AB23-1708-367C-620F35E497CD}"/>
              </a:ext>
            </a:extLst>
          </p:cNvPr>
          <p:cNvSpPr>
            <a:spLocks noGrp="1"/>
          </p:cNvSpPr>
          <p:nvPr>
            <p:ph type="dt" sz="half" idx="10"/>
          </p:nvPr>
        </p:nvSpPr>
        <p:spPr/>
        <p:txBody>
          <a:bodyPr/>
          <a:lstStyle>
            <a:lvl1pPr>
              <a:defRPr/>
            </a:lvl1pPr>
          </a:lstStyle>
          <a:p>
            <a:pPr>
              <a:defRPr/>
            </a:pPr>
            <a:fld id="{A83985F5-95AF-4355-9F04-2AE99C6F3051}" type="datetimeFigureOut">
              <a:rPr lang="en-US"/>
              <a:pPr>
                <a:defRPr/>
              </a:pPr>
              <a:t>7/23/2025</a:t>
            </a:fld>
            <a:endParaRPr lang="en-US"/>
          </a:p>
        </p:txBody>
      </p:sp>
      <p:sp>
        <p:nvSpPr>
          <p:cNvPr id="5" name="Footer Placeholder 4">
            <a:extLst>
              <a:ext uri="{FF2B5EF4-FFF2-40B4-BE49-F238E27FC236}">
                <a16:creationId xmlns:a16="http://schemas.microsoft.com/office/drawing/2014/main" id="{6BC2535B-B771-13CE-A3EF-DF9678807D0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43437D7-B491-7138-D4D0-3F6CF6760894}"/>
              </a:ext>
            </a:extLst>
          </p:cNvPr>
          <p:cNvSpPr>
            <a:spLocks noGrp="1"/>
          </p:cNvSpPr>
          <p:nvPr>
            <p:ph type="sldNum" sz="quarter" idx="12"/>
          </p:nvPr>
        </p:nvSpPr>
        <p:spPr/>
        <p:txBody>
          <a:bodyPr/>
          <a:lstStyle>
            <a:lvl1pPr>
              <a:defRPr/>
            </a:lvl1pPr>
          </a:lstStyle>
          <a:p>
            <a:fld id="{8AF75AC7-7CC5-41F6-AC5C-1764FD183CF0}" type="slidenum">
              <a:rPr lang="en-US" altLang="en-US"/>
              <a:pPr/>
              <a:t>‹#›</a:t>
            </a:fld>
            <a:endParaRPr lang="en-US" altLang="en-US"/>
          </a:p>
        </p:txBody>
      </p:sp>
    </p:spTree>
    <p:extLst>
      <p:ext uri="{BB962C8B-B14F-4D97-AF65-F5344CB8AC3E}">
        <p14:creationId xmlns:p14="http://schemas.microsoft.com/office/powerpoint/2010/main" val="3705575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3530C44-0599-144C-106D-EF9B504AC431}"/>
              </a:ext>
            </a:extLst>
          </p:cNvPr>
          <p:cNvSpPr>
            <a:spLocks noGrp="1"/>
          </p:cNvSpPr>
          <p:nvPr>
            <p:ph type="dt" sz="half" idx="10"/>
          </p:nvPr>
        </p:nvSpPr>
        <p:spPr/>
        <p:txBody>
          <a:bodyPr/>
          <a:lstStyle>
            <a:lvl1pPr>
              <a:defRPr/>
            </a:lvl1pPr>
          </a:lstStyle>
          <a:p>
            <a:pPr>
              <a:defRPr/>
            </a:pPr>
            <a:fld id="{0E1B6DAA-07B4-41F5-B79A-6BC40B4212F9}" type="datetimeFigureOut">
              <a:rPr lang="en-US"/>
              <a:pPr>
                <a:defRPr/>
              </a:pPr>
              <a:t>7/23/2025</a:t>
            </a:fld>
            <a:endParaRPr lang="en-US"/>
          </a:p>
        </p:txBody>
      </p:sp>
      <p:sp>
        <p:nvSpPr>
          <p:cNvPr id="6" name="Footer Placeholder 4">
            <a:extLst>
              <a:ext uri="{FF2B5EF4-FFF2-40B4-BE49-F238E27FC236}">
                <a16:creationId xmlns:a16="http://schemas.microsoft.com/office/drawing/2014/main" id="{41D550CA-ABCB-8166-3AD4-23A13DAEB79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67A08DB-788C-580A-34C1-8F30B0474E22}"/>
              </a:ext>
            </a:extLst>
          </p:cNvPr>
          <p:cNvSpPr>
            <a:spLocks noGrp="1"/>
          </p:cNvSpPr>
          <p:nvPr>
            <p:ph type="sldNum" sz="quarter" idx="12"/>
          </p:nvPr>
        </p:nvSpPr>
        <p:spPr/>
        <p:txBody>
          <a:bodyPr/>
          <a:lstStyle>
            <a:lvl1pPr>
              <a:defRPr/>
            </a:lvl1pPr>
          </a:lstStyle>
          <a:p>
            <a:fld id="{79D2C6CD-4525-407D-A986-65F628FC160F}" type="slidenum">
              <a:rPr lang="en-US" altLang="en-US"/>
              <a:pPr/>
              <a:t>‹#›</a:t>
            </a:fld>
            <a:endParaRPr lang="en-US" altLang="en-US"/>
          </a:p>
        </p:txBody>
      </p:sp>
    </p:spTree>
    <p:extLst>
      <p:ext uri="{BB962C8B-B14F-4D97-AF65-F5344CB8AC3E}">
        <p14:creationId xmlns:p14="http://schemas.microsoft.com/office/powerpoint/2010/main" val="2502171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4D72E25-4006-7684-FD49-4B1E3D4162A2}"/>
              </a:ext>
            </a:extLst>
          </p:cNvPr>
          <p:cNvSpPr>
            <a:spLocks noGrp="1"/>
          </p:cNvSpPr>
          <p:nvPr>
            <p:ph type="dt" sz="half" idx="10"/>
          </p:nvPr>
        </p:nvSpPr>
        <p:spPr/>
        <p:txBody>
          <a:bodyPr/>
          <a:lstStyle>
            <a:lvl1pPr>
              <a:defRPr/>
            </a:lvl1pPr>
          </a:lstStyle>
          <a:p>
            <a:pPr>
              <a:defRPr/>
            </a:pPr>
            <a:fld id="{AA23A1B6-17DE-41D5-A76A-BCBCEFAD1162}" type="datetimeFigureOut">
              <a:rPr lang="en-US"/>
              <a:pPr>
                <a:defRPr/>
              </a:pPr>
              <a:t>7/23/2025</a:t>
            </a:fld>
            <a:endParaRPr lang="en-US"/>
          </a:p>
        </p:txBody>
      </p:sp>
      <p:sp>
        <p:nvSpPr>
          <p:cNvPr id="8" name="Footer Placeholder 4">
            <a:extLst>
              <a:ext uri="{FF2B5EF4-FFF2-40B4-BE49-F238E27FC236}">
                <a16:creationId xmlns:a16="http://schemas.microsoft.com/office/drawing/2014/main" id="{80D20F16-1C44-ED37-D85B-C1FCD37E8B7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F747F6C-9DD3-AC29-321F-8FC5B5465621}"/>
              </a:ext>
            </a:extLst>
          </p:cNvPr>
          <p:cNvSpPr>
            <a:spLocks noGrp="1"/>
          </p:cNvSpPr>
          <p:nvPr>
            <p:ph type="sldNum" sz="quarter" idx="12"/>
          </p:nvPr>
        </p:nvSpPr>
        <p:spPr/>
        <p:txBody>
          <a:bodyPr/>
          <a:lstStyle>
            <a:lvl1pPr>
              <a:defRPr/>
            </a:lvl1pPr>
          </a:lstStyle>
          <a:p>
            <a:fld id="{C330C106-C57B-4602-80D4-7C1F7C8FCCEC}" type="slidenum">
              <a:rPr lang="en-US" altLang="en-US"/>
              <a:pPr/>
              <a:t>‹#›</a:t>
            </a:fld>
            <a:endParaRPr lang="en-US" altLang="en-US"/>
          </a:p>
        </p:txBody>
      </p:sp>
    </p:spTree>
    <p:extLst>
      <p:ext uri="{BB962C8B-B14F-4D97-AF65-F5344CB8AC3E}">
        <p14:creationId xmlns:p14="http://schemas.microsoft.com/office/powerpoint/2010/main" val="2443817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A992C15-B721-797F-912B-5EFCBB144492}"/>
              </a:ext>
            </a:extLst>
          </p:cNvPr>
          <p:cNvSpPr>
            <a:spLocks noGrp="1"/>
          </p:cNvSpPr>
          <p:nvPr>
            <p:ph type="dt" sz="half" idx="10"/>
          </p:nvPr>
        </p:nvSpPr>
        <p:spPr/>
        <p:txBody>
          <a:bodyPr/>
          <a:lstStyle>
            <a:lvl1pPr>
              <a:defRPr/>
            </a:lvl1pPr>
          </a:lstStyle>
          <a:p>
            <a:pPr>
              <a:defRPr/>
            </a:pPr>
            <a:fld id="{4BC6D9CF-96A7-4883-8D94-D9D991D9A362}" type="datetimeFigureOut">
              <a:rPr lang="en-US"/>
              <a:pPr>
                <a:defRPr/>
              </a:pPr>
              <a:t>7/23/2025</a:t>
            </a:fld>
            <a:endParaRPr lang="en-US"/>
          </a:p>
        </p:txBody>
      </p:sp>
      <p:sp>
        <p:nvSpPr>
          <p:cNvPr id="4" name="Footer Placeholder 4">
            <a:extLst>
              <a:ext uri="{FF2B5EF4-FFF2-40B4-BE49-F238E27FC236}">
                <a16:creationId xmlns:a16="http://schemas.microsoft.com/office/drawing/2014/main" id="{FB365649-B938-B9CF-EDA8-9FBB8FC42A0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11AB74D-DE7D-FE15-B122-661EF17155A7}"/>
              </a:ext>
            </a:extLst>
          </p:cNvPr>
          <p:cNvSpPr>
            <a:spLocks noGrp="1"/>
          </p:cNvSpPr>
          <p:nvPr>
            <p:ph type="sldNum" sz="quarter" idx="12"/>
          </p:nvPr>
        </p:nvSpPr>
        <p:spPr/>
        <p:txBody>
          <a:bodyPr/>
          <a:lstStyle>
            <a:lvl1pPr>
              <a:defRPr/>
            </a:lvl1pPr>
          </a:lstStyle>
          <a:p>
            <a:fld id="{562CCB8F-CFF2-4A31-975E-6317EF37E606}" type="slidenum">
              <a:rPr lang="en-US" altLang="en-US"/>
              <a:pPr/>
              <a:t>‹#›</a:t>
            </a:fld>
            <a:endParaRPr lang="en-US" altLang="en-US"/>
          </a:p>
        </p:txBody>
      </p:sp>
    </p:spTree>
    <p:extLst>
      <p:ext uri="{BB962C8B-B14F-4D97-AF65-F5344CB8AC3E}">
        <p14:creationId xmlns:p14="http://schemas.microsoft.com/office/powerpoint/2010/main" val="2331201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0E9B113-A5BB-6B05-B029-4D72243D4152}"/>
              </a:ext>
            </a:extLst>
          </p:cNvPr>
          <p:cNvSpPr>
            <a:spLocks noGrp="1"/>
          </p:cNvSpPr>
          <p:nvPr>
            <p:ph type="dt" sz="half" idx="10"/>
          </p:nvPr>
        </p:nvSpPr>
        <p:spPr/>
        <p:txBody>
          <a:bodyPr/>
          <a:lstStyle>
            <a:lvl1pPr>
              <a:defRPr/>
            </a:lvl1pPr>
          </a:lstStyle>
          <a:p>
            <a:pPr>
              <a:defRPr/>
            </a:pPr>
            <a:fld id="{0BA89FA3-6739-4C12-825A-0728E561586F}" type="datetimeFigureOut">
              <a:rPr lang="en-US"/>
              <a:pPr>
                <a:defRPr/>
              </a:pPr>
              <a:t>7/23/2025</a:t>
            </a:fld>
            <a:endParaRPr lang="en-US"/>
          </a:p>
        </p:txBody>
      </p:sp>
      <p:sp>
        <p:nvSpPr>
          <p:cNvPr id="3" name="Footer Placeholder 4">
            <a:extLst>
              <a:ext uri="{FF2B5EF4-FFF2-40B4-BE49-F238E27FC236}">
                <a16:creationId xmlns:a16="http://schemas.microsoft.com/office/drawing/2014/main" id="{3A328AC7-4D25-CE20-2905-F77FE77A2F5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6C636C2-F6FA-2886-86B6-F94686DDDCC6}"/>
              </a:ext>
            </a:extLst>
          </p:cNvPr>
          <p:cNvSpPr>
            <a:spLocks noGrp="1"/>
          </p:cNvSpPr>
          <p:nvPr>
            <p:ph type="sldNum" sz="quarter" idx="12"/>
          </p:nvPr>
        </p:nvSpPr>
        <p:spPr/>
        <p:txBody>
          <a:bodyPr/>
          <a:lstStyle>
            <a:lvl1pPr>
              <a:defRPr/>
            </a:lvl1pPr>
          </a:lstStyle>
          <a:p>
            <a:fld id="{F0DF90F3-F327-4C1C-862A-98EF7E5D61AA}" type="slidenum">
              <a:rPr lang="en-US" altLang="en-US"/>
              <a:pPr/>
              <a:t>‹#›</a:t>
            </a:fld>
            <a:endParaRPr lang="en-US" altLang="en-US"/>
          </a:p>
        </p:txBody>
      </p:sp>
    </p:spTree>
    <p:extLst>
      <p:ext uri="{BB962C8B-B14F-4D97-AF65-F5344CB8AC3E}">
        <p14:creationId xmlns:p14="http://schemas.microsoft.com/office/powerpoint/2010/main" val="3316258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C574E30-5F92-77E9-3DA1-B666642215AE}"/>
              </a:ext>
            </a:extLst>
          </p:cNvPr>
          <p:cNvSpPr>
            <a:spLocks noGrp="1"/>
          </p:cNvSpPr>
          <p:nvPr>
            <p:ph type="dt" sz="half" idx="10"/>
          </p:nvPr>
        </p:nvSpPr>
        <p:spPr/>
        <p:txBody>
          <a:bodyPr/>
          <a:lstStyle>
            <a:lvl1pPr>
              <a:defRPr/>
            </a:lvl1pPr>
          </a:lstStyle>
          <a:p>
            <a:pPr>
              <a:defRPr/>
            </a:pPr>
            <a:fld id="{3AAAB423-9F36-44A4-9302-1EBC7BB1A783}" type="datetimeFigureOut">
              <a:rPr lang="en-US"/>
              <a:pPr>
                <a:defRPr/>
              </a:pPr>
              <a:t>7/23/2025</a:t>
            </a:fld>
            <a:endParaRPr lang="en-US"/>
          </a:p>
        </p:txBody>
      </p:sp>
      <p:sp>
        <p:nvSpPr>
          <p:cNvPr id="6" name="Footer Placeholder 4">
            <a:extLst>
              <a:ext uri="{FF2B5EF4-FFF2-40B4-BE49-F238E27FC236}">
                <a16:creationId xmlns:a16="http://schemas.microsoft.com/office/drawing/2014/main" id="{04FED2C2-8F05-FD42-27A9-ACE6F4ECE91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6971473-62CB-F9B6-1322-23131B82A42F}"/>
              </a:ext>
            </a:extLst>
          </p:cNvPr>
          <p:cNvSpPr>
            <a:spLocks noGrp="1"/>
          </p:cNvSpPr>
          <p:nvPr>
            <p:ph type="sldNum" sz="quarter" idx="12"/>
          </p:nvPr>
        </p:nvSpPr>
        <p:spPr/>
        <p:txBody>
          <a:bodyPr/>
          <a:lstStyle>
            <a:lvl1pPr>
              <a:defRPr/>
            </a:lvl1pPr>
          </a:lstStyle>
          <a:p>
            <a:fld id="{FE4A2656-10FA-474A-9EFD-25F0B430A20D}" type="slidenum">
              <a:rPr lang="en-US" altLang="en-US"/>
              <a:pPr/>
              <a:t>‹#›</a:t>
            </a:fld>
            <a:endParaRPr lang="en-US" altLang="en-US"/>
          </a:p>
        </p:txBody>
      </p:sp>
    </p:spTree>
    <p:extLst>
      <p:ext uri="{BB962C8B-B14F-4D97-AF65-F5344CB8AC3E}">
        <p14:creationId xmlns:p14="http://schemas.microsoft.com/office/powerpoint/2010/main" val="1233660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882F4F8-60A4-186A-7149-815BB5DEBC42}"/>
              </a:ext>
            </a:extLst>
          </p:cNvPr>
          <p:cNvSpPr>
            <a:spLocks noGrp="1"/>
          </p:cNvSpPr>
          <p:nvPr>
            <p:ph type="dt" sz="half" idx="10"/>
          </p:nvPr>
        </p:nvSpPr>
        <p:spPr/>
        <p:txBody>
          <a:bodyPr/>
          <a:lstStyle>
            <a:lvl1pPr>
              <a:defRPr/>
            </a:lvl1pPr>
          </a:lstStyle>
          <a:p>
            <a:pPr>
              <a:defRPr/>
            </a:pPr>
            <a:fld id="{BCB6920A-9FED-444F-A37E-9856E8BE325C}" type="datetimeFigureOut">
              <a:rPr lang="en-US"/>
              <a:pPr>
                <a:defRPr/>
              </a:pPr>
              <a:t>7/23/2025</a:t>
            </a:fld>
            <a:endParaRPr lang="en-US"/>
          </a:p>
        </p:txBody>
      </p:sp>
      <p:sp>
        <p:nvSpPr>
          <p:cNvPr id="6" name="Footer Placeholder 4">
            <a:extLst>
              <a:ext uri="{FF2B5EF4-FFF2-40B4-BE49-F238E27FC236}">
                <a16:creationId xmlns:a16="http://schemas.microsoft.com/office/drawing/2014/main" id="{7BAFC2B7-97A5-6C28-B0C0-D08E8F88B61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C510CE3-B845-D0CD-943B-85FC5AC04302}"/>
              </a:ext>
            </a:extLst>
          </p:cNvPr>
          <p:cNvSpPr>
            <a:spLocks noGrp="1"/>
          </p:cNvSpPr>
          <p:nvPr>
            <p:ph type="sldNum" sz="quarter" idx="12"/>
          </p:nvPr>
        </p:nvSpPr>
        <p:spPr/>
        <p:txBody>
          <a:bodyPr/>
          <a:lstStyle>
            <a:lvl1pPr>
              <a:defRPr/>
            </a:lvl1pPr>
          </a:lstStyle>
          <a:p>
            <a:fld id="{335D9BD6-5EE1-4084-9124-B21B1AA0A47B}" type="slidenum">
              <a:rPr lang="en-US" altLang="en-US"/>
              <a:pPr/>
              <a:t>‹#›</a:t>
            </a:fld>
            <a:endParaRPr lang="en-US" altLang="en-US"/>
          </a:p>
        </p:txBody>
      </p:sp>
    </p:spTree>
    <p:extLst>
      <p:ext uri="{BB962C8B-B14F-4D97-AF65-F5344CB8AC3E}">
        <p14:creationId xmlns:p14="http://schemas.microsoft.com/office/powerpoint/2010/main" val="1365234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F4F4D250-5D02-8F4F-229F-5550912CB9E6}"/>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11F42B0-C749-2EE8-B1C6-B3B29581A29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11D1EBD-C9BF-93FA-16BE-36621D736EC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F1DF499-A424-4F02-9018-3BFBC8301859}" type="datetimeFigureOut">
              <a:rPr lang="en-US"/>
              <a:pPr>
                <a:defRPr/>
              </a:pPr>
              <a:t>7/23/2025</a:t>
            </a:fld>
            <a:endParaRPr lang="en-US"/>
          </a:p>
        </p:txBody>
      </p:sp>
      <p:sp>
        <p:nvSpPr>
          <p:cNvPr id="5" name="Footer Placeholder 4">
            <a:extLst>
              <a:ext uri="{FF2B5EF4-FFF2-40B4-BE49-F238E27FC236}">
                <a16:creationId xmlns:a16="http://schemas.microsoft.com/office/drawing/2014/main" id="{C925A255-2C6E-0BF8-CD3C-3FFE99BDA1C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75CC2AA2-CDA9-6C73-5378-B3399D4B4ED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3AA8E97A-C1D4-453F-8D14-11CED1234A8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A680FA-0AE5-D4E1-A7D2-A5B7474035A5}"/>
              </a:ext>
            </a:extLst>
          </p:cNvPr>
          <p:cNvSpPr>
            <a:spLocks noGrp="1"/>
          </p:cNvSpPr>
          <p:nvPr>
            <p:ph type="title"/>
          </p:nvPr>
        </p:nvSpPr>
        <p:spPr>
          <a:xfrm>
            <a:off x="457200" y="304800"/>
            <a:ext cx="8305800" cy="5715000"/>
          </a:xfrm>
          <a:ln>
            <a:miter lim="800000"/>
            <a:headEnd/>
            <a:tailEnd/>
          </a:ln>
        </p:spPr>
        <p:txBody>
          <a:bodyPr rtlCol="0">
            <a:normAutofit fontScale="90000"/>
          </a:bodyPr>
          <a:lstStyle/>
          <a:p>
            <a:pPr eaLnBrk="1" fontAlgn="auto" hangingPunct="1">
              <a:spcAft>
                <a:spcPts val="0"/>
              </a:spcAft>
              <a:defRPr/>
            </a:pPr>
            <a:br>
              <a:rPr lang="en-US" sz="4800" kern="10" dirty="0">
                <a:ln w="9525">
                  <a:round/>
                  <a:headEnd/>
                  <a:tailEnd/>
                </a:ln>
                <a:latin typeface="Times New Roman" pitchFamily="18" charset="0"/>
                <a:cs typeface="Times New Roman" pitchFamily="18" charset="0"/>
              </a:rPr>
            </a:br>
            <a:br>
              <a:rPr lang="en-US" sz="4800" kern="10" dirty="0">
                <a:ln w="9525">
                  <a:round/>
                  <a:headEnd/>
                  <a:tailEnd/>
                </a:ln>
                <a:latin typeface="Times New Roman" pitchFamily="18" charset="0"/>
                <a:cs typeface="Times New Roman" pitchFamily="18" charset="0"/>
              </a:rPr>
            </a:br>
            <a:r>
              <a:rPr lang="en-US" sz="4800" b="1" kern="10" dirty="0">
                <a:ln w="9525">
                  <a:round/>
                  <a:headEnd/>
                  <a:tailEnd/>
                </a:ln>
                <a:solidFill>
                  <a:srgbClr val="0000FF"/>
                </a:solidFill>
                <a:latin typeface="Times New Roman" pitchFamily="18" charset="0"/>
                <a:cs typeface="Times New Roman" pitchFamily="18" charset="0"/>
              </a:rPr>
              <a:t>Research Proposal</a:t>
            </a:r>
            <a:br>
              <a:rPr lang="en-US" sz="4800" kern="10" dirty="0">
                <a:ln w="9525">
                  <a:round/>
                  <a:headEnd/>
                  <a:tailEnd/>
                </a:ln>
                <a:solidFill>
                  <a:srgbClr val="0000FF"/>
                </a:solidFill>
                <a:latin typeface="Times New Roman" pitchFamily="18" charset="0"/>
                <a:cs typeface="Times New Roman" pitchFamily="18" charset="0"/>
              </a:rPr>
            </a:br>
            <a:r>
              <a:rPr lang="en-US" sz="4800" kern="10" dirty="0">
                <a:ln w="9525">
                  <a:round/>
                  <a:headEnd/>
                  <a:tailEnd/>
                </a:ln>
                <a:solidFill>
                  <a:srgbClr val="0000FF"/>
                </a:solidFill>
                <a:latin typeface="Times New Roman" pitchFamily="18" charset="0"/>
                <a:cs typeface="Times New Roman" pitchFamily="18" charset="0"/>
              </a:rPr>
              <a:t>by</a:t>
            </a:r>
            <a:r>
              <a:rPr lang="en-US" sz="3200" kern="10" dirty="0">
                <a:ln w="9525">
                  <a:round/>
                  <a:headEnd/>
                  <a:tailEnd/>
                </a:ln>
                <a:solidFill>
                  <a:srgbClr val="0000FF"/>
                </a:solidFill>
                <a:latin typeface="Times New Roman" pitchFamily="18" charset="0"/>
                <a:cs typeface="Times New Roman" pitchFamily="18" charset="0"/>
              </a:rPr>
              <a:t>         </a:t>
            </a:r>
            <a:br>
              <a:rPr lang="en-US" sz="3200" kern="10" dirty="0">
                <a:ln w="9525">
                  <a:round/>
                  <a:headEnd/>
                  <a:tailEnd/>
                </a:ln>
                <a:solidFill>
                  <a:srgbClr val="0000FF"/>
                </a:solidFill>
                <a:latin typeface="Times New Roman" pitchFamily="18" charset="0"/>
                <a:cs typeface="Times New Roman" pitchFamily="18" charset="0"/>
              </a:rPr>
            </a:br>
            <a:r>
              <a:rPr lang="en-US" sz="3100" kern="10" dirty="0" err="1">
                <a:ln w="9525">
                  <a:round/>
                  <a:headEnd/>
                  <a:tailEnd/>
                </a:ln>
                <a:solidFill>
                  <a:srgbClr val="0000FF"/>
                </a:solidFill>
                <a:latin typeface="Times New Roman" pitchFamily="18" charset="0"/>
                <a:cs typeface="Times New Roman" pitchFamily="18" charset="0"/>
              </a:rPr>
              <a:t>Dr.I.Selvaraj</a:t>
            </a:r>
            <a:r>
              <a:rPr lang="en-US" sz="3100" kern="10" dirty="0">
                <a:ln w="9525">
                  <a:round/>
                  <a:headEnd/>
                  <a:tailEnd/>
                </a:ln>
                <a:solidFill>
                  <a:srgbClr val="0000FF"/>
                </a:solidFill>
                <a:latin typeface="Times New Roman" pitchFamily="18" charset="0"/>
                <a:cs typeface="Times New Roman" pitchFamily="18" charset="0"/>
              </a:rPr>
              <a:t> </a:t>
            </a:r>
            <a:br>
              <a:rPr lang="en-US" sz="3100" kern="10" dirty="0">
                <a:ln w="9525">
                  <a:round/>
                  <a:headEnd/>
                  <a:tailEnd/>
                </a:ln>
                <a:solidFill>
                  <a:srgbClr val="0000FF"/>
                </a:solidFill>
                <a:latin typeface="Times New Roman" pitchFamily="18" charset="0"/>
                <a:cs typeface="Times New Roman" pitchFamily="18" charset="0"/>
              </a:rPr>
            </a:br>
            <a:r>
              <a:rPr lang="en-US" sz="3200" kern="10" dirty="0">
                <a:ln w="9525">
                  <a:round/>
                  <a:headEnd/>
                  <a:tailEnd/>
                </a:ln>
                <a:solidFill>
                  <a:srgbClr val="0000FF"/>
                </a:solidFill>
                <a:latin typeface="Times New Roman" pitchFamily="18" charset="0"/>
                <a:cs typeface="Times New Roman" pitchFamily="18" charset="0"/>
              </a:rPr>
              <a:t> </a:t>
            </a:r>
            <a:r>
              <a:rPr lang="en-US" sz="2200" b="1" kern="10" dirty="0">
                <a:ln w="9525">
                  <a:round/>
                  <a:headEnd/>
                  <a:tailEnd/>
                </a:ln>
                <a:solidFill>
                  <a:srgbClr val="0000FF"/>
                </a:solidFill>
                <a:latin typeface="Times New Roman" pitchFamily="18" charset="0"/>
                <a:cs typeface="Times New Roman" pitchFamily="18" charset="0"/>
              </a:rPr>
              <a:t>B.SC.,M.B.B.S.,M.D.,D.P.H.,D.I.H </a:t>
            </a:r>
            <a:br>
              <a:rPr lang="en-US" sz="2200" b="1" kern="10" dirty="0">
                <a:ln w="9525">
                  <a:round/>
                  <a:headEnd/>
                  <a:tailEnd/>
                </a:ln>
                <a:solidFill>
                  <a:srgbClr val="0000FF"/>
                </a:solidFill>
                <a:latin typeface="Times New Roman" pitchFamily="18" charset="0"/>
                <a:cs typeface="Times New Roman" pitchFamily="18" charset="0"/>
              </a:rPr>
            </a:br>
            <a:r>
              <a:rPr lang="en-US" sz="2400" kern="10" dirty="0">
                <a:ln w="9525">
                  <a:round/>
                  <a:headEnd/>
                  <a:tailEnd/>
                </a:ln>
                <a:solidFill>
                  <a:srgbClr val="0000FF"/>
                </a:solidFill>
                <a:latin typeface="Times New Roman" pitchFamily="18" charset="0"/>
                <a:cs typeface="Times New Roman" pitchFamily="18" charset="0"/>
              </a:rPr>
              <a:t> </a:t>
            </a:r>
            <a:r>
              <a:rPr lang="en-US" sz="2200" b="1" kern="10" dirty="0">
                <a:ln w="9525">
                  <a:round/>
                  <a:headEnd/>
                  <a:tailEnd/>
                </a:ln>
                <a:solidFill>
                  <a:srgbClr val="0000FF"/>
                </a:solidFill>
                <a:latin typeface="Times New Roman" pitchFamily="18" charset="0"/>
                <a:cs typeface="Times New Roman" pitchFamily="18" charset="0"/>
              </a:rPr>
              <a:t>PGCH&amp;FW(NIHFW, </a:t>
            </a:r>
            <a:r>
              <a:rPr lang="en-US" sz="2200" b="1" kern="10" dirty="0" err="1">
                <a:ln w="9525">
                  <a:round/>
                  <a:headEnd/>
                  <a:tailEnd/>
                </a:ln>
                <a:solidFill>
                  <a:srgbClr val="0000FF"/>
                </a:solidFill>
                <a:latin typeface="Times New Roman" pitchFamily="18" charset="0"/>
                <a:cs typeface="Times New Roman" pitchFamily="18" charset="0"/>
              </a:rPr>
              <a:t>NewDelhi</a:t>
            </a:r>
            <a:r>
              <a:rPr lang="en-US" sz="2200" b="1" kern="10" dirty="0">
                <a:ln w="9525">
                  <a:round/>
                  <a:headEnd/>
                  <a:tailEnd/>
                </a:ln>
                <a:solidFill>
                  <a:srgbClr val="0000FF"/>
                </a:solidFill>
                <a:latin typeface="Times New Roman" pitchFamily="18" charset="0"/>
                <a:cs typeface="Times New Roman" pitchFamily="18" charset="0"/>
              </a:rPr>
              <a:t>) </a:t>
            </a:r>
            <a:br>
              <a:rPr lang="en-US" sz="2200" b="1" kern="10" dirty="0">
                <a:ln w="9525">
                  <a:round/>
                  <a:headEnd/>
                  <a:tailEnd/>
                </a:ln>
                <a:solidFill>
                  <a:srgbClr val="0000FF"/>
                </a:solidFill>
                <a:latin typeface="Times New Roman" pitchFamily="18" charset="0"/>
                <a:cs typeface="Times New Roman" pitchFamily="18" charset="0"/>
              </a:rPr>
            </a:br>
            <a:r>
              <a:rPr lang="en-US" sz="3100" kern="10" dirty="0">
                <a:ln w="9525">
                  <a:round/>
                  <a:headEnd/>
                  <a:tailEnd/>
                </a:ln>
                <a:solidFill>
                  <a:srgbClr val="0000FF"/>
                </a:solidFill>
                <a:latin typeface="Times New Roman" pitchFamily="18" charset="0"/>
                <a:cs typeface="Times New Roman" pitchFamily="18" charset="0"/>
              </a:rPr>
              <a:t>Indian Railways Medical Service (VRS)</a:t>
            </a:r>
            <a:br>
              <a:rPr lang="en-US" sz="3100" kern="10" dirty="0">
                <a:ln w="9525">
                  <a:round/>
                  <a:headEnd/>
                  <a:tailEnd/>
                </a:ln>
                <a:solidFill>
                  <a:srgbClr val="0000FF"/>
                </a:solidFill>
                <a:latin typeface="Times New Roman" pitchFamily="18" charset="0"/>
                <a:cs typeface="Times New Roman" pitchFamily="18" charset="0"/>
              </a:rPr>
            </a:br>
            <a:r>
              <a:rPr lang="en-US" sz="3100" kern="10" dirty="0">
                <a:ln w="9525">
                  <a:round/>
                  <a:headEnd/>
                  <a:tailEnd/>
                </a:ln>
                <a:solidFill>
                  <a:srgbClr val="0000FF"/>
                </a:solidFill>
                <a:latin typeface="Times New Roman" pitchFamily="18" charset="0"/>
                <a:cs typeface="Times New Roman" pitchFamily="18" charset="0"/>
              </a:rPr>
              <a:t>Assistant Professor</a:t>
            </a:r>
            <a:br>
              <a:rPr lang="en-US" sz="3100" kern="10" dirty="0">
                <a:ln w="9525">
                  <a:round/>
                  <a:headEnd/>
                  <a:tailEnd/>
                </a:ln>
                <a:solidFill>
                  <a:srgbClr val="0000FF"/>
                </a:solidFill>
                <a:latin typeface="Times New Roman" pitchFamily="18" charset="0"/>
                <a:cs typeface="Times New Roman" pitchFamily="18" charset="0"/>
              </a:rPr>
            </a:br>
            <a:r>
              <a:rPr lang="en-US" sz="3100" kern="10" dirty="0">
                <a:ln w="9525">
                  <a:round/>
                  <a:headEnd/>
                  <a:tailEnd/>
                </a:ln>
                <a:solidFill>
                  <a:srgbClr val="0000FF"/>
                </a:solidFill>
                <a:latin typeface="Times New Roman" pitchFamily="18" charset="0"/>
                <a:cs typeface="Times New Roman" pitchFamily="18" charset="0"/>
              </a:rPr>
              <a:t>   Public Health Consultant</a:t>
            </a:r>
            <a:br>
              <a:rPr lang="en-US" sz="3100" kern="10" dirty="0">
                <a:ln w="9525">
                  <a:round/>
                  <a:headEnd/>
                  <a:tailEnd/>
                </a:ln>
                <a:solidFill>
                  <a:srgbClr val="0000FF"/>
                </a:solidFill>
                <a:latin typeface="Times New Roman" pitchFamily="18" charset="0"/>
                <a:cs typeface="Times New Roman" pitchFamily="18" charset="0"/>
              </a:rPr>
            </a:br>
            <a:r>
              <a:rPr lang="en-US" sz="3100" kern="10" dirty="0">
                <a:ln w="9525">
                  <a:round/>
                  <a:headEnd/>
                  <a:tailEnd/>
                </a:ln>
                <a:solidFill>
                  <a:srgbClr val="0000FF"/>
                </a:solidFill>
                <a:latin typeface="Times New Roman" pitchFamily="18" charset="0"/>
                <a:cs typeface="Times New Roman" pitchFamily="18" charset="0"/>
              </a:rPr>
              <a:t>      Community medicine specialist</a:t>
            </a:r>
            <a:br>
              <a:rPr lang="en-US" sz="3100" kern="10" dirty="0">
                <a:ln w="9525">
                  <a:round/>
                  <a:headEnd/>
                  <a:tailEnd/>
                </a:ln>
                <a:solidFill>
                  <a:srgbClr val="0000FF"/>
                </a:solidFill>
                <a:latin typeface="Times New Roman" pitchFamily="18" charset="0"/>
                <a:cs typeface="Times New Roman" pitchFamily="18" charset="0"/>
              </a:rPr>
            </a:br>
            <a:r>
              <a:rPr lang="en-US" sz="3100" kern="10" dirty="0">
                <a:ln w="9525">
                  <a:round/>
                  <a:headEnd/>
                  <a:tailEnd/>
                </a:ln>
                <a:solidFill>
                  <a:srgbClr val="0000FF"/>
                </a:solidFill>
                <a:latin typeface="Times New Roman" pitchFamily="18" charset="0"/>
                <a:cs typeface="Times New Roman" pitchFamily="18" charset="0"/>
              </a:rPr>
              <a:t>  Health &amp;Family welfare consultant</a:t>
            </a:r>
            <a:br>
              <a:rPr lang="en-US" sz="3100" kern="10" dirty="0">
                <a:ln w="9525">
                  <a:round/>
                  <a:headEnd/>
                  <a:tailEnd/>
                </a:ln>
                <a:solidFill>
                  <a:srgbClr val="0000FF"/>
                </a:solidFill>
                <a:latin typeface="Times New Roman" pitchFamily="18" charset="0"/>
                <a:cs typeface="Times New Roman" pitchFamily="18" charset="0"/>
              </a:rPr>
            </a:br>
            <a:r>
              <a:rPr lang="en-US" sz="3100" kern="10" dirty="0">
                <a:ln w="9525">
                  <a:round/>
                  <a:headEnd/>
                  <a:tailEnd/>
                </a:ln>
                <a:solidFill>
                  <a:srgbClr val="0000FF"/>
                </a:solidFill>
                <a:latin typeface="Times New Roman" pitchFamily="18" charset="0"/>
                <a:cs typeface="Times New Roman" pitchFamily="18" charset="0"/>
              </a:rPr>
              <a:t>          Industrial health consultant</a:t>
            </a:r>
            <a:br>
              <a:rPr lang="en-US" sz="3100" kern="10" dirty="0">
                <a:ln w="9525">
                  <a:round/>
                  <a:headEnd/>
                  <a:tailEnd/>
                </a:ln>
                <a:solidFill>
                  <a:srgbClr val="0000FF"/>
                </a:solidFill>
                <a:latin typeface="Times New Roman" pitchFamily="18" charset="0"/>
                <a:cs typeface="Times New Roman" pitchFamily="18" charset="0"/>
              </a:rPr>
            </a:br>
            <a:r>
              <a:rPr lang="en-US" sz="3100" kern="10" dirty="0">
                <a:ln w="9525">
                  <a:round/>
                  <a:headEnd/>
                  <a:tailEnd/>
                </a:ln>
                <a:solidFill>
                  <a:srgbClr val="0000FF"/>
                </a:solidFill>
                <a:latin typeface="Times New Roman" pitchFamily="18" charset="0"/>
                <a:cs typeface="Times New Roman" pitchFamily="18" charset="0"/>
              </a:rPr>
              <a:t>      Epidemiologist</a:t>
            </a:r>
            <a:br>
              <a:rPr lang="en-US" kern="10" dirty="0">
                <a:ln w="9525">
                  <a:round/>
                  <a:headEnd/>
                  <a:tailEnd/>
                </a:ln>
                <a:solidFill>
                  <a:schemeClr val="tx2"/>
                </a:solidFill>
                <a:latin typeface="Times New Roman" pitchFamily="18" charset="0"/>
                <a:cs typeface="Times New Roman" pitchFamily="18" charset="0"/>
              </a:rPr>
            </a:br>
            <a:br>
              <a:rPr lang="en-US" kern="10" dirty="0">
                <a:ln w="9525">
                  <a:round/>
                  <a:headEnd/>
                  <a:tailEnd/>
                </a:ln>
                <a:gradFill rotWithShape="1">
                  <a:gsLst>
                    <a:gs pos="0">
                      <a:srgbClr val="00FF00"/>
                    </a:gs>
                    <a:gs pos="100000">
                      <a:srgbClr val="007600"/>
                    </a:gs>
                  </a:gsLst>
                  <a:lin ang="5400000" scaled="1"/>
                </a:gradFill>
                <a:latin typeface="Arial Black"/>
              </a:rPr>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F3E7790A-7251-FC6A-F8E6-D1868CE0DDBC}"/>
              </a:ext>
            </a:extLst>
          </p:cNvPr>
          <p:cNvSpPr>
            <a:spLocks noGrp="1" noChangeArrowheads="1"/>
          </p:cNvSpPr>
          <p:nvPr>
            <p:ph type="body" idx="1"/>
          </p:nvPr>
        </p:nvSpPr>
        <p:spPr>
          <a:xfrm>
            <a:off x="228600" y="1524000"/>
            <a:ext cx="8610600" cy="2209800"/>
          </a:xfrm>
        </p:spPr>
        <p:txBody>
          <a:bodyPr/>
          <a:lstStyle/>
          <a:p>
            <a:pPr eaLnBrk="1" hangingPunct="1">
              <a:buFontTx/>
              <a:buNone/>
            </a:pPr>
            <a:r>
              <a:rPr lang="en-US" altLang="en-US">
                <a:solidFill>
                  <a:srgbClr val="0000FF"/>
                </a:solidFill>
                <a:latin typeface="Times New Roman" panose="02020603050405020304" pitchFamily="18" charset="0"/>
                <a:cs typeface="Times New Roman" panose="02020603050405020304" pitchFamily="18" charset="0"/>
              </a:rPr>
              <a:t>  </a:t>
            </a:r>
            <a:r>
              <a:rPr lang="en-US" altLang="en-US" sz="3600">
                <a:solidFill>
                  <a:srgbClr val="0000FF"/>
                </a:solidFill>
                <a:latin typeface="Times New Roman" panose="02020603050405020304" pitchFamily="18" charset="0"/>
                <a:cs typeface="Times New Roman" panose="02020603050405020304" pitchFamily="18" charset="0"/>
              </a:rPr>
              <a:t>Writing a formal research proposal should </a:t>
            </a:r>
          </a:p>
          <a:p>
            <a:pPr eaLnBrk="1" hangingPunct="1">
              <a:buFontTx/>
              <a:buNone/>
            </a:pPr>
            <a:r>
              <a:rPr lang="en-US" altLang="en-US" sz="3600">
                <a:solidFill>
                  <a:srgbClr val="0000FF"/>
                </a:solidFill>
                <a:latin typeface="Times New Roman" panose="02020603050405020304" pitchFamily="18" charset="0"/>
                <a:cs typeface="Times New Roman" panose="02020603050405020304" pitchFamily="18" charset="0"/>
              </a:rPr>
              <a:t>be started  by the  time one has  decided on </a:t>
            </a:r>
          </a:p>
          <a:p>
            <a:pPr eaLnBrk="1" hangingPunct="1">
              <a:buFontTx/>
              <a:buNone/>
            </a:pPr>
            <a:r>
              <a:rPr lang="en-US" altLang="en-US" sz="3600">
                <a:solidFill>
                  <a:srgbClr val="0000FF"/>
                </a:solidFill>
                <a:latin typeface="Times New Roman" panose="02020603050405020304" pitchFamily="18" charset="0"/>
                <a:cs typeface="Times New Roman" panose="02020603050405020304" pitchFamily="18" charset="0"/>
              </a:rPr>
              <a:t>the topic  for the study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3B705FFD-8D93-6C73-0870-ABF3BDAD244B}"/>
              </a:ext>
            </a:extLst>
          </p:cNvPr>
          <p:cNvSpPr>
            <a:spLocks noGrp="1"/>
          </p:cNvSpPr>
          <p:nvPr>
            <p:ph idx="1"/>
          </p:nvPr>
        </p:nvSpPr>
        <p:spPr>
          <a:xfrm>
            <a:off x="457200" y="990600"/>
            <a:ext cx="8229600" cy="4114800"/>
          </a:xfrm>
        </p:spPr>
        <p:txBody>
          <a:bodyPr/>
          <a:lstStyle/>
          <a:p>
            <a:pPr eaLnBrk="1" hangingPunct="1"/>
            <a:r>
              <a:rPr lang="en-US" altLang="en-US"/>
              <a:t>Go to next slide</a:t>
            </a:r>
            <a:endParaRPr lang="en-US" altLang="en-US">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a:extLst>
              <a:ext uri="{FF2B5EF4-FFF2-40B4-BE49-F238E27FC236}">
                <a16:creationId xmlns:a16="http://schemas.microsoft.com/office/drawing/2014/main" id="{68CD94E7-EC96-50E7-4DF2-1645469DDE3F}"/>
              </a:ext>
            </a:extLst>
          </p:cNvPr>
          <p:cNvSpPr>
            <a:spLocks noGrp="1" noChangeArrowheads="1"/>
          </p:cNvSpPr>
          <p:nvPr>
            <p:ph type="body" idx="1"/>
          </p:nvPr>
        </p:nvSpPr>
        <p:spPr>
          <a:xfrm>
            <a:off x="381000" y="381000"/>
            <a:ext cx="8305800" cy="4953000"/>
          </a:xfrm>
        </p:spPr>
        <p:txBody>
          <a:bodyPr rtlCol="0">
            <a:normAutofit fontScale="70000" lnSpcReduction="20000"/>
          </a:bodyPr>
          <a:lstStyle/>
          <a:p>
            <a:pPr algn="just" eaLnBrk="1" fontAlgn="auto" hangingPunct="1">
              <a:spcAft>
                <a:spcPts val="0"/>
              </a:spcAft>
              <a:buClr>
                <a:srgbClr val="0000FF"/>
              </a:buClr>
              <a:defRPr/>
            </a:pPr>
            <a:r>
              <a:rPr lang="en-US" sz="4600" dirty="0">
                <a:solidFill>
                  <a:srgbClr val="0000FF"/>
                </a:solidFill>
                <a:latin typeface="Times New Roman" pitchFamily="18" charset="0"/>
                <a:cs typeface="Times New Roman" pitchFamily="18" charset="0"/>
              </a:rPr>
              <a:t>Objective</a:t>
            </a:r>
          </a:p>
          <a:p>
            <a:pPr algn="just" eaLnBrk="1" fontAlgn="auto" hangingPunct="1">
              <a:spcAft>
                <a:spcPts val="0"/>
              </a:spcAft>
              <a:buClr>
                <a:srgbClr val="0000FF"/>
              </a:buClr>
              <a:defRPr/>
            </a:pPr>
            <a:r>
              <a:rPr lang="en-US" sz="4600" dirty="0">
                <a:solidFill>
                  <a:srgbClr val="0000FF"/>
                </a:solidFill>
                <a:latin typeface="Times New Roman" pitchFamily="18" charset="0"/>
                <a:cs typeface="Times New Roman" pitchFamily="18" charset="0"/>
              </a:rPr>
              <a:t>Justification</a:t>
            </a:r>
          </a:p>
          <a:p>
            <a:pPr algn="just" eaLnBrk="1" fontAlgn="auto" hangingPunct="1">
              <a:spcAft>
                <a:spcPts val="0"/>
              </a:spcAft>
              <a:buClr>
                <a:srgbClr val="0000FF"/>
              </a:buClr>
              <a:defRPr/>
            </a:pPr>
            <a:r>
              <a:rPr lang="en-US" sz="4600" dirty="0">
                <a:solidFill>
                  <a:srgbClr val="0000FF"/>
                </a:solidFill>
                <a:latin typeface="Times New Roman" pitchFamily="18" charset="0"/>
                <a:cs typeface="Times New Roman" pitchFamily="18" charset="0"/>
              </a:rPr>
              <a:t>Introduction</a:t>
            </a:r>
          </a:p>
          <a:p>
            <a:pPr algn="just" eaLnBrk="1" fontAlgn="auto" hangingPunct="1">
              <a:spcAft>
                <a:spcPts val="0"/>
              </a:spcAft>
              <a:buClr>
                <a:srgbClr val="0000FF"/>
              </a:buClr>
              <a:defRPr/>
            </a:pPr>
            <a:r>
              <a:rPr lang="en-US" sz="4600" dirty="0">
                <a:solidFill>
                  <a:srgbClr val="0000FF"/>
                </a:solidFill>
                <a:latin typeface="Times New Roman" pitchFamily="18" charset="0"/>
                <a:cs typeface="Times New Roman" pitchFamily="18" charset="0"/>
              </a:rPr>
              <a:t>Background /Review of literature</a:t>
            </a:r>
          </a:p>
          <a:p>
            <a:pPr algn="just" eaLnBrk="1" fontAlgn="auto" hangingPunct="1">
              <a:spcAft>
                <a:spcPts val="0"/>
              </a:spcAft>
              <a:buClr>
                <a:srgbClr val="0000FF"/>
              </a:buClr>
              <a:defRPr/>
            </a:pPr>
            <a:r>
              <a:rPr lang="en-US" sz="4600" dirty="0">
                <a:solidFill>
                  <a:srgbClr val="0000FF"/>
                </a:solidFill>
                <a:latin typeface="Times New Roman" pitchFamily="18" charset="0"/>
                <a:cs typeface="Times New Roman" pitchFamily="18" charset="0"/>
              </a:rPr>
              <a:t>Methodology</a:t>
            </a:r>
          </a:p>
          <a:p>
            <a:pPr algn="just" eaLnBrk="1" fontAlgn="auto" hangingPunct="1">
              <a:spcAft>
                <a:spcPts val="0"/>
              </a:spcAft>
              <a:buClr>
                <a:srgbClr val="0000FF"/>
              </a:buClr>
              <a:defRPr/>
            </a:pPr>
            <a:r>
              <a:rPr lang="en-US" sz="4600" dirty="0">
                <a:solidFill>
                  <a:srgbClr val="0000FF"/>
                </a:solidFill>
                <a:latin typeface="Times New Roman" pitchFamily="18" charset="0"/>
                <a:cs typeface="Times New Roman" pitchFamily="18" charset="0"/>
              </a:rPr>
              <a:t>Time frame and work schedule/Gantt chart</a:t>
            </a:r>
          </a:p>
          <a:p>
            <a:pPr algn="just" eaLnBrk="1" fontAlgn="auto" hangingPunct="1">
              <a:spcAft>
                <a:spcPts val="0"/>
              </a:spcAft>
              <a:buClr>
                <a:srgbClr val="0000FF"/>
              </a:buClr>
              <a:defRPr/>
            </a:pPr>
            <a:r>
              <a:rPr lang="en-US" sz="4600" dirty="0">
                <a:solidFill>
                  <a:srgbClr val="0000FF"/>
                </a:solidFill>
                <a:latin typeface="Times New Roman" pitchFamily="18" charset="0"/>
                <a:cs typeface="Times New Roman" pitchFamily="18" charset="0"/>
              </a:rPr>
              <a:t>Personnel needed / available</a:t>
            </a:r>
          </a:p>
          <a:p>
            <a:pPr algn="just" eaLnBrk="1" fontAlgn="auto" hangingPunct="1">
              <a:spcAft>
                <a:spcPts val="0"/>
              </a:spcAft>
              <a:buClr>
                <a:srgbClr val="0000FF"/>
              </a:buClr>
              <a:defRPr/>
            </a:pPr>
            <a:r>
              <a:rPr lang="en-US" sz="4600" dirty="0">
                <a:solidFill>
                  <a:srgbClr val="0000FF"/>
                </a:solidFill>
                <a:latin typeface="Times New Roman" pitchFamily="18" charset="0"/>
                <a:cs typeface="Times New Roman" pitchFamily="18" charset="0"/>
              </a:rPr>
              <a:t>Facilities needed / available</a:t>
            </a:r>
          </a:p>
          <a:p>
            <a:pPr algn="just" eaLnBrk="1" fontAlgn="auto" hangingPunct="1">
              <a:spcAft>
                <a:spcPts val="0"/>
              </a:spcAft>
              <a:buClr>
                <a:srgbClr val="0000FF"/>
              </a:buClr>
              <a:defRPr/>
            </a:pPr>
            <a:r>
              <a:rPr lang="en-US" sz="4600" dirty="0">
                <a:solidFill>
                  <a:srgbClr val="0000FF"/>
                </a:solidFill>
                <a:latin typeface="Times New Roman" pitchFamily="18" charset="0"/>
                <a:cs typeface="Times New Roman" pitchFamily="18" charset="0"/>
              </a:rPr>
              <a:t>Budget</a:t>
            </a:r>
          </a:p>
          <a:p>
            <a:pPr algn="just" eaLnBrk="1" fontAlgn="auto" hangingPunct="1">
              <a:spcAft>
                <a:spcPts val="0"/>
              </a:spcAft>
              <a:buClr>
                <a:srgbClr val="0000FF"/>
              </a:buClr>
              <a:defRPr/>
            </a:pPr>
            <a:endParaRPr lang="en-US" dirty="0">
              <a:solidFill>
                <a:srgbClr val="0000FF"/>
              </a:solidFill>
              <a:latin typeface="Times New Roman" pitchFamily="18" charset="0"/>
              <a:cs typeface="Times New Roman" pitchFamily="18" charset="0"/>
            </a:endParaRPr>
          </a:p>
          <a:p>
            <a:pPr algn="just" eaLnBrk="1" fontAlgn="auto" hangingPunct="1">
              <a:spcAft>
                <a:spcPts val="0"/>
              </a:spcAft>
              <a:buClr>
                <a:srgbClr val="FF0000"/>
              </a:buClr>
              <a:buFont typeface="Wingdings" pitchFamily="2" charset="2"/>
              <a:buNone/>
              <a:defRPr/>
            </a:pPr>
            <a:endParaRPr lang="en-US" sz="4000" dirty="0">
              <a:latin typeface="Arial" charset="0"/>
              <a:cs typeface="Times New Roman" pitchFamily="18" charset="0"/>
            </a:endParaRPr>
          </a:p>
          <a:p>
            <a:pPr algn="just" eaLnBrk="1" fontAlgn="auto" hangingPunct="1">
              <a:spcAft>
                <a:spcPts val="0"/>
              </a:spcAft>
              <a:buClr>
                <a:srgbClr val="FF0000"/>
              </a:buClr>
              <a:buFont typeface="Wingdings" pitchFamily="2" charset="2"/>
              <a:buNone/>
              <a:defRPr/>
            </a:pPr>
            <a:endParaRPr lang="en-US" sz="4000" dirty="0">
              <a:latin typeface="Arial" charset="0"/>
              <a:cs typeface="Times New Roman" pitchFamily="18" charset="0"/>
            </a:endParaRPr>
          </a:p>
          <a:p>
            <a:pPr eaLnBrk="1" fontAlgn="auto" hangingPunct="1">
              <a:spcAft>
                <a:spcPts val="0"/>
              </a:spcAft>
              <a:buFontTx/>
              <a:buNone/>
              <a:defRPr/>
            </a:pPr>
            <a:endParaRPr lang="en-US" sz="4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F471CB2-6148-9978-2912-FFF7907F96DD}"/>
              </a:ext>
            </a:extLst>
          </p:cNvPr>
          <p:cNvSpPr>
            <a:spLocks noGrp="1" noChangeArrowheads="1"/>
          </p:cNvSpPr>
          <p:nvPr>
            <p:ph type="title"/>
          </p:nvPr>
        </p:nvSpPr>
        <p:spPr>
          <a:xfrm>
            <a:off x="609600" y="228600"/>
            <a:ext cx="7772400" cy="838200"/>
          </a:xfrm>
        </p:spPr>
        <p:txBody>
          <a:bodyPr/>
          <a:lstStyle/>
          <a:p>
            <a:pPr eaLnBrk="1" hangingPunct="1"/>
            <a:r>
              <a:rPr lang="en-US" altLang="en-US" sz="4000" b="1">
                <a:solidFill>
                  <a:srgbClr val="0000FF"/>
                </a:solidFill>
                <a:cs typeface="Times New Roman" panose="02020603050405020304" pitchFamily="18" charset="0"/>
              </a:rPr>
              <a:t>Objectives</a:t>
            </a:r>
          </a:p>
        </p:txBody>
      </p:sp>
      <p:sp>
        <p:nvSpPr>
          <p:cNvPr id="186371" name="Rectangle 3">
            <a:extLst>
              <a:ext uri="{FF2B5EF4-FFF2-40B4-BE49-F238E27FC236}">
                <a16:creationId xmlns:a16="http://schemas.microsoft.com/office/drawing/2014/main" id="{87A79E42-BD2F-E5FD-834D-8CC7A9EF55D0}"/>
              </a:ext>
            </a:extLst>
          </p:cNvPr>
          <p:cNvSpPr>
            <a:spLocks noGrp="1" noChangeArrowheads="1"/>
          </p:cNvSpPr>
          <p:nvPr>
            <p:ph type="body" idx="1"/>
          </p:nvPr>
        </p:nvSpPr>
        <p:spPr>
          <a:xfrm>
            <a:off x="228600" y="990600"/>
            <a:ext cx="8610600" cy="5562600"/>
          </a:xfrm>
        </p:spPr>
        <p:txBody>
          <a:bodyPr rtlCol="0">
            <a:normAutofit fontScale="85000" lnSpcReduction="20000"/>
          </a:bodyPr>
          <a:lstStyle/>
          <a:p>
            <a:pPr eaLnBrk="1" fontAlgn="auto" hangingPunct="1">
              <a:spcAft>
                <a:spcPts val="0"/>
              </a:spcAft>
              <a:defRPr/>
            </a:pPr>
            <a:r>
              <a:rPr lang="en-US" sz="3600" dirty="0">
                <a:solidFill>
                  <a:srgbClr val="0000FF"/>
                </a:solidFill>
                <a:latin typeface="Times New Roman" pitchFamily="18" charset="0"/>
                <a:cs typeface="Times New Roman" pitchFamily="18" charset="0"/>
              </a:rPr>
              <a:t>This is a very important and pivotal section</a:t>
            </a:r>
          </a:p>
          <a:p>
            <a:pPr eaLnBrk="1" fontAlgn="auto" hangingPunct="1">
              <a:spcAft>
                <a:spcPts val="0"/>
              </a:spcAft>
              <a:buFontTx/>
              <a:buNone/>
              <a:defRPr/>
            </a:pPr>
            <a:r>
              <a:rPr lang="en-US" sz="3600" dirty="0">
                <a:solidFill>
                  <a:srgbClr val="0000FF"/>
                </a:solidFill>
                <a:latin typeface="Times New Roman" pitchFamily="18" charset="0"/>
                <a:cs typeface="Times New Roman" pitchFamily="18" charset="0"/>
              </a:rPr>
              <a:t> and everything else in the study is centered</a:t>
            </a:r>
          </a:p>
          <a:p>
            <a:pPr eaLnBrk="1" fontAlgn="auto" hangingPunct="1">
              <a:spcAft>
                <a:spcPts val="0"/>
              </a:spcAft>
              <a:buFontTx/>
              <a:buNone/>
              <a:defRPr/>
            </a:pPr>
            <a:r>
              <a:rPr lang="en-US" sz="3600" dirty="0">
                <a:solidFill>
                  <a:srgbClr val="0000FF"/>
                </a:solidFill>
                <a:latin typeface="Times New Roman" pitchFamily="18" charset="0"/>
                <a:cs typeface="Times New Roman" pitchFamily="18" charset="0"/>
              </a:rPr>
              <a:t> around it</a:t>
            </a:r>
          </a:p>
          <a:p>
            <a:pPr eaLnBrk="1" fontAlgn="auto" hangingPunct="1">
              <a:spcAft>
                <a:spcPts val="0"/>
              </a:spcAft>
              <a:defRPr/>
            </a:pPr>
            <a:r>
              <a:rPr lang="en-US" sz="3600" dirty="0">
                <a:solidFill>
                  <a:srgbClr val="0000FF"/>
                </a:solidFill>
                <a:latin typeface="Times New Roman" pitchFamily="18" charset="0"/>
                <a:cs typeface="Times New Roman" pitchFamily="18" charset="0"/>
              </a:rPr>
              <a:t>The objective of the proposed study should</a:t>
            </a:r>
          </a:p>
          <a:p>
            <a:pPr eaLnBrk="1" fontAlgn="auto" hangingPunct="1">
              <a:spcAft>
                <a:spcPts val="0"/>
              </a:spcAft>
              <a:buFontTx/>
              <a:buNone/>
              <a:defRPr/>
            </a:pPr>
            <a:r>
              <a:rPr lang="en-US" sz="3600" dirty="0">
                <a:solidFill>
                  <a:srgbClr val="0000FF"/>
                </a:solidFill>
                <a:latin typeface="Times New Roman" pitchFamily="18" charset="0"/>
                <a:cs typeface="Times New Roman" pitchFamily="18" charset="0"/>
              </a:rPr>
              <a:t> be stated very clearly </a:t>
            </a:r>
          </a:p>
          <a:p>
            <a:pPr eaLnBrk="1" fontAlgn="auto" hangingPunct="1">
              <a:lnSpc>
                <a:spcPct val="90000"/>
              </a:lnSpc>
              <a:spcAft>
                <a:spcPts val="0"/>
              </a:spcAft>
              <a:defRPr/>
            </a:pPr>
            <a:r>
              <a:rPr lang="en-US" sz="3600" dirty="0">
                <a:solidFill>
                  <a:srgbClr val="0000FF"/>
                </a:solidFill>
                <a:latin typeface="Times New Roman" pitchFamily="18" charset="0"/>
                <a:cs typeface="Times New Roman" pitchFamily="18" charset="0"/>
              </a:rPr>
              <a:t>The objective stated should be  specific, achievable and measurable</a:t>
            </a:r>
          </a:p>
          <a:p>
            <a:pPr eaLnBrk="1" fontAlgn="auto" hangingPunct="1">
              <a:lnSpc>
                <a:spcPct val="90000"/>
              </a:lnSpc>
              <a:spcAft>
                <a:spcPts val="0"/>
              </a:spcAft>
              <a:defRPr/>
            </a:pPr>
            <a:r>
              <a:rPr lang="en-US" sz="3600" dirty="0">
                <a:solidFill>
                  <a:srgbClr val="0000FF"/>
                </a:solidFill>
                <a:latin typeface="Times New Roman" pitchFamily="18" charset="0"/>
                <a:cs typeface="Times New Roman" pitchFamily="18" charset="0"/>
              </a:rPr>
              <a:t>Too many objectives to be avoided</a:t>
            </a:r>
          </a:p>
          <a:p>
            <a:pPr eaLnBrk="1" fontAlgn="auto" hangingPunct="1">
              <a:spcAft>
                <a:spcPts val="0"/>
              </a:spcAft>
              <a:defRPr/>
            </a:pPr>
            <a:r>
              <a:rPr lang="en-US" sz="3600" dirty="0">
                <a:solidFill>
                  <a:srgbClr val="0000FF"/>
                </a:solidFill>
                <a:latin typeface="Times New Roman" pitchFamily="18" charset="0"/>
                <a:cs typeface="Times New Roman" pitchFamily="18" charset="0"/>
              </a:rPr>
              <a:t>Even just one clearly stated relevant objective for a study would be good enough </a:t>
            </a:r>
          </a:p>
          <a:p>
            <a:pPr eaLnBrk="1" fontAlgn="auto" hangingPunct="1">
              <a:lnSpc>
                <a:spcPct val="90000"/>
              </a:lnSpc>
              <a:spcAft>
                <a:spcPts val="0"/>
              </a:spcAft>
              <a:defRPr/>
            </a:pPr>
            <a:r>
              <a:rPr lang="en-US" sz="3600" dirty="0">
                <a:solidFill>
                  <a:srgbClr val="0000FF"/>
                </a:solidFill>
                <a:latin typeface="Times New Roman" pitchFamily="18" charset="0"/>
                <a:cs typeface="Times New Roman" pitchFamily="18" charset="0"/>
              </a:rPr>
              <a:t>If there is more than one objective the objectives can be presented in  the appropriate order of importance </a:t>
            </a:r>
          </a:p>
          <a:p>
            <a:pPr eaLnBrk="1" fontAlgn="auto" hangingPunct="1">
              <a:spcAft>
                <a:spcPts val="0"/>
              </a:spcAft>
              <a:buFontTx/>
              <a:buNone/>
              <a:defRPr/>
            </a:pPr>
            <a:endParaRPr lang="en-US" sz="3600" dirty="0">
              <a:solidFill>
                <a:srgbClr val="0000FF"/>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a:extLst>
              <a:ext uri="{FF2B5EF4-FFF2-40B4-BE49-F238E27FC236}">
                <a16:creationId xmlns:a16="http://schemas.microsoft.com/office/drawing/2014/main" id="{02E90663-016E-634F-26A5-7C833D1D9C7D}"/>
              </a:ext>
            </a:extLst>
          </p:cNvPr>
          <p:cNvSpPr>
            <a:spLocks noGrp="1" noChangeArrowheads="1"/>
          </p:cNvSpPr>
          <p:nvPr>
            <p:ph type="title"/>
          </p:nvPr>
        </p:nvSpPr>
        <p:spPr>
          <a:xfrm>
            <a:off x="685800" y="457200"/>
            <a:ext cx="7772400" cy="1447800"/>
          </a:xfrm>
        </p:spPr>
        <p:txBody>
          <a:bodyPr rtlCol="0">
            <a:normAutofit fontScale="90000"/>
          </a:bodyPr>
          <a:lstStyle/>
          <a:p>
            <a:pPr eaLnBrk="1" fontAlgn="auto" hangingPunct="1">
              <a:spcAft>
                <a:spcPts val="0"/>
              </a:spcAft>
              <a:defRPr/>
            </a:pPr>
            <a:br>
              <a:rPr lang="en-US" sz="4000" b="1" dirty="0">
                <a:solidFill>
                  <a:srgbClr val="0000FF"/>
                </a:solidFill>
                <a:cs typeface="Times New Roman" pitchFamily="18" charset="0"/>
              </a:rPr>
            </a:br>
            <a:r>
              <a:rPr lang="en-US" sz="4000" b="1" dirty="0">
                <a:solidFill>
                  <a:srgbClr val="0000FF"/>
                </a:solidFill>
                <a:cs typeface="Times New Roman" pitchFamily="18" charset="0"/>
              </a:rPr>
              <a:t>Introduction</a:t>
            </a:r>
            <a:br>
              <a:rPr lang="en-US" sz="4000" b="1" dirty="0">
                <a:solidFill>
                  <a:srgbClr val="0000FF"/>
                </a:solidFill>
                <a:cs typeface="Times New Roman" pitchFamily="18" charset="0"/>
              </a:rPr>
            </a:br>
            <a:endParaRPr lang="en-US" sz="3200" b="1" dirty="0">
              <a:solidFill>
                <a:srgbClr val="0000FF"/>
              </a:solidFill>
              <a:cs typeface="Times New Roman" pitchFamily="18" charset="0"/>
            </a:endParaRPr>
          </a:p>
        </p:txBody>
      </p:sp>
      <p:sp>
        <p:nvSpPr>
          <p:cNvPr id="15363" name="Rectangle 3">
            <a:extLst>
              <a:ext uri="{FF2B5EF4-FFF2-40B4-BE49-F238E27FC236}">
                <a16:creationId xmlns:a16="http://schemas.microsoft.com/office/drawing/2014/main" id="{A68B27B7-E451-56AB-311B-DBC1FEAABC5B}"/>
              </a:ext>
            </a:extLst>
          </p:cNvPr>
          <p:cNvSpPr>
            <a:spLocks noGrp="1" noChangeArrowheads="1"/>
          </p:cNvSpPr>
          <p:nvPr>
            <p:ph type="body" idx="1"/>
          </p:nvPr>
        </p:nvSpPr>
        <p:spPr>
          <a:xfrm>
            <a:off x="533400" y="1752600"/>
            <a:ext cx="8153400" cy="2971800"/>
          </a:xfrm>
        </p:spPr>
        <p:txBody>
          <a:bodyPr/>
          <a:lstStyle/>
          <a:p>
            <a:pPr eaLnBrk="1" hangingPunct="1"/>
            <a:r>
              <a:rPr lang="en-US" altLang="en-US" sz="3600">
                <a:solidFill>
                  <a:srgbClr val="0000FF"/>
                </a:solidFill>
                <a:latin typeface="Times New Roman" panose="02020603050405020304" pitchFamily="18" charset="0"/>
                <a:cs typeface="Times New Roman" panose="02020603050405020304" pitchFamily="18" charset="0"/>
              </a:rPr>
              <a:t>The problem proposed to be studied </a:t>
            </a:r>
          </a:p>
          <a:p>
            <a:pPr eaLnBrk="1" hangingPunct="1">
              <a:buFontTx/>
              <a:buNone/>
            </a:pPr>
            <a:r>
              <a:rPr lang="en-US" altLang="en-US" sz="3600">
                <a:solidFill>
                  <a:srgbClr val="0000FF"/>
                </a:solidFill>
                <a:latin typeface="Times New Roman" panose="02020603050405020304" pitchFamily="18" charset="0"/>
                <a:cs typeface="Times New Roman" panose="02020603050405020304" pitchFamily="18" charset="0"/>
              </a:rPr>
              <a:t>is introduced in this section </a:t>
            </a:r>
          </a:p>
          <a:p>
            <a:pPr eaLnBrk="1" hangingPunct="1"/>
            <a:r>
              <a:rPr lang="en-US" altLang="en-US" sz="3600">
                <a:solidFill>
                  <a:srgbClr val="0000FF"/>
                </a:solidFill>
                <a:latin typeface="Times New Roman" panose="02020603050405020304" pitchFamily="18" charset="0"/>
                <a:cs typeface="Times New Roman" panose="02020603050405020304" pitchFamily="18" charset="0"/>
              </a:rPr>
              <a:t>It should help the reader to acquaint </a:t>
            </a:r>
          </a:p>
          <a:p>
            <a:pPr eaLnBrk="1" hangingPunct="1">
              <a:buFontTx/>
              <a:buNone/>
            </a:pPr>
            <a:r>
              <a:rPr lang="en-US" altLang="en-US" sz="3600">
                <a:solidFill>
                  <a:srgbClr val="0000FF"/>
                </a:solidFill>
                <a:latin typeface="Times New Roman" panose="02020603050405020304" pitchFamily="18" charset="0"/>
                <a:cs typeface="Times New Roman" panose="02020603050405020304" pitchFamily="18" charset="0"/>
              </a:rPr>
              <a:t>with the topic </a:t>
            </a:r>
          </a:p>
          <a:p>
            <a:pPr eaLnBrk="1" hangingPunct="1">
              <a:buFontTx/>
              <a:buNone/>
            </a:pPr>
            <a:endParaRPr lang="en-US" altLang="en-US"/>
          </a:p>
          <a:p>
            <a:pPr eaLnBrk="1" hangingPunct="1">
              <a:buFontTx/>
              <a:buNone/>
            </a:pPr>
            <a:endParaRPr lang="en-US" altLang="en-US"/>
          </a:p>
          <a:p>
            <a:pPr eaLnBrk="1" hangingPunct="1">
              <a:buFontTx/>
              <a:buNone/>
            </a:pP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44E31116-4707-1838-D571-8291CFD7B4FA}"/>
              </a:ext>
            </a:extLst>
          </p:cNvPr>
          <p:cNvSpPr>
            <a:spLocks noGrp="1" noChangeArrowheads="1"/>
          </p:cNvSpPr>
          <p:nvPr>
            <p:ph type="body" idx="1"/>
          </p:nvPr>
        </p:nvSpPr>
        <p:spPr>
          <a:xfrm>
            <a:off x="457200" y="1295400"/>
            <a:ext cx="8458200" cy="3962400"/>
          </a:xfrm>
        </p:spPr>
        <p:txBody>
          <a:bodyPr/>
          <a:lstStyle/>
          <a:p>
            <a:pPr eaLnBrk="1" hangingPunct="1"/>
            <a:r>
              <a:rPr lang="en-US" altLang="en-US" sz="3600">
                <a:solidFill>
                  <a:srgbClr val="0000FF"/>
                </a:solidFill>
                <a:latin typeface="Times New Roman" panose="02020603050405020304" pitchFamily="18" charset="0"/>
                <a:cs typeface="Times New Roman" panose="02020603050405020304" pitchFamily="18" charset="0"/>
              </a:rPr>
              <a:t>Introduction should be short about one </a:t>
            </a:r>
          </a:p>
          <a:p>
            <a:pPr eaLnBrk="1" hangingPunct="1">
              <a:buFontTx/>
              <a:buNone/>
            </a:pPr>
            <a:r>
              <a:rPr lang="en-US" altLang="en-US" sz="3600">
                <a:solidFill>
                  <a:srgbClr val="0000FF"/>
                </a:solidFill>
                <a:latin typeface="Times New Roman" panose="02020603050405020304" pitchFamily="18" charset="0"/>
                <a:cs typeface="Times New Roman" panose="02020603050405020304" pitchFamily="18" charset="0"/>
              </a:rPr>
              <a:t>or two pages </a:t>
            </a:r>
          </a:p>
          <a:p>
            <a:pPr eaLnBrk="1" hangingPunct="1"/>
            <a:r>
              <a:rPr lang="en-US" altLang="en-US" sz="3600">
                <a:solidFill>
                  <a:srgbClr val="0000FF"/>
                </a:solidFill>
                <a:latin typeface="Times New Roman" panose="02020603050405020304" pitchFamily="18" charset="0"/>
                <a:cs typeface="Times New Roman" panose="02020603050405020304" pitchFamily="18" charset="0"/>
              </a:rPr>
              <a:t>The problem should be stated in such a </a:t>
            </a:r>
          </a:p>
          <a:p>
            <a:pPr eaLnBrk="1" hangingPunct="1">
              <a:buFontTx/>
              <a:buNone/>
            </a:pPr>
            <a:r>
              <a:rPr lang="en-US" altLang="en-US" sz="3600">
                <a:solidFill>
                  <a:srgbClr val="0000FF"/>
                </a:solidFill>
                <a:latin typeface="Times New Roman" panose="02020603050405020304" pitchFamily="18" charset="0"/>
                <a:cs typeface="Times New Roman" panose="02020603050405020304" pitchFamily="18" charset="0"/>
              </a:rPr>
              <a:t>way that it’s importance and relevance </a:t>
            </a:r>
          </a:p>
          <a:p>
            <a:pPr eaLnBrk="1" hangingPunct="1">
              <a:buFontTx/>
              <a:buNone/>
            </a:pPr>
            <a:r>
              <a:rPr lang="en-US" altLang="en-US" sz="3600">
                <a:solidFill>
                  <a:srgbClr val="0000FF"/>
                </a:solidFill>
                <a:latin typeface="Times New Roman" panose="02020603050405020304" pitchFamily="18" charset="0"/>
                <a:cs typeface="Times New Roman" panose="02020603050405020304" pitchFamily="18" charset="0"/>
              </a:rPr>
              <a:t>is realized by any one who reads it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a:extLst>
              <a:ext uri="{FF2B5EF4-FFF2-40B4-BE49-F238E27FC236}">
                <a16:creationId xmlns:a16="http://schemas.microsoft.com/office/drawing/2014/main" id="{8C68929F-2692-102A-DAC3-7BE4200991ED}"/>
              </a:ext>
            </a:extLst>
          </p:cNvPr>
          <p:cNvSpPr>
            <a:spLocks noGrp="1" noChangeArrowheads="1"/>
          </p:cNvSpPr>
          <p:nvPr>
            <p:ph type="title"/>
          </p:nvPr>
        </p:nvSpPr>
        <p:spPr>
          <a:xfrm>
            <a:off x="609600" y="228600"/>
            <a:ext cx="7543800" cy="914400"/>
          </a:xfrm>
        </p:spPr>
        <p:txBody>
          <a:bodyPr rtlCol="0">
            <a:normAutofit fontScale="90000"/>
          </a:bodyPr>
          <a:lstStyle/>
          <a:p>
            <a:pPr eaLnBrk="1" fontAlgn="auto" hangingPunct="1">
              <a:spcAft>
                <a:spcPts val="0"/>
              </a:spcAft>
              <a:defRPr/>
            </a:pPr>
            <a:r>
              <a:rPr lang="en-US" sz="4000" b="1" dirty="0">
                <a:solidFill>
                  <a:srgbClr val="0000FF"/>
                </a:solidFill>
                <a:cs typeface="Times New Roman" pitchFamily="18" charset="0"/>
              </a:rPr>
              <a:t>Background</a:t>
            </a:r>
            <a:br>
              <a:rPr lang="en-US" sz="4000" b="1" dirty="0">
                <a:solidFill>
                  <a:srgbClr val="0000FF"/>
                </a:solidFill>
                <a:cs typeface="Times New Roman" pitchFamily="18" charset="0"/>
              </a:rPr>
            </a:br>
            <a:r>
              <a:rPr lang="en-US" sz="3200" b="1" dirty="0">
                <a:solidFill>
                  <a:schemeClr val="hlink"/>
                </a:solidFill>
                <a:cs typeface="Times New Roman" pitchFamily="18" charset="0"/>
              </a:rPr>
              <a:t>(Review of Literature)</a:t>
            </a:r>
            <a:endParaRPr lang="en-US" sz="3200" dirty="0">
              <a:solidFill>
                <a:schemeClr val="hlink"/>
              </a:solidFill>
            </a:endParaRPr>
          </a:p>
        </p:txBody>
      </p:sp>
      <p:sp>
        <p:nvSpPr>
          <p:cNvPr id="17411" name="Rectangle 3">
            <a:extLst>
              <a:ext uri="{FF2B5EF4-FFF2-40B4-BE49-F238E27FC236}">
                <a16:creationId xmlns:a16="http://schemas.microsoft.com/office/drawing/2014/main" id="{1839BA54-4BE8-BBA4-DCC1-3C74E518AB0D}"/>
              </a:ext>
            </a:extLst>
          </p:cNvPr>
          <p:cNvSpPr>
            <a:spLocks noGrp="1" noChangeArrowheads="1"/>
          </p:cNvSpPr>
          <p:nvPr>
            <p:ph type="body" idx="1"/>
          </p:nvPr>
        </p:nvSpPr>
        <p:spPr>
          <a:xfrm>
            <a:off x="304800" y="1295400"/>
            <a:ext cx="8382000" cy="5105400"/>
          </a:xfrm>
        </p:spPr>
        <p:txBody>
          <a:bodyPr/>
          <a:lstStyle/>
          <a:p>
            <a:pPr eaLnBrk="1" hangingPunct="1"/>
            <a:r>
              <a:rPr lang="en-US" altLang="en-US" sz="2400">
                <a:solidFill>
                  <a:srgbClr val="0000FF"/>
                </a:solidFill>
                <a:latin typeface="Times New Roman" panose="02020603050405020304" pitchFamily="18" charset="0"/>
                <a:cs typeface="Times New Roman" panose="02020603050405020304" pitchFamily="18" charset="0"/>
              </a:rPr>
              <a:t>This section reflects extensive review of literature done by the investigator </a:t>
            </a:r>
          </a:p>
          <a:p>
            <a:pPr eaLnBrk="1" hangingPunct="1"/>
            <a:r>
              <a:rPr lang="en-US" altLang="en-US" sz="2400">
                <a:solidFill>
                  <a:srgbClr val="0000FF"/>
                </a:solidFill>
                <a:latin typeface="Times New Roman" panose="02020603050405020304" pitchFamily="18" charset="0"/>
                <a:cs typeface="Times New Roman" panose="02020603050405020304" pitchFamily="18" charset="0"/>
              </a:rPr>
              <a:t>In this section what is already known about the topic is written including the lacunae</a:t>
            </a:r>
          </a:p>
          <a:p>
            <a:pPr eaLnBrk="1" hangingPunct="1"/>
            <a:r>
              <a:rPr lang="en-US" altLang="en-US" sz="2400">
                <a:solidFill>
                  <a:srgbClr val="0000FF"/>
                </a:solidFill>
                <a:latin typeface="Times New Roman" panose="02020603050405020304" pitchFamily="18" charset="0"/>
                <a:cs typeface="Times New Roman" panose="02020603050405020304" pitchFamily="18" charset="0"/>
              </a:rPr>
              <a:t>Just quoting the literature verbatim will not serve the purpose </a:t>
            </a:r>
          </a:p>
          <a:p>
            <a:pPr eaLnBrk="1" hangingPunct="1"/>
            <a:r>
              <a:rPr lang="en-US" altLang="en-US" sz="2400">
                <a:solidFill>
                  <a:srgbClr val="0000FF"/>
                </a:solidFill>
                <a:latin typeface="Times New Roman" panose="02020603050405020304" pitchFamily="18" charset="0"/>
                <a:cs typeface="Times New Roman" panose="02020603050405020304" pitchFamily="18" charset="0"/>
              </a:rPr>
              <a:t>It is important to make it coherent, relevant and easily readable knowledge </a:t>
            </a:r>
          </a:p>
          <a:p>
            <a:pPr eaLnBrk="1" hangingPunct="1"/>
            <a:r>
              <a:rPr lang="en-US" altLang="en-US" sz="2400">
                <a:solidFill>
                  <a:srgbClr val="0000FF"/>
                </a:solidFill>
                <a:latin typeface="Times New Roman" panose="02020603050405020304" pitchFamily="18" charset="0"/>
                <a:cs typeface="Times New Roman" panose="02020603050405020304" pitchFamily="18" charset="0"/>
              </a:rPr>
              <a:t>It helps the investigator to gain good knowledge in that field of inquiry</a:t>
            </a:r>
          </a:p>
          <a:p>
            <a:pPr eaLnBrk="1" hangingPunct="1"/>
            <a:r>
              <a:rPr lang="en-US" altLang="en-US" sz="2400">
                <a:solidFill>
                  <a:srgbClr val="0000FF"/>
                </a:solidFill>
                <a:latin typeface="Times New Roman" panose="02020603050405020304" pitchFamily="18" charset="0"/>
                <a:cs typeface="Times New Roman" panose="02020603050405020304" pitchFamily="18" charset="0"/>
              </a:rPr>
              <a:t>It also helps the investigator to have insight on different methodologies that  could be applied</a:t>
            </a:r>
          </a:p>
          <a:p>
            <a:pPr eaLnBrk="1" hangingPunct="1"/>
            <a:endParaRPr lang="en-US" altLang="en-US" sz="2000">
              <a:solidFill>
                <a:srgbClr val="0000FF"/>
              </a:solidFill>
              <a:latin typeface="Times New Roman" panose="02020603050405020304" pitchFamily="18" charset="0"/>
              <a:cs typeface="Times New Roman" panose="02020603050405020304" pitchFamily="18" charset="0"/>
            </a:endParaRPr>
          </a:p>
          <a:p>
            <a:pPr eaLnBrk="1" hangingPunct="1"/>
            <a:endParaRPr lang="en-US" altLang="en-US" sz="3600">
              <a:solidFill>
                <a:srgbClr val="0000FF"/>
              </a:solidFill>
              <a:latin typeface="Times New Roman" panose="02020603050405020304" pitchFamily="18" charset="0"/>
              <a:cs typeface="Times New Roman" panose="02020603050405020304" pitchFamily="18" charset="0"/>
            </a:endParaRPr>
          </a:p>
          <a:p>
            <a:pPr eaLnBrk="1" hangingPunct="1"/>
            <a:endParaRPr lang="en-US" altLang="en-US" sz="3600">
              <a:solidFill>
                <a:srgbClr val="0000FF"/>
              </a:solidFill>
              <a:latin typeface="Times New Roman" panose="02020603050405020304" pitchFamily="18" charset="0"/>
              <a:cs typeface="Times New Roman" panose="02020603050405020304" pitchFamily="18" charset="0"/>
            </a:endParaRPr>
          </a:p>
          <a:p>
            <a:pPr eaLnBrk="1" hangingPunct="1">
              <a:buFontTx/>
              <a:buNone/>
            </a:pPr>
            <a:endParaRPr lang="en-US" altLang="en-US" sz="360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81DD72C-1D5A-B3CC-77F1-10F650B6C20F}"/>
              </a:ext>
            </a:extLst>
          </p:cNvPr>
          <p:cNvSpPr>
            <a:spLocks noGrp="1"/>
          </p:cNvSpPr>
          <p:nvPr>
            <p:ph type="title"/>
          </p:nvPr>
        </p:nvSpPr>
        <p:spPr/>
        <p:txBody>
          <a:bodyPr/>
          <a:lstStyle/>
          <a:p>
            <a:pPr eaLnBrk="1" hangingPunct="1"/>
            <a:r>
              <a:rPr lang="en-US" altLang="en-US" b="1">
                <a:solidFill>
                  <a:srgbClr val="0000FF"/>
                </a:solidFill>
              </a:rPr>
              <a:t>Research methodology</a:t>
            </a:r>
          </a:p>
        </p:txBody>
      </p:sp>
      <p:sp>
        <p:nvSpPr>
          <p:cNvPr id="18435" name="Content Placeholder 2">
            <a:extLst>
              <a:ext uri="{FF2B5EF4-FFF2-40B4-BE49-F238E27FC236}">
                <a16:creationId xmlns:a16="http://schemas.microsoft.com/office/drawing/2014/main" id="{A2BD4F55-5324-9FFF-5ADE-6C7D7C2C327C}"/>
              </a:ext>
            </a:extLst>
          </p:cNvPr>
          <p:cNvSpPr>
            <a:spLocks noGrp="1"/>
          </p:cNvSpPr>
          <p:nvPr>
            <p:ph idx="1"/>
          </p:nvPr>
        </p:nvSpPr>
        <p:spPr>
          <a:xfrm>
            <a:off x="304800" y="1600200"/>
            <a:ext cx="8458200" cy="2667000"/>
          </a:xfrm>
        </p:spPr>
        <p:txBody>
          <a:bodyPr/>
          <a:lstStyle/>
          <a:p>
            <a:pPr eaLnBrk="1" hangingPunct="1">
              <a:buFont typeface="Arial" panose="020B0604020202020204" pitchFamily="34" charset="0"/>
              <a:buNone/>
            </a:pPr>
            <a:r>
              <a:rPr lang="en-US" altLang="en-US" sz="3600">
                <a:solidFill>
                  <a:srgbClr val="0000FF"/>
                </a:solidFill>
                <a:latin typeface="Times New Roman" panose="02020603050405020304" pitchFamily="18" charset="0"/>
                <a:cs typeface="Times New Roman" panose="02020603050405020304" pitchFamily="18" charset="0"/>
              </a:rPr>
              <a:t>     Research methodology is a way to </a:t>
            </a:r>
          </a:p>
          <a:p>
            <a:pPr eaLnBrk="1" hangingPunct="1">
              <a:buFont typeface="Arial" panose="020B0604020202020204" pitchFamily="34" charset="0"/>
              <a:buNone/>
            </a:pPr>
            <a:r>
              <a:rPr lang="en-US" altLang="en-US" sz="3600">
                <a:solidFill>
                  <a:srgbClr val="0000FF"/>
                </a:solidFill>
                <a:latin typeface="Times New Roman" panose="02020603050405020304" pitchFamily="18" charset="0"/>
                <a:cs typeface="Times New Roman" panose="02020603050405020304" pitchFamily="18" charset="0"/>
              </a:rPr>
              <a:t>systematically solve the research problem. It </a:t>
            </a:r>
          </a:p>
          <a:p>
            <a:pPr eaLnBrk="1" hangingPunct="1">
              <a:buFont typeface="Arial" panose="020B0604020202020204" pitchFamily="34" charset="0"/>
              <a:buNone/>
            </a:pPr>
            <a:r>
              <a:rPr lang="en-US" altLang="en-US" sz="3600">
                <a:solidFill>
                  <a:srgbClr val="0000FF"/>
                </a:solidFill>
                <a:latin typeface="Times New Roman" panose="02020603050405020304" pitchFamily="18" charset="0"/>
                <a:cs typeface="Times New Roman" panose="02020603050405020304" pitchFamily="18" charset="0"/>
              </a:rPr>
              <a:t>may be understood as a science of studying </a:t>
            </a:r>
          </a:p>
          <a:p>
            <a:pPr eaLnBrk="1" hangingPunct="1">
              <a:buFont typeface="Arial" panose="020B0604020202020204" pitchFamily="34" charset="0"/>
              <a:buNone/>
            </a:pPr>
            <a:r>
              <a:rPr lang="en-US" altLang="en-US" sz="3600">
                <a:solidFill>
                  <a:srgbClr val="0000FF"/>
                </a:solidFill>
                <a:latin typeface="Times New Roman" panose="02020603050405020304" pitchFamily="18" charset="0"/>
                <a:cs typeface="Times New Roman" panose="02020603050405020304" pitchFamily="18" charset="0"/>
              </a:rPr>
              <a:t>how research is done scientifically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93E43CAE-22D6-5BF7-7C5A-C122A05B6C63}"/>
              </a:ext>
            </a:extLst>
          </p:cNvPr>
          <p:cNvSpPr>
            <a:spLocks noGrp="1"/>
          </p:cNvSpPr>
          <p:nvPr>
            <p:ph idx="1"/>
          </p:nvPr>
        </p:nvSpPr>
        <p:spPr>
          <a:xfrm>
            <a:off x="457200" y="990600"/>
            <a:ext cx="8229600" cy="4114800"/>
          </a:xfrm>
        </p:spPr>
        <p:txBody>
          <a:bodyPr/>
          <a:lstStyle/>
          <a:p>
            <a:pPr eaLnBrk="1" hangingPunct="1"/>
            <a:r>
              <a:rPr lang="en-US" altLang="en-US">
                <a:solidFill>
                  <a:srgbClr val="0000FF"/>
                </a:solidFill>
                <a:latin typeface="Times New Roman" panose="02020603050405020304" pitchFamily="18" charset="0"/>
                <a:cs typeface="Times New Roman" panose="02020603050405020304" pitchFamily="18" charset="0"/>
              </a:rPr>
              <a:t>It is necessary for the researcher to know not only the research methods/techniques but also the methodology. </a:t>
            </a:r>
          </a:p>
          <a:p>
            <a:pPr eaLnBrk="1" hangingPunct="1"/>
            <a:r>
              <a:rPr lang="en-US" altLang="en-US">
                <a:solidFill>
                  <a:srgbClr val="0000FF"/>
                </a:solidFill>
                <a:latin typeface="Times New Roman" panose="02020603050405020304" pitchFamily="18" charset="0"/>
                <a:cs typeface="Times New Roman" panose="02020603050405020304" pitchFamily="18" charset="0"/>
              </a:rPr>
              <a:t>Researchers not only need to know how to develop certain indices or tests and how to calculate the mean, the mode, the median or the standard deviation or chi-square etc.,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1B4D4C86-147A-0EC4-27E2-583BF1E9D297}"/>
              </a:ext>
            </a:extLst>
          </p:cNvPr>
          <p:cNvSpPr>
            <a:spLocks noGrp="1" noChangeArrowheads="1"/>
          </p:cNvSpPr>
          <p:nvPr>
            <p:ph type="body" idx="1"/>
          </p:nvPr>
        </p:nvSpPr>
        <p:spPr>
          <a:xfrm>
            <a:off x="381000" y="2209800"/>
            <a:ext cx="8534400" cy="2133600"/>
          </a:xfrm>
        </p:spPr>
        <p:txBody>
          <a:bodyPr/>
          <a:lstStyle/>
          <a:p>
            <a:pPr eaLnBrk="1" hangingPunct="1">
              <a:buFontTx/>
              <a:buNone/>
            </a:pPr>
            <a:r>
              <a:rPr lang="en-US" altLang="en-US" sz="3600">
                <a:solidFill>
                  <a:srgbClr val="0000FF"/>
                </a:solidFill>
                <a:latin typeface="Times New Roman" panose="02020603050405020304" pitchFamily="18" charset="0"/>
                <a:cs typeface="Times New Roman" panose="02020603050405020304" pitchFamily="18" charset="0"/>
              </a:rPr>
              <a:t>It is essential to discuss procedures clearly</a:t>
            </a:r>
          </a:p>
          <a:p>
            <a:pPr eaLnBrk="1" hangingPunct="1">
              <a:buFontTx/>
              <a:buNone/>
            </a:pPr>
            <a:r>
              <a:rPr lang="en-US" altLang="en-US" sz="3600">
                <a:solidFill>
                  <a:srgbClr val="0000FF"/>
                </a:solidFill>
                <a:latin typeface="Times New Roman" panose="02020603050405020304" pitchFamily="18" charset="0"/>
                <a:cs typeface="Times New Roman" panose="02020603050405020304" pitchFamily="18" charset="0"/>
              </a:rPr>
              <a:t> and completely with  considerable amount</a:t>
            </a:r>
          </a:p>
          <a:p>
            <a:pPr eaLnBrk="1" hangingPunct="1">
              <a:buFontTx/>
              <a:buNone/>
            </a:pPr>
            <a:r>
              <a:rPr lang="en-US" altLang="en-US" sz="3600">
                <a:solidFill>
                  <a:srgbClr val="0000FF"/>
                </a:solidFill>
                <a:latin typeface="Times New Roman" panose="02020603050405020304" pitchFamily="18" charset="0"/>
                <a:cs typeface="Times New Roman" panose="02020603050405020304" pitchFamily="18" charset="0"/>
              </a:rPr>
              <a:t> of details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DEC7BC-D1C5-E11C-46CC-00800D7B8958}"/>
              </a:ext>
            </a:extLst>
          </p:cNvPr>
          <p:cNvSpPr>
            <a:spLocks noGrp="1"/>
          </p:cNvSpPr>
          <p:nvPr>
            <p:ph idx="1"/>
          </p:nvPr>
        </p:nvSpPr>
        <p:spPr>
          <a:xfrm>
            <a:off x="457200" y="1600200"/>
            <a:ext cx="8229600" cy="3733800"/>
          </a:xfrm>
        </p:spPr>
        <p:txBody>
          <a:bodyPr rtlCol="0">
            <a:normAutofit fontScale="92500" lnSpcReduction="10000"/>
          </a:bodyPr>
          <a:lstStyle/>
          <a:p>
            <a:pPr eaLnBrk="1" fontAlgn="auto" hangingPunct="1">
              <a:spcAft>
                <a:spcPts val="0"/>
              </a:spcAft>
              <a:buFont typeface="Arial" panose="020B0604020202020204" pitchFamily="34" charset="0"/>
              <a:buNone/>
              <a:defRPr/>
            </a:pPr>
            <a:r>
              <a:rPr lang="en-US" dirty="0">
                <a:solidFill>
                  <a:srgbClr val="0000FF"/>
                </a:solidFill>
                <a:latin typeface="Times New Roman" pitchFamily="18" charset="0"/>
                <a:cs typeface="Times New Roman" pitchFamily="18" charset="0"/>
              </a:rPr>
              <a:t>Dear Sir/Madam,</a:t>
            </a:r>
          </a:p>
          <a:p>
            <a:pPr eaLnBrk="1" fontAlgn="auto" hangingPunct="1">
              <a:spcAft>
                <a:spcPts val="0"/>
              </a:spcAft>
              <a:buFont typeface="Arial" panose="020B0604020202020204" pitchFamily="34" charset="0"/>
              <a:buNone/>
              <a:defRPr/>
            </a:pPr>
            <a:r>
              <a:rPr lang="en-US" dirty="0">
                <a:solidFill>
                  <a:srgbClr val="0000FF"/>
                </a:solidFill>
                <a:latin typeface="Times New Roman" pitchFamily="18" charset="0"/>
                <a:cs typeface="Times New Roman" pitchFamily="18" charset="0"/>
              </a:rPr>
              <a:t>This power point presentation on Research </a:t>
            </a:r>
          </a:p>
          <a:p>
            <a:pPr eaLnBrk="1" fontAlgn="auto" hangingPunct="1">
              <a:spcAft>
                <a:spcPts val="0"/>
              </a:spcAft>
              <a:buFont typeface="Arial" panose="020B0604020202020204" pitchFamily="34" charset="0"/>
              <a:buNone/>
              <a:defRPr/>
            </a:pPr>
            <a:r>
              <a:rPr lang="en-US" dirty="0">
                <a:solidFill>
                  <a:srgbClr val="0000FF"/>
                </a:solidFill>
                <a:latin typeface="Times New Roman" pitchFamily="18" charset="0"/>
                <a:cs typeface="Times New Roman" pitchFamily="18" charset="0"/>
              </a:rPr>
              <a:t>proposal  will be an excellent resource for </a:t>
            </a:r>
          </a:p>
          <a:p>
            <a:pPr eaLnBrk="1" fontAlgn="auto" hangingPunct="1">
              <a:spcAft>
                <a:spcPts val="0"/>
              </a:spcAft>
              <a:buFont typeface="Arial" panose="020B0604020202020204" pitchFamily="34" charset="0"/>
              <a:buNone/>
              <a:defRPr/>
            </a:pPr>
            <a:r>
              <a:rPr lang="en-US" dirty="0">
                <a:solidFill>
                  <a:srgbClr val="0000FF"/>
                </a:solidFill>
                <a:latin typeface="Times New Roman" pitchFamily="18" charset="0"/>
                <a:cs typeface="Times New Roman" pitchFamily="18" charset="0"/>
              </a:rPr>
              <a:t>students  doing research . </a:t>
            </a:r>
          </a:p>
          <a:p>
            <a:pPr eaLnBrk="1" fontAlgn="auto" hangingPunct="1">
              <a:spcAft>
                <a:spcPts val="0"/>
              </a:spcAft>
              <a:buFont typeface="Arial" panose="020B0604020202020204" pitchFamily="34" charset="0"/>
              <a:buNone/>
              <a:defRPr/>
            </a:pPr>
            <a:r>
              <a:rPr lang="en-US" dirty="0">
                <a:solidFill>
                  <a:srgbClr val="0000FF"/>
                </a:solidFill>
                <a:latin typeface="Times New Roman" pitchFamily="18" charset="0"/>
                <a:cs typeface="Times New Roman" pitchFamily="18" charset="0"/>
              </a:rPr>
              <a:t>              My best wishes</a:t>
            </a:r>
          </a:p>
          <a:p>
            <a:pPr eaLnBrk="1" fontAlgn="auto" hangingPunct="1">
              <a:spcAft>
                <a:spcPts val="0"/>
              </a:spcAft>
              <a:buFont typeface="Arial" panose="020B0604020202020204" pitchFamily="34" charset="0"/>
              <a:buNone/>
              <a:defRPr/>
            </a:pPr>
            <a:r>
              <a:rPr lang="en-US" dirty="0">
                <a:solidFill>
                  <a:srgbClr val="0000FF"/>
                </a:solidFill>
                <a:latin typeface="Times New Roman" pitchFamily="18" charset="0"/>
                <a:cs typeface="Times New Roman" pitchFamily="18" charset="0"/>
              </a:rPr>
              <a:t>                               DR.I.SELVARAJ                  </a:t>
            </a:r>
          </a:p>
          <a:p>
            <a:pPr eaLnBrk="1" fontAlgn="auto" hangingPunct="1">
              <a:spcAft>
                <a:spcPts val="0"/>
              </a:spcAft>
              <a:buFont typeface="Arial" panose="020B0604020202020204" pitchFamily="34" charset="0"/>
              <a:buNone/>
              <a:defRPr/>
            </a:pPr>
            <a:r>
              <a:rPr lang="en-US" dirty="0">
                <a:solidFill>
                  <a:srgbClr val="0000FF"/>
                </a:solidFill>
                <a:latin typeface="Times New Roman" pitchFamily="18" charset="0"/>
                <a:cs typeface="Times New Roman" pitchFamily="18"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33DBFFC1-E057-89C6-D212-D260EC6349BD}"/>
              </a:ext>
            </a:extLst>
          </p:cNvPr>
          <p:cNvSpPr>
            <a:spLocks noGrp="1" noChangeArrowheads="1"/>
          </p:cNvSpPr>
          <p:nvPr>
            <p:ph type="body" idx="1"/>
          </p:nvPr>
        </p:nvSpPr>
        <p:spPr>
          <a:xfrm>
            <a:off x="228600" y="838200"/>
            <a:ext cx="8534400" cy="3352800"/>
          </a:xfrm>
        </p:spPr>
        <p:txBody>
          <a:bodyPr/>
          <a:lstStyle/>
          <a:p>
            <a:pPr algn="just" eaLnBrk="1" hangingPunct="1">
              <a:lnSpc>
                <a:spcPct val="90000"/>
              </a:lnSpc>
              <a:buClr>
                <a:srgbClr val="0000FF"/>
              </a:buClr>
            </a:pPr>
            <a:r>
              <a:rPr lang="en-US" altLang="en-US" sz="3600">
                <a:solidFill>
                  <a:srgbClr val="0000FF"/>
                </a:solidFill>
                <a:latin typeface="Times New Roman" panose="02020603050405020304" pitchFamily="18" charset="0"/>
                <a:cs typeface="Times New Roman" panose="02020603050405020304" pitchFamily="18" charset="0"/>
              </a:rPr>
              <a:t>Study design</a:t>
            </a:r>
          </a:p>
          <a:p>
            <a:pPr eaLnBrk="1" hangingPunct="1">
              <a:lnSpc>
                <a:spcPct val="90000"/>
              </a:lnSpc>
              <a:buClr>
                <a:srgbClr val="0000FF"/>
              </a:buClr>
            </a:pPr>
            <a:r>
              <a:rPr lang="en-US" altLang="en-US" sz="3600">
                <a:solidFill>
                  <a:srgbClr val="0000FF"/>
                </a:solidFill>
                <a:latin typeface="Times New Roman" panose="02020603050405020304" pitchFamily="18" charset="0"/>
                <a:cs typeface="Times New Roman" panose="02020603050405020304" pitchFamily="18" charset="0"/>
              </a:rPr>
              <a:t>Study population / Sampling specifications</a:t>
            </a:r>
          </a:p>
          <a:p>
            <a:pPr algn="just" eaLnBrk="1" hangingPunct="1">
              <a:lnSpc>
                <a:spcPct val="90000"/>
              </a:lnSpc>
              <a:buClr>
                <a:srgbClr val="0000FF"/>
              </a:buClr>
            </a:pPr>
            <a:r>
              <a:rPr lang="en-US" altLang="en-US" sz="3600">
                <a:solidFill>
                  <a:srgbClr val="0000FF"/>
                </a:solidFill>
                <a:latin typeface="Times New Roman" panose="02020603050405020304" pitchFamily="18" charset="0"/>
                <a:cs typeface="Times New Roman" panose="02020603050405020304" pitchFamily="18" charset="0"/>
              </a:rPr>
              <a:t>Sample size needed </a:t>
            </a:r>
          </a:p>
          <a:p>
            <a:pPr algn="just" eaLnBrk="1" hangingPunct="1">
              <a:lnSpc>
                <a:spcPct val="90000"/>
              </a:lnSpc>
              <a:buClr>
                <a:srgbClr val="0000FF"/>
              </a:buClr>
            </a:pPr>
            <a:r>
              <a:rPr lang="en-US" altLang="en-US" sz="3600">
                <a:solidFill>
                  <a:srgbClr val="0000FF"/>
                </a:solidFill>
                <a:latin typeface="Times New Roman" panose="02020603050405020304" pitchFamily="18" charset="0"/>
                <a:cs typeface="Times New Roman" panose="02020603050405020304" pitchFamily="18" charset="0"/>
              </a:rPr>
              <a:t>Instrumentation</a:t>
            </a:r>
          </a:p>
          <a:p>
            <a:pPr eaLnBrk="1" hangingPunct="1">
              <a:lnSpc>
                <a:spcPct val="90000"/>
              </a:lnSpc>
              <a:buClr>
                <a:srgbClr val="0000FF"/>
              </a:buClr>
            </a:pPr>
            <a:r>
              <a:rPr lang="en-US" altLang="en-US" sz="3600">
                <a:solidFill>
                  <a:srgbClr val="0000FF"/>
                </a:solidFill>
                <a:latin typeface="Times New Roman" panose="02020603050405020304" pitchFamily="18" charset="0"/>
                <a:cs typeface="Times New Roman" panose="02020603050405020304" pitchFamily="18" charset="0"/>
              </a:rPr>
              <a:t>Specific procedures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1A70578-7037-B464-3DED-CC6DCDE173E3}"/>
              </a:ext>
            </a:extLst>
          </p:cNvPr>
          <p:cNvSpPr>
            <a:spLocks noGrp="1" noChangeArrowheads="1"/>
          </p:cNvSpPr>
          <p:nvPr>
            <p:ph type="title"/>
          </p:nvPr>
        </p:nvSpPr>
        <p:spPr/>
        <p:txBody>
          <a:bodyPr/>
          <a:lstStyle/>
          <a:p>
            <a:pPr eaLnBrk="1" hangingPunct="1"/>
            <a:r>
              <a:rPr lang="en-US" altLang="en-US" b="1">
                <a:solidFill>
                  <a:srgbClr val="0000FF"/>
                </a:solidFill>
                <a:latin typeface="Times New Roman" panose="02020603050405020304" pitchFamily="18" charset="0"/>
                <a:cs typeface="Times New Roman" panose="02020603050405020304" pitchFamily="18" charset="0"/>
              </a:rPr>
              <a:t>Study design</a:t>
            </a:r>
            <a:endParaRPr lang="en-US" altLang="en-US" b="1">
              <a:solidFill>
                <a:srgbClr val="0000FF"/>
              </a:solidFill>
            </a:endParaRPr>
          </a:p>
        </p:txBody>
      </p:sp>
      <p:sp>
        <p:nvSpPr>
          <p:cNvPr id="22531" name="Rectangle 3">
            <a:extLst>
              <a:ext uri="{FF2B5EF4-FFF2-40B4-BE49-F238E27FC236}">
                <a16:creationId xmlns:a16="http://schemas.microsoft.com/office/drawing/2014/main" id="{C2491CE1-AD15-79B9-E14B-41D2823670AF}"/>
              </a:ext>
            </a:extLst>
          </p:cNvPr>
          <p:cNvSpPr>
            <a:spLocks noGrp="1" noChangeArrowheads="1"/>
          </p:cNvSpPr>
          <p:nvPr>
            <p:ph type="body" idx="1"/>
          </p:nvPr>
        </p:nvSpPr>
        <p:spPr>
          <a:xfrm>
            <a:off x="381000" y="1905000"/>
            <a:ext cx="8534400" cy="3276600"/>
          </a:xfrm>
        </p:spPr>
        <p:txBody>
          <a:bodyPr/>
          <a:lstStyle/>
          <a:p>
            <a:pPr eaLnBrk="1" hangingPunct="1">
              <a:buFont typeface="Wingdings" panose="05000000000000000000" pitchFamily="2" charset="2"/>
              <a:buNone/>
            </a:pPr>
            <a:r>
              <a:rPr lang="en-US" altLang="en-US" sz="3600" b="1">
                <a:solidFill>
                  <a:srgbClr val="0000FF"/>
                </a:solidFill>
              </a:rPr>
              <a:t>Definition:  </a:t>
            </a:r>
            <a:r>
              <a:rPr lang="en-US" altLang="en-US" sz="3600">
                <a:solidFill>
                  <a:srgbClr val="0000FF"/>
                </a:solidFill>
                <a:latin typeface="Times New Roman" panose="02020603050405020304" pitchFamily="18" charset="0"/>
                <a:cs typeface="Times New Roman" panose="02020603050405020304" pitchFamily="18" charset="0"/>
              </a:rPr>
              <a:t>A study design is a specific plan</a:t>
            </a:r>
          </a:p>
          <a:p>
            <a:pPr eaLnBrk="1" hangingPunct="1">
              <a:buFont typeface="Wingdings" panose="05000000000000000000" pitchFamily="2" charset="2"/>
              <a:buNone/>
            </a:pPr>
            <a:r>
              <a:rPr lang="en-US" altLang="en-US" sz="3600">
                <a:solidFill>
                  <a:srgbClr val="0000FF"/>
                </a:solidFill>
                <a:latin typeface="Times New Roman" panose="02020603050405020304" pitchFamily="18" charset="0"/>
                <a:cs typeface="Times New Roman" panose="02020603050405020304" pitchFamily="18" charset="0"/>
              </a:rPr>
              <a:t> or  protocol for conducting the study, which </a:t>
            </a:r>
          </a:p>
          <a:p>
            <a:pPr eaLnBrk="1" hangingPunct="1">
              <a:buFont typeface="Wingdings" panose="05000000000000000000" pitchFamily="2" charset="2"/>
              <a:buNone/>
            </a:pPr>
            <a:r>
              <a:rPr lang="en-US" altLang="en-US" sz="3600">
                <a:solidFill>
                  <a:srgbClr val="0000FF"/>
                </a:solidFill>
                <a:latin typeface="Times New Roman" panose="02020603050405020304" pitchFamily="18" charset="0"/>
                <a:cs typeface="Times New Roman" panose="02020603050405020304" pitchFamily="18" charset="0"/>
              </a:rPr>
              <a:t>allows the investigator to translate the </a:t>
            </a:r>
          </a:p>
          <a:p>
            <a:pPr eaLnBrk="1" hangingPunct="1">
              <a:buFont typeface="Wingdings" panose="05000000000000000000" pitchFamily="2" charset="2"/>
              <a:buNone/>
            </a:pPr>
            <a:r>
              <a:rPr lang="en-US" altLang="en-US" sz="3600">
                <a:solidFill>
                  <a:srgbClr val="0000FF"/>
                </a:solidFill>
                <a:latin typeface="Times New Roman" panose="02020603050405020304" pitchFamily="18" charset="0"/>
                <a:cs typeface="Times New Roman" panose="02020603050405020304" pitchFamily="18" charset="0"/>
              </a:rPr>
              <a:t>conceptual hypothesis into an operational </a:t>
            </a:r>
          </a:p>
          <a:p>
            <a:pPr eaLnBrk="1" hangingPunct="1">
              <a:buFont typeface="Wingdings" panose="05000000000000000000" pitchFamily="2" charset="2"/>
              <a:buNone/>
            </a:pPr>
            <a:r>
              <a:rPr lang="en-US" altLang="en-US" sz="3600">
                <a:solidFill>
                  <a:srgbClr val="0000FF"/>
                </a:solidFill>
                <a:latin typeface="Times New Roman" panose="02020603050405020304" pitchFamily="18" charset="0"/>
                <a:cs typeface="Times New Roman" panose="02020603050405020304" pitchFamily="18" charset="0"/>
              </a:rPr>
              <a:t>one.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CDE28003-1768-B059-24AF-C16E28CECBC1}"/>
              </a:ext>
            </a:extLst>
          </p:cNvPr>
          <p:cNvSpPr>
            <a:spLocks noGrp="1" noChangeArrowheads="1"/>
          </p:cNvSpPr>
          <p:nvPr>
            <p:ph type="body" idx="1"/>
          </p:nvPr>
        </p:nvSpPr>
        <p:spPr>
          <a:xfrm>
            <a:off x="304800" y="762000"/>
            <a:ext cx="8534400" cy="4495800"/>
          </a:xfrm>
        </p:spPr>
        <p:txBody>
          <a:bodyPr/>
          <a:lstStyle/>
          <a:p>
            <a:pPr eaLnBrk="1" hangingPunct="1"/>
            <a:r>
              <a:rPr lang="en-US" altLang="en-US" sz="4000">
                <a:solidFill>
                  <a:srgbClr val="0000FF"/>
                </a:solidFill>
                <a:latin typeface="Times New Roman" panose="02020603050405020304" pitchFamily="18" charset="0"/>
                <a:cs typeface="Times New Roman" panose="02020603050405020304" pitchFamily="18" charset="0"/>
              </a:rPr>
              <a:t>The study design should be clearly</a:t>
            </a:r>
          </a:p>
          <a:p>
            <a:pPr eaLnBrk="1" hangingPunct="1">
              <a:buFontTx/>
              <a:buNone/>
            </a:pPr>
            <a:r>
              <a:rPr lang="en-US" altLang="en-US" sz="4000">
                <a:solidFill>
                  <a:srgbClr val="0000FF"/>
                </a:solidFill>
                <a:latin typeface="Times New Roman" panose="02020603050405020304" pitchFamily="18" charset="0"/>
                <a:cs typeface="Times New Roman" panose="02020603050405020304" pitchFamily="18" charset="0"/>
              </a:rPr>
              <a:t> stated</a:t>
            </a:r>
          </a:p>
          <a:p>
            <a:pPr eaLnBrk="1" hangingPunct="1"/>
            <a:r>
              <a:rPr lang="en-US" altLang="en-US" sz="4000">
                <a:solidFill>
                  <a:srgbClr val="0000FF"/>
                </a:solidFill>
                <a:latin typeface="Times New Roman" panose="02020603050405020304" pitchFamily="18" charset="0"/>
                <a:cs typeface="Times New Roman" panose="02020603050405020304" pitchFamily="18" charset="0"/>
              </a:rPr>
              <a:t>The study design to be used should be</a:t>
            </a:r>
          </a:p>
          <a:p>
            <a:pPr eaLnBrk="1" hangingPunct="1">
              <a:buFontTx/>
              <a:buNone/>
            </a:pPr>
            <a:r>
              <a:rPr lang="en-US" altLang="en-US" sz="4000">
                <a:solidFill>
                  <a:srgbClr val="0000FF"/>
                </a:solidFill>
                <a:latin typeface="Times New Roman" panose="02020603050405020304" pitchFamily="18" charset="0"/>
                <a:cs typeface="Times New Roman" panose="02020603050405020304" pitchFamily="18" charset="0"/>
              </a:rPr>
              <a:t>appropriate for achieving the objective </a:t>
            </a:r>
          </a:p>
          <a:p>
            <a:pPr eaLnBrk="1" hangingPunct="1">
              <a:buFontTx/>
              <a:buNone/>
            </a:pPr>
            <a:r>
              <a:rPr lang="en-US" altLang="en-US" sz="4000">
                <a:solidFill>
                  <a:srgbClr val="0000FF"/>
                </a:solidFill>
                <a:latin typeface="Times New Roman" panose="02020603050405020304" pitchFamily="18" charset="0"/>
                <a:cs typeface="Times New Roman" panose="02020603050405020304" pitchFamily="18" charset="0"/>
              </a:rPr>
              <a:t>of the study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294E9E8F-1AE3-EB05-98C4-C96143AC6073}"/>
              </a:ext>
            </a:extLst>
          </p:cNvPr>
          <p:cNvSpPr>
            <a:spLocks noGrp="1" noChangeArrowheads="1"/>
          </p:cNvSpPr>
          <p:nvPr>
            <p:ph type="body" idx="1"/>
          </p:nvPr>
        </p:nvSpPr>
        <p:spPr>
          <a:xfrm>
            <a:off x="304800" y="1143000"/>
            <a:ext cx="8610600" cy="3810000"/>
          </a:xfrm>
        </p:spPr>
        <p:txBody>
          <a:bodyPr/>
          <a:lstStyle/>
          <a:p>
            <a:pPr algn="just" eaLnBrk="1" hangingPunct="1">
              <a:lnSpc>
                <a:spcPct val="90000"/>
              </a:lnSpc>
              <a:buFontTx/>
              <a:buNone/>
            </a:pPr>
            <a:r>
              <a:rPr lang="en-US" altLang="en-US" sz="3600" b="1">
                <a:solidFill>
                  <a:srgbClr val="0000FF"/>
                </a:solidFill>
                <a:latin typeface="Times New Roman" panose="02020603050405020304" pitchFamily="18" charset="0"/>
                <a:cs typeface="Times New Roman" panose="02020603050405020304" pitchFamily="18" charset="0"/>
              </a:rPr>
              <a:t>Study population / Sample specifications</a:t>
            </a:r>
            <a:r>
              <a:rPr lang="en-US" altLang="en-US" sz="3600">
                <a:solidFill>
                  <a:srgbClr val="0000FF"/>
                </a:solidFill>
                <a:latin typeface="Times New Roman" panose="02020603050405020304" pitchFamily="18" charset="0"/>
                <a:cs typeface="Times New Roman" panose="02020603050405020304" pitchFamily="18" charset="0"/>
              </a:rPr>
              <a:t> </a:t>
            </a:r>
          </a:p>
          <a:p>
            <a:pPr eaLnBrk="1" hangingPunct="1">
              <a:lnSpc>
                <a:spcPct val="90000"/>
              </a:lnSpc>
            </a:pPr>
            <a:r>
              <a:rPr lang="en-US" altLang="en-US" sz="3600">
                <a:solidFill>
                  <a:srgbClr val="0000FF"/>
                </a:solidFill>
                <a:latin typeface="Times New Roman" panose="02020603050405020304" pitchFamily="18" charset="0"/>
                <a:cs typeface="Times New Roman" panose="02020603050405020304" pitchFamily="18" charset="0"/>
              </a:rPr>
              <a:t>It is important to describe which would be </a:t>
            </a:r>
          </a:p>
          <a:p>
            <a:pPr eaLnBrk="1" hangingPunct="1">
              <a:lnSpc>
                <a:spcPct val="90000"/>
              </a:lnSpc>
              <a:buFontTx/>
              <a:buNone/>
            </a:pPr>
            <a:r>
              <a:rPr lang="en-US" altLang="en-US" sz="3600">
                <a:solidFill>
                  <a:srgbClr val="0000FF"/>
                </a:solidFill>
                <a:latin typeface="Times New Roman" panose="02020603050405020304" pitchFamily="18" charset="0"/>
                <a:cs typeface="Times New Roman" panose="02020603050405020304" pitchFamily="18" charset="0"/>
              </a:rPr>
              <a:t>the study population </a:t>
            </a:r>
          </a:p>
          <a:p>
            <a:pPr eaLnBrk="1" hangingPunct="1">
              <a:lnSpc>
                <a:spcPct val="90000"/>
              </a:lnSpc>
            </a:pPr>
            <a:r>
              <a:rPr lang="en-US" altLang="en-US" sz="3600">
                <a:solidFill>
                  <a:srgbClr val="0000FF"/>
                </a:solidFill>
                <a:latin typeface="Times New Roman" panose="02020603050405020304" pitchFamily="18" charset="0"/>
                <a:cs typeface="Times New Roman" panose="02020603050405020304" pitchFamily="18" charset="0"/>
              </a:rPr>
              <a:t>How study subjects would be selected, </a:t>
            </a:r>
          </a:p>
          <a:p>
            <a:pPr eaLnBrk="1" hangingPunct="1">
              <a:lnSpc>
                <a:spcPct val="90000"/>
              </a:lnSpc>
              <a:buFontTx/>
              <a:buNone/>
            </a:pPr>
            <a:r>
              <a:rPr lang="en-US" altLang="en-US" sz="3600">
                <a:solidFill>
                  <a:srgbClr val="0000FF"/>
                </a:solidFill>
                <a:latin typeface="Times New Roman" panose="02020603050405020304" pitchFamily="18" charset="0"/>
                <a:cs typeface="Times New Roman" panose="02020603050405020304" pitchFamily="18" charset="0"/>
              </a:rPr>
              <a:t>randomization process and other details </a:t>
            </a:r>
          </a:p>
          <a:p>
            <a:pPr eaLnBrk="1" hangingPunct="1">
              <a:lnSpc>
                <a:spcPct val="90000"/>
              </a:lnSpc>
              <a:buFontTx/>
              <a:buNone/>
            </a:pPr>
            <a:r>
              <a:rPr lang="en-US" altLang="en-US" sz="3600">
                <a:solidFill>
                  <a:srgbClr val="0000FF"/>
                </a:solidFill>
                <a:latin typeface="Times New Roman" panose="02020603050405020304" pitchFamily="18" charset="0"/>
                <a:cs typeface="Times New Roman" panose="02020603050405020304" pitchFamily="18" charset="0"/>
              </a:rPr>
              <a:t>should be given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6E9FDFFB-16B9-A7B1-75FB-112B9EF85284}"/>
              </a:ext>
            </a:extLst>
          </p:cNvPr>
          <p:cNvSpPr>
            <a:spLocks noGrp="1" noChangeArrowheads="1"/>
          </p:cNvSpPr>
          <p:nvPr>
            <p:ph type="body" idx="1"/>
          </p:nvPr>
        </p:nvSpPr>
        <p:spPr>
          <a:xfrm>
            <a:off x="304800" y="1143000"/>
            <a:ext cx="8458200" cy="2743200"/>
          </a:xfrm>
        </p:spPr>
        <p:txBody>
          <a:bodyPr/>
          <a:lstStyle/>
          <a:p>
            <a:pPr algn="just" eaLnBrk="1" hangingPunct="1">
              <a:lnSpc>
                <a:spcPct val="90000"/>
              </a:lnSpc>
              <a:buFontTx/>
              <a:buNone/>
            </a:pPr>
            <a:r>
              <a:rPr lang="en-US" altLang="en-US" sz="4800" b="1">
                <a:solidFill>
                  <a:srgbClr val="0000FF"/>
                </a:solidFill>
                <a:latin typeface="Times New Roman" panose="02020603050405020304" pitchFamily="18" charset="0"/>
                <a:cs typeface="Times New Roman" panose="02020603050405020304" pitchFamily="18" charset="0"/>
              </a:rPr>
              <a:t>Sample size</a:t>
            </a:r>
          </a:p>
          <a:p>
            <a:pPr algn="just" eaLnBrk="1" hangingPunct="1">
              <a:lnSpc>
                <a:spcPct val="90000"/>
              </a:lnSpc>
              <a:buFontTx/>
              <a:buNone/>
            </a:pPr>
            <a:r>
              <a:rPr lang="en-US" altLang="en-US" sz="4000">
                <a:solidFill>
                  <a:srgbClr val="0000FF"/>
                </a:solidFill>
                <a:latin typeface="Times New Roman" panose="02020603050405020304" pitchFamily="18" charset="0"/>
                <a:cs typeface="Times New Roman" panose="02020603050405020304" pitchFamily="18" charset="0"/>
              </a:rPr>
              <a:t> </a:t>
            </a:r>
            <a:r>
              <a:rPr lang="en-US" altLang="en-US">
                <a:solidFill>
                  <a:srgbClr val="0000FF"/>
                </a:solidFill>
                <a:latin typeface="Times New Roman" panose="02020603050405020304" pitchFamily="18" charset="0"/>
                <a:cs typeface="Times New Roman" panose="02020603050405020304" pitchFamily="18" charset="0"/>
              </a:rPr>
              <a:t>It is important to mention in the protocol what</a:t>
            </a:r>
          </a:p>
          <a:p>
            <a:pPr algn="just" eaLnBrk="1" hangingPunct="1">
              <a:lnSpc>
                <a:spcPct val="90000"/>
              </a:lnSpc>
              <a:buFontTx/>
              <a:buNone/>
            </a:pPr>
            <a:r>
              <a:rPr lang="en-US" altLang="en-US">
                <a:solidFill>
                  <a:srgbClr val="0000FF"/>
                </a:solidFill>
                <a:latin typeface="Times New Roman" panose="02020603050405020304" pitchFamily="18" charset="0"/>
                <a:cs typeface="Times New Roman" panose="02020603050405020304" pitchFamily="18" charset="0"/>
              </a:rPr>
              <a:t> would be the minimum  sample required and how</a:t>
            </a:r>
          </a:p>
          <a:p>
            <a:pPr algn="just" eaLnBrk="1" hangingPunct="1">
              <a:lnSpc>
                <a:spcPct val="90000"/>
              </a:lnSpc>
              <a:buFontTx/>
              <a:buNone/>
            </a:pPr>
            <a:r>
              <a:rPr lang="en-US" altLang="en-US">
                <a:solidFill>
                  <a:srgbClr val="0000FF"/>
                </a:solidFill>
                <a:latin typeface="Times New Roman" panose="02020603050405020304" pitchFamily="18" charset="0"/>
                <a:cs typeface="Times New Roman" panose="02020603050405020304" pitchFamily="18" charset="0"/>
              </a:rPr>
              <a:t> it is  arrived</a:t>
            </a:r>
            <a:r>
              <a:rPr lang="en-US" altLang="en-US">
                <a:latin typeface="Times New Roman" panose="02020603050405020304" pitchFamily="18" charset="0"/>
                <a:cs typeface="Times New Roman" panose="02020603050405020304" pitchFamily="18"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A3A70EB9-66F0-A9B4-242F-4E488D2855A5}"/>
              </a:ext>
            </a:extLst>
          </p:cNvPr>
          <p:cNvSpPr>
            <a:spLocks noGrp="1" noChangeArrowheads="1"/>
          </p:cNvSpPr>
          <p:nvPr>
            <p:ph type="body" idx="1"/>
          </p:nvPr>
        </p:nvSpPr>
        <p:spPr>
          <a:xfrm>
            <a:off x="381000" y="1676400"/>
            <a:ext cx="8382000" cy="2514600"/>
          </a:xfrm>
        </p:spPr>
        <p:txBody>
          <a:bodyPr/>
          <a:lstStyle/>
          <a:p>
            <a:pPr eaLnBrk="1" hangingPunct="1">
              <a:buFontTx/>
              <a:buNone/>
            </a:pPr>
            <a:r>
              <a:rPr lang="en-US" altLang="en-US" sz="4000">
                <a:solidFill>
                  <a:srgbClr val="0000FF"/>
                </a:solidFill>
                <a:latin typeface="Times New Roman" panose="02020603050405020304" pitchFamily="18" charset="0"/>
                <a:cs typeface="Times New Roman" panose="02020603050405020304" pitchFamily="18" charset="0"/>
              </a:rPr>
              <a:t>     Determination of sample size is a</a:t>
            </a:r>
          </a:p>
          <a:p>
            <a:pPr eaLnBrk="1" hangingPunct="1">
              <a:buFontTx/>
              <a:buNone/>
            </a:pPr>
            <a:r>
              <a:rPr lang="en-US" altLang="en-US" sz="4000">
                <a:solidFill>
                  <a:srgbClr val="0000FF"/>
                </a:solidFill>
                <a:latin typeface="Times New Roman" panose="02020603050405020304" pitchFamily="18" charset="0"/>
                <a:cs typeface="Times New Roman" panose="02020603050405020304" pitchFamily="18" charset="0"/>
              </a:rPr>
              <a:t> bargain between precision and the  </a:t>
            </a:r>
          </a:p>
          <a:p>
            <a:pPr eaLnBrk="1" hangingPunct="1">
              <a:buFontTx/>
              <a:buNone/>
            </a:pPr>
            <a:r>
              <a:rPr lang="en-US" altLang="en-US" sz="4000">
                <a:solidFill>
                  <a:srgbClr val="0000FF"/>
                </a:solidFill>
                <a:latin typeface="Times New Roman" panose="02020603050405020304" pitchFamily="18" charset="0"/>
                <a:cs typeface="Times New Roman" panose="02020603050405020304" pitchFamily="18" charset="0"/>
              </a:rPr>
              <a:t>price (Resources &amp; expenses involved)</a:t>
            </a:r>
          </a:p>
          <a:p>
            <a:pPr eaLnBrk="1" hangingPunct="1">
              <a:buFontTx/>
              <a:buNone/>
            </a:pP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629986A8-DC64-5039-32CE-32493B5DB447}"/>
              </a:ext>
            </a:extLst>
          </p:cNvPr>
          <p:cNvSpPr>
            <a:spLocks noGrp="1" noChangeArrowheads="1"/>
          </p:cNvSpPr>
          <p:nvPr>
            <p:ph type="body" idx="1"/>
          </p:nvPr>
        </p:nvSpPr>
        <p:spPr>
          <a:xfrm>
            <a:off x="304800" y="609600"/>
            <a:ext cx="8534400" cy="4800600"/>
          </a:xfrm>
        </p:spPr>
        <p:txBody>
          <a:bodyPr/>
          <a:lstStyle/>
          <a:p>
            <a:pPr algn="just" eaLnBrk="1" hangingPunct="1">
              <a:lnSpc>
                <a:spcPct val="90000"/>
              </a:lnSpc>
              <a:buFontTx/>
              <a:buNone/>
            </a:pPr>
            <a:r>
              <a:rPr lang="en-US" altLang="en-US" sz="3000" b="1">
                <a:solidFill>
                  <a:srgbClr val="0000FF"/>
                </a:solidFill>
                <a:latin typeface="Times New Roman" panose="02020603050405020304" pitchFamily="18" charset="0"/>
                <a:cs typeface="Times New Roman" panose="02020603050405020304" pitchFamily="18" charset="0"/>
              </a:rPr>
              <a:t>Description of process</a:t>
            </a:r>
            <a:r>
              <a:rPr lang="en-US" altLang="en-US" sz="3000">
                <a:solidFill>
                  <a:srgbClr val="0000FF"/>
                </a:solidFill>
                <a:latin typeface="Times New Roman" panose="02020603050405020304" pitchFamily="18" charset="0"/>
                <a:cs typeface="Times New Roman" panose="02020603050405020304" pitchFamily="18" charset="0"/>
              </a:rPr>
              <a:t> </a:t>
            </a:r>
          </a:p>
          <a:p>
            <a:pPr eaLnBrk="1" hangingPunct="1">
              <a:lnSpc>
                <a:spcPct val="90000"/>
              </a:lnSpc>
            </a:pPr>
            <a:r>
              <a:rPr lang="en-US" altLang="en-US" sz="2800">
                <a:solidFill>
                  <a:srgbClr val="0000FF"/>
                </a:solidFill>
                <a:latin typeface="Times New Roman" panose="02020603050405020304" pitchFamily="18" charset="0"/>
                <a:cs typeface="Times New Roman" panose="02020603050405020304" pitchFamily="18" charset="0"/>
              </a:rPr>
              <a:t>Proposal should include the details of all process</a:t>
            </a:r>
          </a:p>
          <a:p>
            <a:pPr eaLnBrk="1" hangingPunct="1">
              <a:lnSpc>
                <a:spcPct val="90000"/>
              </a:lnSpc>
              <a:buFont typeface="Arial" panose="020B0604020202020204" pitchFamily="34" charset="0"/>
              <a:buNone/>
            </a:pPr>
            <a:r>
              <a:rPr lang="en-US" altLang="en-US" sz="2800">
                <a:solidFill>
                  <a:srgbClr val="0000FF"/>
                </a:solidFill>
                <a:latin typeface="Times New Roman" panose="02020603050405020304" pitchFamily="18" charset="0"/>
                <a:cs typeface="Times New Roman" panose="02020603050405020304" pitchFamily="18" charset="0"/>
              </a:rPr>
              <a:t>to be adopted in the study</a:t>
            </a:r>
          </a:p>
          <a:p>
            <a:pPr eaLnBrk="1" hangingPunct="1">
              <a:lnSpc>
                <a:spcPct val="90000"/>
              </a:lnSpc>
            </a:pPr>
            <a:r>
              <a:rPr lang="en-US" altLang="en-US" sz="2800">
                <a:solidFill>
                  <a:srgbClr val="0000FF"/>
                </a:solidFill>
                <a:latin typeface="Times New Roman" panose="02020603050405020304" pitchFamily="18" charset="0"/>
                <a:cs typeface="Times New Roman" panose="02020603050405020304" pitchFamily="18" charset="0"/>
              </a:rPr>
              <a:t>How exposures, outcome variables and other </a:t>
            </a:r>
          </a:p>
          <a:p>
            <a:pPr eaLnBrk="1" hangingPunct="1">
              <a:lnSpc>
                <a:spcPct val="90000"/>
              </a:lnSpc>
              <a:buFont typeface="Arial" panose="020B0604020202020204" pitchFamily="34" charset="0"/>
              <a:buNone/>
            </a:pPr>
            <a:r>
              <a:rPr lang="en-US" altLang="en-US" sz="2800">
                <a:solidFill>
                  <a:srgbClr val="0000FF"/>
                </a:solidFill>
                <a:latin typeface="Times New Roman" panose="02020603050405020304" pitchFamily="18" charset="0"/>
                <a:cs typeface="Times New Roman" panose="02020603050405020304" pitchFamily="18" charset="0"/>
              </a:rPr>
              <a:t>variables are going to be measured  should be described in</a:t>
            </a:r>
          </a:p>
          <a:p>
            <a:pPr eaLnBrk="1" hangingPunct="1">
              <a:lnSpc>
                <a:spcPct val="90000"/>
              </a:lnSpc>
              <a:buFont typeface="Arial" panose="020B0604020202020204" pitchFamily="34" charset="0"/>
              <a:buNone/>
            </a:pPr>
            <a:r>
              <a:rPr lang="en-US" altLang="en-US" sz="2800">
                <a:solidFill>
                  <a:srgbClr val="0000FF"/>
                </a:solidFill>
                <a:latin typeface="Times New Roman" panose="02020603050405020304" pitchFamily="18" charset="0"/>
                <a:cs typeface="Times New Roman" panose="02020603050405020304" pitchFamily="18" charset="0"/>
              </a:rPr>
              <a:t>detail </a:t>
            </a:r>
          </a:p>
          <a:p>
            <a:pPr eaLnBrk="1" hangingPunct="1"/>
            <a:r>
              <a:rPr lang="en-US" altLang="en-US" sz="2800">
                <a:solidFill>
                  <a:srgbClr val="0000FF"/>
                </a:solidFill>
                <a:latin typeface="Times New Roman" panose="02020603050405020304" pitchFamily="18" charset="0"/>
                <a:cs typeface="Times New Roman" panose="02020603050405020304" pitchFamily="18" charset="0"/>
              </a:rPr>
              <a:t>A brief description of how the data will be processed </a:t>
            </a:r>
          </a:p>
          <a:p>
            <a:pPr eaLnBrk="1" hangingPunct="1">
              <a:buFont typeface="Arial" panose="020B0604020202020204" pitchFamily="34" charset="0"/>
              <a:buNone/>
            </a:pPr>
            <a:r>
              <a:rPr lang="en-US" altLang="en-US" sz="2800">
                <a:solidFill>
                  <a:srgbClr val="0000FF"/>
                </a:solidFill>
                <a:latin typeface="Times New Roman" panose="02020603050405020304" pitchFamily="18" charset="0"/>
                <a:cs typeface="Times New Roman" panose="02020603050405020304" pitchFamily="18" charset="0"/>
              </a:rPr>
              <a:t>and use of statistical package if any should be given</a:t>
            </a:r>
          </a:p>
          <a:p>
            <a:pPr eaLnBrk="1" hangingPunct="1"/>
            <a:r>
              <a:rPr lang="en-US" altLang="en-US" sz="2800">
                <a:solidFill>
                  <a:srgbClr val="0000FF"/>
                </a:solidFill>
                <a:latin typeface="Times New Roman" panose="02020603050405020304" pitchFamily="18" charset="0"/>
                <a:cs typeface="Times New Roman" panose="02020603050405020304" pitchFamily="18" charset="0"/>
              </a:rPr>
              <a:t>What statistical tests of significance   would be used?</a:t>
            </a:r>
          </a:p>
          <a:p>
            <a:pPr eaLnBrk="1" hangingPunct="1">
              <a:lnSpc>
                <a:spcPct val="90000"/>
              </a:lnSpc>
              <a:buFontTx/>
              <a:buNone/>
            </a:pPr>
            <a:endParaRPr lang="en-US" altLang="en-US" sz="3600">
              <a:solidFill>
                <a:srgbClr val="0000FF"/>
              </a:solidFill>
              <a:latin typeface="Times New Roman" panose="02020603050405020304" pitchFamily="18" charset="0"/>
              <a:cs typeface="Times New Roman" panose="02020603050405020304" pitchFamily="18" charset="0"/>
            </a:endParaRPr>
          </a:p>
          <a:p>
            <a:pPr eaLnBrk="1" hangingPunct="1">
              <a:lnSpc>
                <a:spcPct val="90000"/>
              </a:lnSpc>
              <a:buFontTx/>
              <a:buNone/>
            </a:pPr>
            <a:endParaRPr lang="en-US" altLang="en-US" sz="3600">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9DAAE802-AC57-8317-7F35-790339062950}"/>
              </a:ext>
            </a:extLst>
          </p:cNvPr>
          <p:cNvSpPr>
            <a:spLocks noGrp="1" noChangeArrowheads="1"/>
          </p:cNvSpPr>
          <p:nvPr>
            <p:ph type="title"/>
          </p:nvPr>
        </p:nvSpPr>
        <p:spPr/>
        <p:txBody>
          <a:bodyPr/>
          <a:lstStyle/>
          <a:p>
            <a:pPr eaLnBrk="1" hangingPunct="1"/>
            <a:r>
              <a:rPr lang="en-US" altLang="en-US" b="1">
                <a:solidFill>
                  <a:srgbClr val="0000FF"/>
                </a:solidFill>
              </a:rPr>
              <a:t>Time Frame &amp; Work Schedule </a:t>
            </a:r>
          </a:p>
        </p:txBody>
      </p:sp>
      <p:sp>
        <p:nvSpPr>
          <p:cNvPr id="28675" name="Rectangle 3">
            <a:extLst>
              <a:ext uri="{FF2B5EF4-FFF2-40B4-BE49-F238E27FC236}">
                <a16:creationId xmlns:a16="http://schemas.microsoft.com/office/drawing/2014/main" id="{F642C962-A38F-0508-8541-0EEA8AD23666}"/>
              </a:ext>
            </a:extLst>
          </p:cNvPr>
          <p:cNvSpPr>
            <a:spLocks noGrp="1" noChangeArrowheads="1"/>
          </p:cNvSpPr>
          <p:nvPr>
            <p:ph type="body" idx="1"/>
          </p:nvPr>
        </p:nvSpPr>
        <p:spPr>
          <a:xfrm>
            <a:off x="457200" y="1600200"/>
            <a:ext cx="8229600" cy="2590800"/>
          </a:xfrm>
        </p:spPr>
        <p:txBody>
          <a:bodyPr/>
          <a:lstStyle/>
          <a:p>
            <a:pPr eaLnBrk="1" hangingPunct="1">
              <a:buFont typeface="Arial" panose="020B0604020202020204" pitchFamily="34" charset="0"/>
              <a:buNone/>
            </a:pPr>
            <a:r>
              <a:rPr lang="en-US" altLang="en-US"/>
              <a:t>    </a:t>
            </a:r>
            <a:r>
              <a:rPr lang="en-US" altLang="en-US">
                <a:solidFill>
                  <a:srgbClr val="0000FF"/>
                </a:solidFill>
              </a:rPr>
              <a:t>The proposal should include the sequence of</a:t>
            </a:r>
          </a:p>
          <a:p>
            <a:pPr eaLnBrk="1" hangingPunct="1">
              <a:buFont typeface="Arial" panose="020B0604020202020204" pitchFamily="34" charset="0"/>
              <a:buNone/>
            </a:pPr>
            <a:r>
              <a:rPr lang="en-US" altLang="en-US">
                <a:solidFill>
                  <a:srgbClr val="0000FF"/>
                </a:solidFill>
              </a:rPr>
              <a:t>tasks to be performed, the anticipated length</a:t>
            </a:r>
          </a:p>
          <a:p>
            <a:pPr eaLnBrk="1" hangingPunct="1">
              <a:buFont typeface="Arial" panose="020B0604020202020204" pitchFamily="34" charset="0"/>
              <a:buNone/>
            </a:pPr>
            <a:r>
              <a:rPr lang="en-US" altLang="en-US">
                <a:solidFill>
                  <a:srgbClr val="0000FF"/>
                </a:solidFill>
              </a:rPr>
              <a:t>of time required for its completion and the </a:t>
            </a:r>
          </a:p>
          <a:p>
            <a:pPr eaLnBrk="1" hangingPunct="1">
              <a:buFont typeface="Arial" panose="020B0604020202020204" pitchFamily="34" charset="0"/>
              <a:buNone/>
            </a:pPr>
            <a:r>
              <a:rPr lang="en-US" altLang="en-US">
                <a:solidFill>
                  <a:srgbClr val="0000FF"/>
                </a:solidFill>
              </a:rPr>
              <a:t>personnel required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4A10825F-2D82-352F-432C-FF7B211300C2}"/>
              </a:ext>
            </a:extLst>
          </p:cNvPr>
          <p:cNvSpPr>
            <a:spLocks noGrp="1" noChangeArrowheads="1"/>
          </p:cNvSpPr>
          <p:nvPr>
            <p:ph type="body" idx="1"/>
          </p:nvPr>
        </p:nvSpPr>
        <p:spPr>
          <a:xfrm>
            <a:off x="304800" y="914400"/>
            <a:ext cx="8610600" cy="4038600"/>
          </a:xfrm>
        </p:spPr>
        <p:txBody>
          <a:bodyPr/>
          <a:lstStyle/>
          <a:p>
            <a:pPr eaLnBrk="1" hangingPunct="1"/>
            <a:r>
              <a:rPr lang="en-US" altLang="en-US" sz="3600">
                <a:solidFill>
                  <a:srgbClr val="0000FF"/>
                </a:solidFill>
                <a:latin typeface="Times New Roman" panose="02020603050405020304" pitchFamily="18" charset="0"/>
                <a:cs typeface="Times New Roman" panose="02020603050405020304" pitchFamily="18" charset="0"/>
              </a:rPr>
              <a:t>It can be presented in tabular or graphic form (Gantt chart)</a:t>
            </a:r>
          </a:p>
          <a:p>
            <a:pPr eaLnBrk="1" hangingPunct="1"/>
            <a:r>
              <a:rPr lang="en-US" altLang="en-US" sz="3600">
                <a:solidFill>
                  <a:srgbClr val="0000FF"/>
                </a:solidFill>
                <a:latin typeface="Times New Roman" panose="02020603050405020304" pitchFamily="18" charset="0"/>
                <a:cs typeface="Times New Roman" panose="02020603050405020304" pitchFamily="18" charset="0"/>
              </a:rPr>
              <a:t>Flow charts and other diagrams are often</a:t>
            </a:r>
          </a:p>
          <a:p>
            <a:pPr eaLnBrk="1" hangingPunct="1">
              <a:buFont typeface="Arial" panose="020B0604020202020204" pitchFamily="34" charset="0"/>
              <a:buNone/>
            </a:pPr>
            <a:r>
              <a:rPr lang="en-US" altLang="en-US" sz="3600">
                <a:solidFill>
                  <a:srgbClr val="0000FF"/>
                </a:solidFill>
                <a:latin typeface="Times New Roman" panose="02020603050405020304" pitchFamily="18" charset="0"/>
                <a:cs typeface="Times New Roman" panose="02020603050405020304" pitchFamily="18" charset="0"/>
              </a:rPr>
              <a:t> useful for highlighting the sequencing and</a:t>
            </a:r>
          </a:p>
          <a:p>
            <a:pPr eaLnBrk="1" hangingPunct="1">
              <a:buFont typeface="Arial" panose="020B0604020202020204" pitchFamily="34" charset="0"/>
              <a:buNone/>
            </a:pPr>
            <a:r>
              <a:rPr lang="en-US" altLang="en-US" sz="3600">
                <a:solidFill>
                  <a:srgbClr val="0000FF"/>
                </a:solidFill>
                <a:latin typeface="Times New Roman" panose="02020603050405020304" pitchFamily="18" charset="0"/>
                <a:cs typeface="Times New Roman" panose="02020603050405020304" pitchFamily="18" charset="0"/>
              </a:rPr>
              <a:t> interrelationship of different activities in the </a:t>
            </a:r>
          </a:p>
          <a:p>
            <a:pPr eaLnBrk="1" hangingPunct="1">
              <a:buFont typeface="Arial" panose="020B0604020202020204" pitchFamily="34" charset="0"/>
              <a:buNone/>
            </a:pPr>
            <a:r>
              <a:rPr lang="en-US" altLang="en-US" sz="3600">
                <a:solidFill>
                  <a:srgbClr val="0000FF"/>
                </a:solidFill>
                <a:latin typeface="Times New Roman" panose="02020603050405020304" pitchFamily="18" charset="0"/>
                <a:cs typeface="Times New Roman" panose="02020603050405020304" pitchFamily="18" charset="0"/>
              </a:rPr>
              <a:t>study</a:t>
            </a:r>
            <a:r>
              <a:rPr lang="en-US" altLang="en-US">
                <a:solidFill>
                  <a:srgbClr val="0000FF"/>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1CB66087-1D7C-6128-1F7A-85F472B7E2BB}"/>
              </a:ext>
            </a:extLst>
          </p:cNvPr>
          <p:cNvSpPr>
            <a:spLocks noGrp="1" noChangeArrowheads="1"/>
          </p:cNvSpPr>
          <p:nvPr>
            <p:ph type="title"/>
          </p:nvPr>
        </p:nvSpPr>
        <p:spPr>
          <a:xfrm>
            <a:off x="685800" y="457200"/>
            <a:ext cx="7772400" cy="1371600"/>
          </a:xfrm>
        </p:spPr>
        <p:txBody>
          <a:bodyPr rtlCol="0">
            <a:normAutofit fontScale="90000"/>
          </a:bodyPr>
          <a:lstStyle/>
          <a:p>
            <a:pPr eaLnBrk="1" fontAlgn="auto" hangingPunct="1">
              <a:spcAft>
                <a:spcPts val="0"/>
              </a:spcAft>
              <a:defRPr/>
            </a:pPr>
            <a:br>
              <a:rPr lang="en-US" sz="4000" b="1" dirty="0">
                <a:solidFill>
                  <a:srgbClr val="0000FF"/>
                </a:solidFill>
                <a:cs typeface="Times New Roman" pitchFamily="18" charset="0"/>
              </a:rPr>
            </a:br>
            <a:r>
              <a:rPr lang="en-US" sz="4000" b="1" dirty="0">
                <a:solidFill>
                  <a:srgbClr val="0000FF"/>
                </a:solidFill>
                <a:cs typeface="Times New Roman" pitchFamily="18" charset="0"/>
              </a:rPr>
              <a:t>Facilities</a:t>
            </a:r>
            <a:br>
              <a:rPr lang="en-US" b="1" dirty="0">
                <a:solidFill>
                  <a:srgbClr val="0000FF"/>
                </a:solidFill>
                <a:latin typeface="Times New Roman" pitchFamily="18" charset="0"/>
                <a:cs typeface="Times New Roman" pitchFamily="18" charset="0"/>
              </a:rPr>
            </a:br>
            <a:endParaRPr lang="en-US" b="1" dirty="0">
              <a:solidFill>
                <a:srgbClr val="0000FF"/>
              </a:solidFill>
              <a:latin typeface="Times New Roman" pitchFamily="18" charset="0"/>
              <a:cs typeface="Times New Roman" pitchFamily="18" charset="0"/>
            </a:endParaRPr>
          </a:p>
        </p:txBody>
      </p:sp>
      <p:sp>
        <p:nvSpPr>
          <p:cNvPr id="30723" name="Rectangle 3">
            <a:extLst>
              <a:ext uri="{FF2B5EF4-FFF2-40B4-BE49-F238E27FC236}">
                <a16:creationId xmlns:a16="http://schemas.microsoft.com/office/drawing/2014/main" id="{89E51725-BA2F-62A4-9A59-6836B4293146}"/>
              </a:ext>
            </a:extLst>
          </p:cNvPr>
          <p:cNvSpPr>
            <a:spLocks noGrp="1" noChangeArrowheads="1"/>
          </p:cNvSpPr>
          <p:nvPr>
            <p:ph type="body" idx="1"/>
          </p:nvPr>
        </p:nvSpPr>
        <p:spPr>
          <a:xfrm>
            <a:off x="304800" y="2209800"/>
            <a:ext cx="8610600" cy="2895600"/>
          </a:xfrm>
        </p:spPr>
        <p:txBody>
          <a:bodyPr/>
          <a:lstStyle/>
          <a:p>
            <a:pPr eaLnBrk="1" hangingPunct="1">
              <a:buFontTx/>
              <a:buNone/>
            </a:pPr>
            <a:r>
              <a:rPr lang="en-US" altLang="en-US" sz="3600">
                <a:solidFill>
                  <a:srgbClr val="0000FF"/>
                </a:solidFill>
                <a:latin typeface="Times New Roman" panose="02020603050405020304" pitchFamily="18" charset="0"/>
                <a:cs typeface="Times New Roman" panose="02020603050405020304" pitchFamily="18" charset="0"/>
              </a:rPr>
              <a:t>The proposal should also include the</a:t>
            </a:r>
          </a:p>
          <a:p>
            <a:pPr eaLnBrk="1" hangingPunct="1">
              <a:buFontTx/>
              <a:buNone/>
            </a:pPr>
            <a:r>
              <a:rPr lang="en-US" altLang="en-US" sz="3600">
                <a:solidFill>
                  <a:srgbClr val="0000FF"/>
                </a:solidFill>
                <a:latin typeface="Times New Roman" panose="02020603050405020304" pitchFamily="18" charset="0"/>
                <a:cs typeface="Times New Roman" panose="02020603050405020304" pitchFamily="18" charset="0"/>
              </a:rPr>
              <a:t> important facilities required / available </a:t>
            </a:r>
          </a:p>
          <a:p>
            <a:pPr eaLnBrk="1" hangingPunct="1">
              <a:buFontTx/>
              <a:buNone/>
            </a:pPr>
            <a:r>
              <a:rPr lang="en-US" altLang="en-US" sz="3600">
                <a:solidFill>
                  <a:srgbClr val="0000FF"/>
                </a:solidFill>
                <a:latin typeface="Times New Roman" panose="02020603050405020304" pitchFamily="18" charset="0"/>
                <a:cs typeface="Times New Roman" panose="02020603050405020304" pitchFamily="18" charset="0"/>
              </a:rPr>
              <a:t>for the study namely computers, laboratories, special equipment etc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a16="http://schemas.microsoft.com/office/drawing/2014/main" id="{199E2E52-88FF-C733-EECF-72E01BB8B34F}"/>
              </a:ext>
            </a:extLst>
          </p:cNvPr>
          <p:cNvSpPr>
            <a:spLocks noGrp="1"/>
          </p:cNvSpPr>
          <p:nvPr>
            <p:ph idx="1"/>
          </p:nvPr>
        </p:nvSpPr>
        <p:spPr>
          <a:xfrm>
            <a:off x="457200" y="457200"/>
            <a:ext cx="8229600" cy="5668963"/>
          </a:xfrm>
        </p:spPr>
        <p:txBody>
          <a:bodyPr/>
          <a:lstStyle/>
          <a:p>
            <a:pPr eaLnBrk="1" hangingPunct="1"/>
            <a:r>
              <a:rPr lang="en-US" altLang="en-US">
                <a:solidFill>
                  <a:srgbClr val="0000FF"/>
                </a:solidFill>
                <a:latin typeface="Times New Roman" panose="02020603050405020304" pitchFamily="18" charset="0"/>
                <a:cs typeface="Times New Roman" panose="02020603050405020304" pitchFamily="18" charset="0"/>
              </a:rPr>
              <a:t>Research refers to a search for knowledge</a:t>
            </a:r>
          </a:p>
          <a:p>
            <a:pPr eaLnBrk="1" hangingPunct="1"/>
            <a:r>
              <a:rPr lang="en-US" altLang="en-US">
                <a:solidFill>
                  <a:srgbClr val="0000FF"/>
                </a:solidFill>
                <a:latin typeface="Times New Roman" panose="02020603050405020304" pitchFamily="18" charset="0"/>
                <a:cs typeface="Times New Roman" panose="02020603050405020304" pitchFamily="18" charset="0"/>
              </a:rPr>
              <a:t>Research means  a scientific and systematic search for pertinent information on a specific topic</a:t>
            </a:r>
          </a:p>
          <a:p>
            <a:pPr eaLnBrk="1" hangingPunct="1"/>
            <a:r>
              <a:rPr lang="en-US" altLang="en-US">
                <a:solidFill>
                  <a:srgbClr val="0000FF"/>
                </a:solidFill>
                <a:latin typeface="Times New Roman" panose="02020603050405020304" pitchFamily="18" charset="0"/>
                <a:cs typeface="Times New Roman" panose="02020603050405020304" pitchFamily="18" charset="0"/>
              </a:rPr>
              <a:t>In fact, research is an art of scientific investigation.</a:t>
            </a:r>
          </a:p>
          <a:p>
            <a:pPr eaLnBrk="1" hangingPunct="1"/>
            <a:r>
              <a:rPr lang="en-US" altLang="en-US">
                <a:solidFill>
                  <a:srgbClr val="0000FF"/>
                </a:solidFill>
                <a:latin typeface="Times New Roman" panose="02020603050405020304" pitchFamily="18" charset="0"/>
                <a:cs typeface="Times New Roman" panose="02020603050405020304" pitchFamily="18" charset="0"/>
              </a:rPr>
              <a:t>The purpose of research is to discover answers to questions through the application of scientific procedures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a:extLst>
              <a:ext uri="{FF2B5EF4-FFF2-40B4-BE49-F238E27FC236}">
                <a16:creationId xmlns:a16="http://schemas.microsoft.com/office/drawing/2014/main" id="{8D00556E-1459-8B5C-24CF-0052F0A1CC8D}"/>
              </a:ext>
            </a:extLst>
          </p:cNvPr>
          <p:cNvSpPr>
            <a:spLocks noGrp="1" noChangeArrowheads="1"/>
          </p:cNvSpPr>
          <p:nvPr>
            <p:ph type="title"/>
          </p:nvPr>
        </p:nvSpPr>
        <p:spPr>
          <a:xfrm>
            <a:off x="685800" y="457200"/>
            <a:ext cx="7772400" cy="838200"/>
          </a:xfrm>
        </p:spPr>
        <p:txBody>
          <a:bodyPr rtlCol="0">
            <a:normAutofit fontScale="90000"/>
          </a:bodyPr>
          <a:lstStyle/>
          <a:p>
            <a:pPr eaLnBrk="1" fontAlgn="auto" hangingPunct="1">
              <a:spcAft>
                <a:spcPts val="0"/>
              </a:spcAft>
              <a:defRPr/>
            </a:pPr>
            <a:br>
              <a:rPr lang="en-US" sz="4000" b="1" dirty="0">
                <a:solidFill>
                  <a:srgbClr val="0000FF"/>
                </a:solidFill>
                <a:latin typeface="Arial" charset="0"/>
                <a:cs typeface="Times New Roman" pitchFamily="18" charset="0"/>
              </a:rPr>
            </a:br>
            <a:r>
              <a:rPr lang="en-US" sz="4000" b="1" dirty="0">
                <a:solidFill>
                  <a:srgbClr val="0000FF"/>
                </a:solidFill>
                <a:latin typeface="Arial" charset="0"/>
                <a:cs typeface="Times New Roman" pitchFamily="18" charset="0"/>
              </a:rPr>
              <a:t>Personnel</a:t>
            </a:r>
            <a:br>
              <a:rPr lang="en-US" sz="4000" b="1" u="sng" dirty="0">
                <a:solidFill>
                  <a:srgbClr val="0000FF"/>
                </a:solidFill>
                <a:latin typeface="Arial" charset="0"/>
                <a:cs typeface="Times New Roman" pitchFamily="18" charset="0"/>
              </a:rPr>
            </a:br>
            <a:endParaRPr lang="en-US" sz="4000" b="1" u="sng" dirty="0">
              <a:solidFill>
                <a:srgbClr val="0000FF"/>
              </a:solidFill>
              <a:latin typeface="Arial" charset="0"/>
              <a:cs typeface="Times New Roman" pitchFamily="18" charset="0"/>
            </a:endParaRPr>
          </a:p>
        </p:txBody>
      </p:sp>
      <p:sp>
        <p:nvSpPr>
          <p:cNvPr id="31747" name="Rectangle 3">
            <a:extLst>
              <a:ext uri="{FF2B5EF4-FFF2-40B4-BE49-F238E27FC236}">
                <a16:creationId xmlns:a16="http://schemas.microsoft.com/office/drawing/2014/main" id="{3B7E868F-086C-0A15-0041-F24F95D3FC2D}"/>
              </a:ext>
            </a:extLst>
          </p:cNvPr>
          <p:cNvSpPr>
            <a:spLocks noGrp="1" noChangeArrowheads="1"/>
          </p:cNvSpPr>
          <p:nvPr>
            <p:ph type="body" idx="1"/>
          </p:nvPr>
        </p:nvSpPr>
        <p:spPr>
          <a:xfrm>
            <a:off x="228600" y="1600200"/>
            <a:ext cx="8610600" cy="3352800"/>
          </a:xfrm>
        </p:spPr>
        <p:txBody>
          <a:bodyPr/>
          <a:lstStyle/>
          <a:p>
            <a:pPr eaLnBrk="1" hangingPunct="1">
              <a:lnSpc>
                <a:spcPct val="90000"/>
              </a:lnSpc>
            </a:pPr>
            <a:r>
              <a:rPr lang="en-US" altLang="en-US" sz="3600">
                <a:solidFill>
                  <a:srgbClr val="0000FF"/>
                </a:solidFill>
                <a:latin typeface="Times New Roman" panose="02020603050405020304" pitchFamily="18" charset="0"/>
                <a:cs typeface="Times New Roman" panose="02020603050405020304" pitchFamily="18" charset="0"/>
              </a:rPr>
              <a:t>Proposal should include who are the primary  investigators and co- investigators, their  qualifications, research experience etc </a:t>
            </a:r>
          </a:p>
          <a:p>
            <a:pPr eaLnBrk="1" hangingPunct="1">
              <a:lnSpc>
                <a:spcPct val="90000"/>
              </a:lnSpc>
            </a:pPr>
            <a:r>
              <a:rPr lang="en-US" altLang="en-US" sz="3600">
                <a:solidFill>
                  <a:srgbClr val="0000FF"/>
                </a:solidFill>
                <a:latin typeface="Times New Roman" panose="02020603050405020304" pitchFamily="18" charset="0"/>
                <a:cs typeface="Times New Roman" panose="02020603050405020304" pitchFamily="18" charset="0"/>
              </a:rPr>
              <a:t>The proposal may also include the Major</a:t>
            </a:r>
          </a:p>
          <a:p>
            <a:pPr eaLnBrk="1" hangingPunct="1">
              <a:lnSpc>
                <a:spcPct val="90000"/>
              </a:lnSpc>
              <a:buFontTx/>
              <a:buNone/>
            </a:pPr>
            <a:r>
              <a:rPr lang="en-US" altLang="en-US" sz="3600">
                <a:solidFill>
                  <a:srgbClr val="0000FF"/>
                </a:solidFill>
                <a:latin typeface="Times New Roman" panose="02020603050405020304" pitchFamily="18" charset="0"/>
                <a:cs typeface="Times New Roman" panose="02020603050405020304" pitchFamily="18" charset="0"/>
              </a:rPr>
              <a:t> roles to be taken up by different investigators</a:t>
            </a:r>
            <a:r>
              <a:rPr lang="en-US" altLang="en-US" sz="2800">
                <a:solidFill>
                  <a:srgbClr val="0000FF"/>
                </a:solidFill>
                <a:latin typeface="Times New Roman" panose="02020603050405020304" pitchFamily="18" charset="0"/>
                <a:cs typeface="Times New Roman" panose="02020603050405020304" pitchFamily="18"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215A6E12-59ED-A7DA-F797-5303A9C42048}"/>
              </a:ext>
            </a:extLst>
          </p:cNvPr>
          <p:cNvSpPr>
            <a:spLocks noGrp="1" noChangeArrowheads="1"/>
          </p:cNvSpPr>
          <p:nvPr>
            <p:ph type="title"/>
          </p:nvPr>
        </p:nvSpPr>
        <p:spPr>
          <a:xfrm>
            <a:off x="685800" y="457200"/>
            <a:ext cx="7772400" cy="1219200"/>
          </a:xfrm>
        </p:spPr>
        <p:txBody>
          <a:bodyPr rtlCol="0">
            <a:normAutofit fontScale="90000"/>
          </a:bodyPr>
          <a:lstStyle/>
          <a:p>
            <a:pPr eaLnBrk="1" fontAlgn="auto" hangingPunct="1">
              <a:spcAft>
                <a:spcPts val="0"/>
              </a:spcAft>
              <a:defRPr/>
            </a:pPr>
            <a:r>
              <a:rPr lang="en-US" sz="4000" b="1" dirty="0">
                <a:solidFill>
                  <a:srgbClr val="0000FF"/>
                </a:solidFill>
                <a:cs typeface="Times New Roman" pitchFamily="18" charset="0"/>
              </a:rPr>
              <a:t>Budget</a:t>
            </a:r>
            <a:br>
              <a:rPr lang="en-US" dirty="0">
                <a:solidFill>
                  <a:srgbClr val="0000FF"/>
                </a:solidFill>
                <a:cs typeface="Times New Roman" pitchFamily="18" charset="0"/>
              </a:rPr>
            </a:br>
            <a:endParaRPr lang="en-US" dirty="0">
              <a:solidFill>
                <a:srgbClr val="0000FF"/>
              </a:solidFill>
              <a:cs typeface="Times New Roman" pitchFamily="18" charset="0"/>
            </a:endParaRPr>
          </a:p>
        </p:txBody>
      </p:sp>
      <p:sp>
        <p:nvSpPr>
          <p:cNvPr id="32771" name="Rectangle 3">
            <a:extLst>
              <a:ext uri="{FF2B5EF4-FFF2-40B4-BE49-F238E27FC236}">
                <a16:creationId xmlns:a16="http://schemas.microsoft.com/office/drawing/2014/main" id="{03A70448-02C5-205D-BADD-CF97D2882D02}"/>
              </a:ext>
            </a:extLst>
          </p:cNvPr>
          <p:cNvSpPr>
            <a:spLocks noGrp="1" noChangeArrowheads="1"/>
          </p:cNvSpPr>
          <p:nvPr>
            <p:ph type="body" idx="1"/>
          </p:nvPr>
        </p:nvSpPr>
        <p:spPr>
          <a:xfrm>
            <a:off x="304800" y="1905000"/>
            <a:ext cx="8610600" cy="4343400"/>
          </a:xfrm>
        </p:spPr>
        <p:txBody>
          <a:bodyPr/>
          <a:lstStyle/>
          <a:p>
            <a:pPr eaLnBrk="1" hangingPunct="1"/>
            <a:r>
              <a:rPr lang="en-US" altLang="en-US" sz="3600">
                <a:solidFill>
                  <a:srgbClr val="0000FF"/>
                </a:solidFill>
                <a:latin typeface="Times New Roman" panose="02020603050405020304" pitchFamily="18" charset="0"/>
                <a:cs typeface="Times New Roman" panose="02020603050405020304" pitchFamily="18" charset="0"/>
              </a:rPr>
              <a:t>The budget translates project activities </a:t>
            </a:r>
          </a:p>
          <a:p>
            <a:pPr eaLnBrk="1" hangingPunct="1">
              <a:buFontTx/>
              <a:buNone/>
            </a:pPr>
            <a:r>
              <a:rPr lang="en-US" altLang="en-US" sz="3600">
                <a:solidFill>
                  <a:srgbClr val="0000FF"/>
                </a:solidFill>
                <a:latin typeface="Times New Roman" panose="02020603050405020304" pitchFamily="18" charset="0"/>
                <a:cs typeface="Times New Roman" panose="02020603050405020304" pitchFamily="18" charset="0"/>
              </a:rPr>
              <a:t>into monetary terms</a:t>
            </a:r>
          </a:p>
          <a:p>
            <a:pPr eaLnBrk="1" hangingPunct="1"/>
            <a:r>
              <a:rPr lang="en-US" altLang="en-US" sz="3600">
                <a:solidFill>
                  <a:srgbClr val="0000FF"/>
                </a:solidFill>
                <a:latin typeface="Times New Roman" panose="02020603050405020304" pitchFamily="18" charset="0"/>
                <a:cs typeface="Times New Roman" panose="02020603050405020304" pitchFamily="18" charset="0"/>
              </a:rPr>
              <a:t>It is a statement of how much money  will</a:t>
            </a:r>
          </a:p>
          <a:p>
            <a:pPr eaLnBrk="1" hangingPunct="1">
              <a:buFont typeface="Arial" panose="020B0604020202020204" pitchFamily="34" charset="0"/>
              <a:buNone/>
            </a:pPr>
            <a:r>
              <a:rPr lang="en-US" altLang="en-US" sz="3600">
                <a:solidFill>
                  <a:srgbClr val="0000FF"/>
                </a:solidFill>
                <a:latin typeface="Times New Roman" panose="02020603050405020304" pitchFamily="18" charset="0"/>
                <a:cs typeface="Times New Roman" panose="02020603050405020304" pitchFamily="18" charset="0"/>
              </a:rPr>
              <a:t> be  required to accomplish the  various tasks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ACFB31C-95DC-803D-8A6E-AC140D2672C1}"/>
              </a:ext>
            </a:extLst>
          </p:cNvPr>
          <p:cNvSpPr>
            <a:spLocks noGrp="1" noChangeArrowheads="1"/>
          </p:cNvSpPr>
          <p:nvPr>
            <p:ph type="title"/>
          </p:nvPr>
        </p:nvSpPr>
        <p:spPr>
          <a:xfrm>
            <a:off x="685800" y="457200"/>
            <a:ext cx="7772400" cy="762000"/>
          </a:xfrm>
        </p:spPr>
        <p:txBody>
          <a:bodyPr/>
          <a:lstStyle/>
          <a:p>
            <a:pPr eaLnBrk="1" hangingPunct="1"/>
            <a:r>
              <a:rPr lang="en-US" altLang="en-US" sz="4000" b="1">
                <a:solidFill>
                  <a:srgbClr val="0000FF"/>
                </a:solidFill>
                <a:cs typeface="Times New Roman" panose="02020603050405020304" pitchFamily="18" charset="0"/>
              </a:rPr>
              <a:t>Budget</a:t>
            </a:r>
          </a:p>
        </p:txBody>
      </p:sp>
      <p:sp>
        <p:nvSpPr>
          <p:cNvPr id="33795" name="Rectangle 3">
            <a:extLst>
              <a:ext uri="{FF2B5EF4-FFF2-40B4-BE49-F238E27FC236}">
                <a16:creationId xmlns:a16="http://schemas.microsoft.com/office/drawing/2014/main" id="{BCA4155A-8FC7-A2DC-644C-78ED32A3D645}"/>
              </a:ext>
            </a:extLst>
          </p:cNvPr>
          <p:cNvSpPr>
            <a:spLocks noGrp="1" noChangeArrowheads="1"/>
          </p:cNvSpPr>
          <p:nvPr>
            <p:ph type="body" idx="1"/>
          </p:nvPr>
        </p:nvSpPr>
        <p:spPr>
          <a:xfrm>
            <a:off x="990600" y="1524000"/>
            <a:ext cx="5943600" cy="4419600"/>
          </a:xfrm>
        </p:spPr>
        <p:txBody>
          <a:bodyPr/>
          <a:lstStyle/>
          <a:p>
            <a:pPr eaLnBrk="1" hangingPunct="1">
              <a:lnSpc>
                <a:spcPct val="90000"/>
              </a:lnSpc>
              <a:buClr>
                <a:srgbClr val="FF0000"/>
              </a:buClr>
              <a:buFont typeface="Wingdings" panose="05000000000000000000" pitchFamily="2" charset="2"/>
              <a:buNone/>
            </a:pPr>
            <a:r>
              <a:rPr lang="en-US" altLang="en-US" sz="3600">
                <a:solidFill>
                  <a:schemeClr val="hlink"/>
                </a:solidFill>
                <a:latin typeface="Arial" panose="020B0604020202020204" pitchFamily="34" charset="0"/>
              </a:rPr>
              <a:t>Major items</a:t>
            </a:r>
          </a:p>
          <a:p>
            <a:pPr eaLnBrk="1" hangingPunct="1">
              <a:lnSpc>
                <a:spcPct val="90000"/>
              </a:lnSpc>
              <a:buClr>
                <a:srgbClr val="0000FF"/>
              </a:buClr>
            </a:pPr>
            <a:r>
              <a:rPr lang="en-US" altLang="en-US" sz="3600">
                <a:solidFill>
                  <a:srgbClr val="0000FF"/>
                </a:solidFill>
                <a:latin typeface="Times New Roman" panose="02020603050405020304" pitchFamily="18" charset="0"/>
                <a:cs typeface="Times New Roman" panose="02020603050405020304" pitchFamily="18" charset="0"/>
              </a:rPr>
              <a:t>Salary for staff</a:t>
            </a:r>
          </a:p>
          <a:p>
            <a:pPr eaLnBrk="1" hangingPunct="1">
              <a:lnSpc>
                <a:spcPct val="90000"/>
              </a:lnSpc>
              <a:buClr>
                <a:srgbClr val="0000FF"/>
              </a:buClr>
            </a:pPr>
            <a:r>
              <a:rPr lang="en-US" altLang="en-US" sz="3600">
                <a:solidFill>
                  <a:srgbClr val="0000FF"/>
                </a:solidFill>
                <a:latin typeface="Times New Roman" panose="02020603050405020304" pitchFamily="18" charset="0"/>
                <a:cs typeface="Times New Roman" panose="02020603050405020304" pitchFamily="18" charset="0"/>
              </a:rPr>
              <a:t>Travel</a:t>
            </a:r>
          </a:p>
          <a:p>
            <a:pPr eaLnBrk="1" hangingPunct="1">
              <a:lnSpc>
                <a:spcPct val="90000"/>
              </a:lnSpc>
              <a:buClr>
                <a:srgbClr val="0000FF"/>
              </a:buClr>
            </a:pPr>
            <a:r>
              <a:rPr lang="en-US" altLang="en-US" sz="3600">
                <a:solidFill>
                  <a:srgbClr val="0000FF"/>
                </a:solidFill>
                <a:latin typeface="Times New Roman" panose="02020603050405020304" pitchFamily="18" charset="0"/>
                <a:cs typeface="Times New Roman" panose="02020603050405020304" pitchFamily="18" charset="0"/>
              </a:rPr>
              <a:t>Purchase of equipment</a:t>
            </a:r>
          </a:p>
          <a:p>
            <a:pPr eaLnBrk="1" hangingPunct="1">
              <a:lnSpc>
                <a:spcPct val="90000"/>
              </a:lnSpc>
              <a:buClr>
                <a:srgbClr val="0000FF"/>
              </a:buClr>
            </a:pPr>
            <a:r>
              <a:rPr lang="en-US" altLang="en-US" sz="3600">
                <a:solidFill>
                  <a:srgbClr val="0000FF"/>
                </a:solidFill>
                <a:latin typeface="Times New Roman" panose="02020603050405020304" pitchFamily="18" charset="0"/>
                <a:cs typeface="Times New Roman" panose="02020603050405020304" pitchFamily="18" charset="0"/>
              </a:rPr>
              <a:t>Printing / Xeroxing</a:t>
            </a:r>
          </a:p>
          <a:p>
            <a:pPr eaLnBrk="1" hangingPunct="1">
              <a:lnSpc>
                <a:spcPct val="90000"/>
              </a:lnSpc>
              <a:buClr>
                <a:srgbClr val="0000FF"/>
              </a:buClr>
            </a:pPr>
            <a:r>
              <a:rPr lang="en-US" altLang="en-US" sz="3600">
                <a:solidFill>
                  <a:srgbClr val="0000FF"/>
                </a:solidFill>
                <a:latin typeface="Times New Roman" panose="02020603050405020304" pitchFamily="18" charset="0"/>
                <a:cs typeface="Times New Roman" panose="02020603050405020304" pitchFamily="18" charset="0"/>
              </a:rPr>
              <a:t>Consultancy charges</a:t>
            </a:r>
          </a:p>
          <a:p>
            <a:pPr eaLnBrk="1" hangingPunct="1">
              <a:lnSpc>
                <a:spcPct val="90000"/>
              </a:lnSpc>
              <a:buClr>
                <a:srgbClr val="0000FF"/>
              </a:buClr>
            </a:pPr>
            <a:r>
              <a:rPr lang="en-US" altLang="en-US" sz="3600">
                <a:solidFill>
                  <a:srgbClr val="0000FF"/>
                </a:solidFill>
                <a:latin typeface="Times New Roman" panose="02020603050405020304" pitchFamily="18" charset="0"/>
                <a:cs typeface="Times New Roman" panose="02020603050405020304" pitchFamily="18" charset="0"/>
              </a:rPr>
              <a:t>Institutional overheads</a:t>
            </a:r>
          </a:p>
          <a:p>
            <a:pPr eaLnBrk="1" hangingPunct="1">
              <a:lnSpc>
                <a:spcPct val="90000"/>
              </a:lnSpc>
              <a:buFontTx/>
              <a:buNone/>
            </a:pPr>
            <a:endParaRPr lang="en-US" altLang="en-US">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9A02AC72-21B9-FCB6-FA4F-9B22E4C5049B}"/>
              </a:ext>
            </a:extLst>
          </p:cNvPr>
          <p:cNvSpPr>
            <a:spLocks noGrp="1"/>
          </p:cNvSpPr>
          <p:nvPr>
            <p:ph idx="1"/>
          </p:nvPr>
        </p:nvSpPr>
        <p:spPr>
          <a:xfrm>
            <a:off x="533400" y="1371600"/>
            <a:ext cx="8229600" cy="3733800"/>
          </a:xfrm>
        </p:spPr>
        <p:txBody>
          <a:bodyPr/>
          <a:lstStyle/>
          <a:p>
            <a:pPr eaLnBrk="1" hangingPunct="1">
              <a:buFont typeface="Arial" panose="020B0604020202020204" pitchFamily="34" charset="0"/>
              <a:buNone/>
            </a:pPr>
            <a:r>
              <a:rPr lang="en-US" altLang="en-US" sz="2000" b="1">
                <a:solidFill>
                  <a:srgbClr val="0000FF"/>
                </a:solidFill>
                <a:latin typeface="Times New Roman" panose="02020603050405020304" pitchFamily="18" charset="0"/>
                <a:cs typeface="Times New Roman" panose="02020603050405020304" pitchFamily="18" charset="0"/>
              </a:rPr>
              <a:t>Acknowledgement</a:t>
            </a:r>
          </a:p>
          <a:p>
            <a:pPr eaLnBrk="1" hangingPunct="1">
              <a:buFont typeface="Arial" panose="020B0604020202020204" pitchFamily="34" charset="0"/>
              <a:buNone/>
            </a:pPr>
            <a:r>
              <a:rPr lang="en-US" altLang="en-US" sz="2000">
                <a:solidFill>
                  <a:srgbClr val="0000FF"/>
                </a:solidFill>
                <a:latin typeface="Times New Roman" panose="02020603050405020304" pitchFamily="18" charset="0"/>
                <a:cs typeface="Times New Roman" panose="02020603050405020304" pitchFamily="18" charset="0"/>
              </a:rPr>
              <a:t>1.Dr.B.W.C.Sathyasekaran, Professor,SRMC&amp;RI(DU)</a:t>
            </a:r>
          </a:p>
          <a:p>
            <a:pPr eaLnBrk="1" hangingPunct="1">
              <a:buFont typeface="Arial" panose="020B0604020202020204" pitchFamily="34" charset="0"/>
              <a:buNone/>
            </a:pPr>
            <a:r>
              <a:rPr lang="en-US" altLang="en-US" sz="2000">
                <a:solidFill>
                  <a:srgbClr val="0000FF"/>
                </a:solidFill>
                <a:latin typeface="Times New Roman" panose="02020603050405020304" pitchFamily="18" charset="0"/>
                <a:cs typeface="Times New Roman" panose="02020603050405020304" pitchFamily="18" charset="0"/>
              </a:rPr>
              <a:t>Refence:</a:t>
            </a:r>
          </a:p>
          <a:p>
            <a:pPr eaLnBrk="1" hangingPunct="1">
              <a:buFont typeface="Arial" panose="020B0604020202020204" pitchFamily="34" charset="0"/>
              <a:buNone/>
            </a:pPr>
            <a:r>
              <a:rPr lang="en-US" altLang="en-US" sz="2000">
                <a:solidFill>
                  <a:srgbClr val="0000FF"/>
                </a:solidFill>
                <a:latin typeface="Times New Roman" panose="02020603050405020304" pitchFamily="18" charset="0"/>
                <a:cs typeface="Times New Roman" panose="02020603050405020304" pitchFamily="18" charset="0"/>
              </a:rPr>
              <a:t>1. Basic epidemiology R.Beaglehole,R.Bonita,T.Kjellstrom</a:t>
            </a:r>
          </a:p>
          <a:p>
            <a:pPr eaLnBrk="1" hangingPunct="1">
              <a:buFont typeface="Arial" panose="020B0604020202020204" pitchFamily="34" charset="0"/>
              <a:buNone/>
            </a:pPr>
            <a:r>
              <a:rPr lang="en-US" altLang="en-US" sz="2000">
                <a:solidFill>
                  <a:srgbClr val="0000FF"/>
                </a:solidFill>
                <a:latin typeface="Times New Roman" panose="02020603050405020304" pitchFamily="18" charset="0"/>
                <a:cs typeface="Times New Roman" panose="02020603050405020304" pitchFamily="18" charset="0"/>
              </a:rPr>
              <a:t>2 World health organization.Health research methodology:Aguide for training in researh methods</a:t>
            </a:r>
          </a:p>
          <a:p>
            <a:pPr eaLnBrk="1" hangingPunct="1">
              <a:buFont typeface="Arial" panose="020B0604020202020204" pitchFamily="34" charset="0"/>
              <a:buNone/>
            </a:pPr>
            <a:r>
              <a:rPr lang="en-US" altLang="en-US" sz="2000">
                <a:solidFill>
                  <a:srgbClr val="0000FF"/>
                </a:solidFill>
                <a:latin typeface="Times New Roman" panose="02020603050405020304" pitchFamily="18" charset="0"/>
                <a:cs typeface="Times New Roman" panose="02020603050405020304" pitchFamily="18" charset="0"/>
              </a:rPr>
              <a:t>3.Oxford text book of public health</a:t>
            </a:r>
          </a:p>
          <a:p>
            <a:pPr eaLnBrk="1" hangingPunct="1">
              <a:buFont typeface="Arial" panose="020B0604020202020204" pitchFamily="34" charset="0"/>
              <a:buNone/>
            </a:pPr>
            <a:r>
              <a:rPr lang="en-US" altLang="en-US" sz="2000">
                <a:solidFill>
                  <a:srgbClr val="0000FF"/>
                </a:solidFill>
                <a:latin typeface="Times New Roman" panose="02020603050405020304" pitchFamily="18" charset="0"/>
                <a:cs typeface="Times New Roman" panose="02020603050405020304" pitchFamily="18" charset="0"/>
              </a:rPr>
              <a:t>4.Handout  on workshop on epidemiology at SRMC&amp;RI(2006,2007,2008)</a:t>
            </a:r>
          </a:p>
          <a:p>
            <a:pPr eaLnBrk="1" hangingPunct="1">
              <a:buFont typeface="Arial" panose="020B0604020202020204" pitchFamily="34" charset="0"/>
              <a:buNone/>
            </a:pPr>
            <a:endParaRPr lang="en-US" altLang="en-US" sz="2000">
              <a:solidFill>
                <a:srgbClr val="0000FF"/>
              </a:solidFill>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840DDE77-9BFC-E4E9-EFEE-223BC26AD50F}"/>
              </a:ext>
            </a:extLst>
          </p:cNvPr>
          <p:cNvSpPr>
            <a:spLocks noGrp="1"/>
          </p:cNvSpPr>
          <p:nvPr>
            <p:ph type="title"/>
          </p:nvPr>
        </p:nvSpPr>
        <p:spPr>
          <a:xfrm>
            <a:off x="457200" y="2209800"/>
            <a:ext cx="8229600" cy="1143000"/>
          </a:xfrm>
        </p:spPr>
        <p:txBody>
          <a:bodyPr/>
          <a:lstStyle/>
          <a:p>
            <a:pPr eaLnBrk="1" hangingPunct="1"/>
            <a:r>
              <a:rPr lang="en-US" altLang="en-US" b="1">
                <a:solidFill>
                  <a:srgbClr val="0000FF"/>
                </a:solidFill>
              </a:rPr>
              <a:t>Thanking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B0AA907-1A12-7C67-8284-9B2EF6CC6FEE}"/>
              </a:ext>
            </a:extLst>
          </p:cNvPr>
          <p:cNvSpPr>
            <a:spLocks noGrp="1"/>
          </p:cNvSpPr>
          <p:nvPr>
            <p:ph type="title"/>
          </p:nvPr>
        </p:nvSpPr>
        <p:spPr>
          <a:xfrm>
            <a:off x="457200" y="274638"/>
            <a:ext cx="8305800" cy="792162"/>
          </a:xfrm>
        </p:spPr>
        <p:txBody>
          <a:bodyPr/>
          <a:lstStyle/>
          <a:p>
            <a:pPr eaLnBrk="1" hangingPunct="1"/>
            <a:r>
              <a:rPr lang="en-US" altLang="en-US" b="1">
                <a:solidFill>
                  <a:srgbClr val="0000FF"/>
                </a:solidFill>
              </a:rPr>
              <a:t>Type of Research study</a:t>
            </a:r>
            <a:endParaRPr lang="en-US" altLang="en-US"/>
          </a:p>
        </p:txBody>
      </p:sp>
      <p:sp>
        <p:nvSpPr>
          <p:cNvPr id="24579" name="Content Placeholder 2">
            <a:extLst>
              <a:ext uri="{FF2B5EF4-FFF2-40B4-BE49-F238E27FC236}">
                <a16:creationId xmlns:a16="http://schemas.microsoft.com/office/drawing/2014/main" id="{914542A6-EF8B-9F2B-479A-FC4FE4F8EA97}"/>
              </a:ext>
            </a:extLst>
          </p:cNvPr>
          <p:cNvSpPr>
            <a:spLocks noGrp="1"/>
          </p:cNvSpPr>
          <p:nvPr>
            <p:ph idx="1"/>
          </p:nvPr>
        </p:nvSpPr>
        <p:spPr>
          <a:xfrm>
            <a:off x="228600" y="1143000"/>
            <a:ext cx="8458200" cy="5105400"/>
          </a:xfrm>
        </p:spPr>
        <p:txBody>
          <a:bodyPr rtlCol="0">
            <a:normAutofit fontScale="85000" lnSpcReduction="20000"/>
          </a:bodyPr>
          <a:lstStyle/>
          <a:p>
            <a:pPr eaLnBrk="1" fontAlgn="auto" hangingPunct="1">
              <a:spcAft>
                <a:spcPts val="0"/>
              </a:spcAft>
              <a:defRPr/>
            </a:pPr>
            <a:r>
              <a:rPr lang="en-US" sz="3600" dirty="0">
                <a:solidFill>
                  <a:srgbClr val="0000FF"/>
                </a:solidFill>
                <a:latin typeface="Times New Roman" pitchFamily="18" charset="0"/>
                <a:cs typeface="Times New Roman" pitchFamily="18" charset="0"/>
              </a:rPr>
              <a:t>To gain familiarity with a phenomenon or to achieve new insights into it (</a:t>
            </a:r>
            <a:r>
              <a:rPr lang="en-US" sz="3600" b="1" dirty="0">
                <a:solidFill>
                  <a:srgbClr val="0000FF"/>
                </a:solidFill>
                <a:latin typeface="Times New Roman" pitchFamily="18" charset="0"/>
                <a:cs typeface="Times New Roman" pitchFamily="18" charset="0"/>
              </a:rPr>
              <a:t>Exploratory or </a:t>
            </a:r>
            <a:r>
              <a:rPr lang="en-US" sz="3600" b="1" dirty="0" err="1">
                <a:solidFill>
                  <a:srgbClr val="0000FF"/>
                </a:solidFill>
                <a:latin typeface="Times New Roman" pitchFamily="18" charset="0"/>
                <a:cs typeface="Times New Roman" pitchFamily="18" charset="0"/>
              </a:rPr>
              <a:t>formulative</a:t>
            </a:r>
            <a:r>
              <a:rPr lang="en-US" sz="3600" b="1" dirty="0">
                <a:solidFill>
                  <a:srgbClr val="0000FF"/>
                </a:solidFill>
                <a:latin typeface="Times New Roman" pitchFamily="18" charset="0"/>
                <a:cs typeface="Times New Roman" pitchFamily="18" charset="0"/>
              </a:rPr>
              <a:t> </a:t>
            </a:r>
            <a:r>
              <a:rPr lang="en-US" sz="3600" dirty="0">
                <a:solidFill>
                  <a:srgbClr val="0000FF"/>
                </a:solidFill>
                <a:latin typeface="Times New Roman" pitchFamily="18" charset="0"/>
                <a:cs typeface="Times New Roman" pitchFamily="18" charset="0"/>
              </a:rPr>
              <a:t>research studies</a:t>
            </a:r>
          </a:p>
          <a:p>
            <a:pPr eaLnBrk="1" fontAlgn="auto" hangingPunct="1">
              <a:spcAft>
                <a:spcPts val="0"/>
              </a:spcAft>
              <a:defRPr/>
            </a:pPr>
            <a:r>
              <a:rPr lang="en-US" sz="3600" dirty="0">
                <a:solidFill>
                  <a:srgbClr val="0000FF"/>
                </a:solidFill>
                <a:latin typeface="Times New Roman" pitchFamily="18" charset="0"/>
                <a:cs typeface="Times New Roman" pitchFamily="18" charset="0"/>
              </a:rPr>
              <a:t>To describe accurately the characteristics of a particular individual, situation or a group (</a:t>
            </a:r>
            <a:r>
              <a:rPr lang="en-US" sz="3600" b="1" dirty="0">
                <a:solidFill>
                  <a:srgbClr val="0000FF"/>
                </a:solidFill>
                <a:latin typeface="Times New Roman" pitchFamily="18" charset="0"/>
                <a:cs typeface="Times New Roman" pitchFamily="18" charset="0"/>
              </a:rPr>
              <a:t>Descriptive</a:t>
            </a:r>
            <a:r>
              <a:rPr lang="en-US" sz="3600" dirty="0">
                <a:solidFill>
                  <a:srgbClr val="0000FF"/>
                </a:solidFill>
                <a:latin typeface="Times New Roman" pitchFamily="18" charset="0"/>
                <a:cs typeface="Times New Roman" pitchFamily="18" charset="0"/>
              </a:rPr>
              <a:t> research studies)</a:t>
            </a:r>
          </a:p>
          <a:p>
            <a:pPr eaLnBrk="1" fontAlgn="auto" hangingPunct="1">
              <a:spcAft>
                <a:spcPts val="0"/>
              </a:spcAft>
              <a:defRPr/>
            </a:pPr>
            <a:r>
              <a:rPr lang="en-US" sz="3600" dirty="0">
                <a:solidFill>
                  <a:srgbClr val="0000FF"/>
                </a:solidFill>
                <a:latin typeface="Times New Roman" pitchFamily="18" charset="0"/>
                <a:cs typeface="Times New Roman" pitchFamily="18" charset="0"/>
              </a:rPr>
              <a:t>To determine the frequency with which something occurs or with which it is associated with something else (</a:t>
            </a:r>
            <a:r>
              <a:rPr lang="en-US" sz="3600" b="1" dirty="0">
                <a:solidFill>
                  <a:srgbClr val="0000FF"/>
                </a:solidFill>
                <a:latin typeface="Times New Roman" pitchFamily="18" charset="0"/>
                <a:cs typeface="Times New Roman" pitchFamily="18" charset="0"/>
              </a:rPr>
              <a:t>Diagnostic </a:t>
            </a:r>
            <a:r>
              <a:rPr lang="en-US" sz="3600" dirty="0">
                <a:solidFill>
                  <a:srgbClr val="0000FF"/>
                </a:solidFill>
                <a:latin typeface="Times New Roman" pitchFamily="18" charset="0"/>
                <a:cs typeface="Times New Roman" pitchFamily="18" charset="0"/>
              </a:rPr>
              <a:t>research studies)</a:t>
            </a:r>
          </a:p>
          <a:p>
            <a:pPr eaLnBrk="1" fontAlgn="auto" hangingPunct="1">
              <a:spcAft>
                <a:spcPts val="0"/>
              </a:spcAft>
              <a:defRPr/>
            </a:pPr>
            <a:r>
              <a:rPr lang="en-US" sz="3600" dirty="0">
                <a:solidFill>
                  <a:srgbClr val="0000FF"/>
                </a:solidFill>
                <a:latin typeface="Times New Roman" pitchFamily="18" charset="0"/>
                <a:cs typeface="Times New Roman" pitchFamily="18" charset="0"/>
              </a:rPr>
              <a:t>To test a hypothesis of a causal relationship between variables (</a:t>
            </a:r>
            <a:r>
              <a:rPr lang="en-US" sz="3600" b="1" dirty="0">
                <a:solidFill>
                  <a:srgbClr val="0000FF"/>
                </a:solidFill>
                <a:latin typeface="Times New Roman" pitchFamily="18" charset="0"/>
                <a:cs typeface="Times New Roman" pitchFamily="18" charset="0"/>
              </a:rPr>
              <a:t>Hypothesis-testing</a:t>
            </a:r>
            <a:r>
              <a:rPr lang="en-US" sz="3600" dirty="0">
                <a:solidFill>
                  <a:srgbClr val="0000FF"/>
                </a:solidFill>
                <a:latin typeface="Times New Roman" pitchFamily="18" charset="0"/>
                <a:cs typeface="Times New Roman" pitchFamily="18" charset="0"/>
              </a:rPr>
              <a:t> research studies).</a:t>
            </a:r>
          </a:p>
          <a:p>
            <a:pPr eaLnBrk="1" fontAlgn="auto" hangingPunct="1">
              <a:spcAft>
                <a:spcPts val="0"/>
              </a:spcAft>
              <a:defRPr/>
            </a:pPr>
            <a:endParaRPr lang="en-US" dirty="0">
              <a:solidFill>
                <a:srgbClr val="0000FF"/>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a:extLst>
              <a:ext uri="{FF2B5EF4-FFF2-40B4-BE49-F238E27FC236}">
                <a16:creationId xmlns:a16="http://schemas.microsoft.com/office/drawing/2014/main" id="{F3741569-25AD-D5C0-BD15-30EF971F37CA}"/>
              </a:ext>
            </a:extLst>
          </p:cNvPr>
          <p:cNvSpPr>
            <a:spLocks noGrp="1"/>
          </p:cNvSpPr>
          <p:nvPr>
            <p:ph idx="1"/>
          </p:nvPr>
        </p:nvSpPr>
        <p:spPr>
          <a:xfrm>
            <a:off x="304800" y="228600"/>
            <a:ext cx="8610600" cy="5486400"/>
          </a:xfrm>
        </p:spPr>
        <p:txBody>
          <a:bodyPr/>
          <a:lstStyle/>
          <a:p>
            <a:pPr eaLnBrk="1" hangingPunct="1"/>
            <a:r>
              <a:rPr lang="en-US" altLang="en-US" sz="2400" b="1">
                <a:solidFill>
                  <a:srgbClr val="0000FF"/>
                </a:solidFill>
                <a:latin typeface="Times New Roman" panose="02020603050405020304" pitchFamily="18" charset="0"/>
                <a:cs typeface="Times New Roman" panose="02020603050405020304" pitchFamily="18" charset="0"/>
              </a:rPr>
              <a:t>Descriptive research </a:t>
            </a:r>
            <a:r>
              <a:rPr lang="en-US" altLang="en-US" sz="2400">
                <a:solidFill>
                  <a:srgbClr val="0000FF"/>
                </a:solidFill>
                <a:latin typeface="Times New Roman" panose="02020603050405020304" pitchFamily="18" charset="0"/>
                <a:cs typeface="Times New Roman" panose="02020603050405020304" pitchFamily="18" charset="0"/>
              </a:rPr>
              <a:t>includes surveys and fact-finding</a:t>
            </a:r>
          </a:p>
          <a:p>
            <a:pPr eaLnBrk="1" hangingPunct="1">
              <a:buFont typeface="Arial" panose="020B0604020202020204" pitchFamily="34" charset="0"/>
              <a:buNone/>
            </a:pPr>
            <a:r>
              <a:rPr lang="en-US" altLang="en-US" sz="2400">
                <a:solidFill>
                  <a:srgbClr val="0000FF"/>
                </a:solidFill>
                <a:latin typeface="Times New Roman" panose="02020603050405020304" pitchFamily="18" charset="0"/>
                <a:cs typeface="Times New Roman" panose="02020603050405020304" pitchFamily="18" charset="0"/>
              </a:rPr>
              <a:t> enquiries. The main characteristic of this method is that </a:t>
            </a:r>
          </a:p>
          <a:p>
            <a:pPr eaLnBrk="1" hangingPunct="1">
              <a:buFont typeface="Arial" panose="020B0604020202020204" pitchFamily="34" charset="0"/>
              <a:buNone/>
            </a:pPr>
            <a:r>
              <a:rPr lang="en-US" altLang="en-US" sz="2400">
                <a:solidFill>
                  <a:srgbClr val="0000FF"/>
                </a:solidFill>
                <a:latin typeface="Times New Roman" panose="02020603050405020304" pitchFamily="18" charset="0"/>
                <a:cs typeface="Times New Roman" panose="02020603050405020304" pitchFamily="18" charset="0"/>
              </a:rPr>
              <a:t>the researcher has no control over the variables; he can </a:t>
            </a:r>
          </a:p>
          <a:p>
            <a:pPr eaLnBrk="1" hangingPunct="1">
              <a:buFont typeface="Arial" panose="020B0604020202020204" pitchFamily="34" charset="0"/>
              <a:buNone/>
            </a:pPr>
            <a:r>
              <a:rPr lang="en-US" altLang="en-US" sz="2400">
                <a:solidFill>
                  <a:srgbClr val="0000FF"/>
                </a:solidFill>
                <a:latin typeface="Times New Roman" panose="02020603050405020304" pitchFamily="18" charset="0"/>
                <a:cs typeface="Times New Roman" panose="02020603050405020304" pitchFamily="18" charset="0"/>
              </a:rPr>
              <a:t>only report what has happened or what is happening</a:t>
            </a:r>
          </a:p>
          <a:p>
            <a:pPr eaLnBrk="1" hangingPunct="1"/>
            <a:r>
              <a:rPr lang="en-US" altLang="en-US" sz="2400" b="1">
                <a:solidFill>
                  <a:srgbClr val="0000FF"/>
                </a:solidFill>
                <a:latin typeface="Times New Roman" panose="02020603050405020304" pitchFamily="18" charset="0"/>
                <a:cs typeface="Times New Roman" panose="02020603050405020304" pitchFamily="18" charset="0"/>
              </a:rPr>
              <a:t>In analytical research</a:t>
            </a:r>
            <a:r>
              <a:rPr lang="en-US" altLang="en-US" sz="2400">
                <a:solidFill>
                  <a:srgbClr val="0000FF"/>
                </a:solidFill>
                <a:latin typeface="Times New Roman" panose="02020603050405020304" pitchFamily="18" charset="0"/>
                <a:cs typeface="Times New Roman" panose="02020603050405020304" pitchFamily="18" charset="0"/>
              </a:rPr>
              <a:t>, on the other hand, the researcher has to </a:t>
            </a:r>
          </a:p>
          <a:p>
            <a:pPr eaLnBrk="1" hangingPunct="1">
              <a:buFont typeface="Arial" panose="020B0604020202020204" pitchFamily="34" charset="0"/>
              <a:buNone/>
            </a:pPr>
            <a:r>
              <a:rPr lang="en-US" altLang="en-US" sz="2400">
                <a:solidFill>
                  <a:srgbClr val="0000FF"/>
                </a:solidFill>
                <a:latin typeface="Times New Roman" panose="02020603050405020304" pitchFamily="18" charset="0"/>
                <a:cs typeface="Times New Roman" panose="02020603050405020304" pitchFamily="18" charset="0"/>
              </a:rPr>
              <a:t>use facts or information already available, and analyze these to make</a:t>
            </a:r>
          </a:p>
          <a:p>
            <a:pPr eaLnBrk="1" hangingPunct="1">
              <a:buFont typeface="Arial" panose="020B0604020202020204" pitchFamily="34" charset="0"/>
              <a:buNone/>
            </a:pPr>
            <a:r>
              <a:rPr lang="en-US" altLang="en-US" sz="2400">
                <a:solidFill>
                  <a:srgbClr val="0000FF"/>
                </a:solidFill>
                <a:latin typeface="Times New Roman" panose="02020603050405020304" pitchFamily="18" charset="0"/>
                <a:cs typeface="Times New Roman" panose="02020603050405020304" pitchFamily="18" charset="0"/>
              </a:rPr>
              <a:t> a critical evaluation of the material.</a:t>
            </a:r>
          </a:p>
          <a:p>
            <a:pPr eaLnBrk="1" hangingPunct="1"/>
            <a:r>
              <a:rPr lang="en-US" altLang="en-US" sz="2400" b="1">
                <a:solidFill>
                  <a:srgbClr val="0000FF"/>
                </a:solidFill>
                <a:latin typeface="Times New Roman" panose="02020603050405020304" pitchFamily="18" charset="0"/>
                <a:cs typeface="Times New Roman" panose="02020603050405020304" pitchFamily="18" charset="0"/>
              </a:rPr>
              <a:t>Applied research </a:t>
            </a:r>
            <a:r>
              <a:rPr lang="en-US" altLang="en-US" sz="2400">
                <a:solidFill>
                  <a:srgbClr val="0000FF"/>
                </a:solidFill>
                <a:latin typeface="Times New Roman" panose="02020603050405020304" pitchFamily="18" charset="0"/>
                <a:cs typeface="Times New Roman" panose="02020603050405020304" pitchFamily="18" charset="0"/>
              </a:rPr>
              <a:t>aims at finding a solution for an </a:t>
            </a:r>
          </a:p>
          <a:p>
            <a:pPr eaLnBrk="1" hangingPunct="1">
              <a:buFont typeface="Arial" panose="020B0604020202020204" pitchFamily="34" charset="0"/>
              <a:buNone/>
            </a:pPr>
            <a:r>
              <a:rPr lang="en-US" altLang="en-US" sz="2400">
                <a:solidFill>
                  <a:srgbClr val="0000FF"/>
                </a:solidFill>
                <a:latin typeface="Times New Roman" panose="02020603050405020304" pitchFamily="18" charset="0"/>
                <a:cs typeface="Times New Roman" panose="02020603050405020304" pitchFamily="18" charset="0"/>
              </a:rPr>
              <a:t>immediate problem facing a society or an industrial/business </a:t>
            </a:r>
          </a:p>
          <a:p>
            <a:pPr eaLnBrk="1" hangingPunct="1">
              <a:buFont typeface="Arial" panose="020B0604020202020204" pitchFamily="34" charset="0"/>
              <a:buNone/>
            </a:pPr>
            <a:r>
              <a:rPr lang="en-US" altLang="en-US" sz="2400">
                <a:solidFill>
                  <a:srgbClr val="0000FF"/>
                </a:solidFill>
                <a:latin typeface="Times New Roman" panose="02020603050405020304" pitchFamily="18" charset="0"/>
                <a:cs typeface="Times New Roman" panose="02020603050405020304" pitchFamily="18" charset="0"/>
              </a:rPr>
              <a:t>organisation</a:t>
            </a:r>
          </a:p>
          <a:p>
            <a:pPr eaLnBrk="1" hangingPunct="1"/>
            <a:r>
              <a:rPr lang="en-US" altLang="en-US" sz="2400">
                <a:solidFill>
                  <a:srgbClr val="0000FF"/>
                </a:solidFill>
                <a:latin typeface="Times New Roman" panose="02020603050405020304" pitchFamily="18" charset="0"/>
                <a:cs typeface="Times New Roman" panose="02020603050405020304" pitchFamily="18" charset="0"/>
              </a:rPr>
              <a:t>“Gathering knowledge for knowledge’s sake is termed </a:t>
            </a:r>
            <a:r>
              <a:rPr lang="en-US" altLang="en-US" sz="2400" b="1">
                <a:solidFill>
                  <a:srgbClr val="0000FF"/>
                </a:solidFill>
                <a:latin typeface="Times New Roman" panose="02020603050405020304" pitchFamily="18" charset="0"/>
                <a:cs typeface="Times New Roman" panose="02020603050405020304" pitchFamily="18" charset="0"/>
              </a:rPr>
              <a:t>‘pure’ or </a:t>
            </a:r>
          </a:p>
          <a:p>
            <a:pPr eaLnBrk="1" hangingPunct="1">
              <a:buFont typeface="Arial" panose="020B0604020202020204" pitchFamily="34" charset="0"/>
              <a:buNone/>
            </a:pPr>
            <a:r>
              <a:rPr lang="en-US" altLang="en-US" sz="2400" b="1">
                <a:solidFill>
                  <a:srgbClr val="0000FF"/>
                </a:solidFill>
                <a:latin typeface="Times New Roman" panose="02020603050405020304" pitchFamily="18" charset="0"/>
                <a:cs typeface="Times New Roman" panose="02020603050405020304" pitchFamily="18" charset="0"/>
              </a:rPr>
              <a:t>‘basic’ research.</a:t>
            </a:r>
            <a:r>
              <a:rPr lang="en-US" altLang="en-US" sz="2400">
                <a:solidFill>
                  <a:srgbClr val="0000FF"/>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Content Placeholder 2">
            <a:extLst>
              <a:ext uri="{FF2B5EF4-FFF2-40B4-BE49-F238E27FC236}">
                <a16:creationId xmlns:a16="http://schemas.microsoft.com/office/drawing/2014/main" id="{BAAEB493-7FD2-0DC1-BFE7-C2161C364583}"/>
              </a:ext>
            </a:extLst>
          </p:cNvPr>
          <p:cNvSpPr>
            <a:spLocks noGrp="1"/>
          </p:cNvSpPr>
          <p:nvPr>
            <p:ph idx="1"/>
          </p:nvPr>
        </p:nvSpPr>
        <p:spPr>
          <a:xfrm>
            <a:off x="457200" y="685800"/>
            <a:ext cx="8229600" cy="4495800"/>
          </a:xfrm>
        </p:spPr>
        <p:txBody>
          <a:bodyPr/>
          <a:lstStyle/>
          <a:p>
            <a:pPr eaLnBrk="1" hangingPunct="1"/>
            <a:r>
              <a:rPr lang="en-US" altLang="en-US" sz="2800">
                <a:solidFill>
                  <a:srgbClr val="0000FF"/>
                </a:solidFill>
                <a:latin typeface="Times New Roman" panose="02020603050405020304" pitchFamily="18" charset="0"/>
                <a:cs typeface="Times New Roman" panose="02020603050405020304" pitchFamily="18" charset="0"/>
              </a:rPr>
              <a:t>Attitude or opinion research i.e., research designed to find out how people feel or what they think about a particular subject or institution is also </a:t>
            </a:r>
            <a:r>
              <a:rPr lang="en-US" altLang="en-US" sz="2800" b="1">
                <a:solidFill>
                  <a:srgbClr val="0000FF"/>
                </a:solidFill>
                <a:latin typeface="Times New Roman" panose="02020603050405020304" pitchFamily="18" charset="0"/>
                <a:cs typeface="Times New Roman" panose="02020603050405020304" pitchFamily="18" charset="0"/>
              </a:rPr>
              <a:t>qualitative research</a:t>
            </a:r>
          </a:p>
          <a:p>
            <a:pPr eaLnBrk="1" hangingPunct="1"/>
            <a:r>
              <a:rPr lang="en-US" altLang="en-US" sz="2800">
                <a:latin typeface="Times New Roman" panose="02020603050405020304" pitchFamily="18" charset="0"/>
                <a:cs typeface="Times New Roman" panose="02020603050405020304" pitchFamily="18" charset="0"/>
              </a:rPr>
              <a:t> </a:t>
            </a:r>
            <a:r>
              <a:rPr lang="en-US" altLang="en-US" sz="2800" b="1">
                <a:solidFill>
                  <a:srgbClr val="0000FF"/>
                </a:solidFill>
                <a:latin typeface="Times New Roman" panose="02020603050405020304" pitchFamily="18" charset="0"/>
                <a:cs typeface="Times New Roman" panose="02020603050405020304" pitchFamily="18" charset="0"/>
              </a:rPr>
              <a:t>Empirical research  </a:t>
            </a:r>
            <a:r>
              <a:rPr lang="en-US" altLang="en-US" sz="2800">
                <a:solidFill>
                  <a:srgbClr val="0000FF"/>
                </a:solidFill>
                <a:latin typeface="Times New Roman" panose="02020603050405020304" pitchFamily="18" charset="0"/>
                <a:cs typeface="Times New Roman" panose="02020603050405020304" pitchFamily="18" charset="0"/>
              </a:rPr>
              <a:t>is data-based research, experimental type of research. Such research is thus characterised by the experimenter’s control over the variables under study and his deliberate manipulation of one of them to study its effects</a:t>
            </a:r>
            <a:endParaRPr lang="en-US" altLang="en-US" sz="2800" b="1">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8816D004-7B79-1496-4D7F-965C7D737972}"/>
              </a:ext>
            </a:extLst>
          </p:cNvPr>
          <p:cNvSpPr>
            <a:spLocks noGrp="1"/>
          </p:cNvSpPr>
          <p:nvPr>
            <p:ph idx="1"/>
          </p:nvPr>
        </p:nvSpPr>
        <p:spPr>
          <a:xfrm>
            <a:off x="609600" y="533400"/>
            <a:ext cx="8229600" cy="4267200"/>
          </a:xfrm>
        </p:spPr>
        <p:txBody>
          <a:bodyPr/>
          <a:lstStyle/>
          <a:p>
            <a:pPr eaLnBrk="1" hangingPunct="1"/>
            <a:r>
              <a:rPr lang="en-US" altLang="en-US">
                <a:solidFill>
                  <a:srgbClr val="0000FF"/>
                </a:solidFill>
                <a:latin typeface="Times New Roman" panose="02020603050405020304" pitchFamily="18" charset="0"/>
                <a:cs typeface="Times New Roman" panose="02020603050405020304" pitchFamily="18" charset="0"/>
              </a:rPr>
              <a:t>One-time research or longitudinal research</a:t>
            </a:r>
          </a:p>
          <a:p>
            <a:pPr eaLnBrk="1" hangingPunct="1"/>
            <a:r>
              <a:rPr lang="en-US" altLang="en-US">
                <a:solidFill>
                  <a:srgbClr val="0000FF"/>
                </a:solidFill>
                <a:latin typeface="Times New Roman" panose="02020603050405020304" pitchFamily="18" charset="0"/>
                <a:cs typeface="Times New Roman" panose="02020603050405020304" pitchFamily="18" charset="0"/>
              </a:rPr>
              <a:t>Field-setting research or laboratory research or</a:t>
            </a:r>
          </a:p>
          <a:p>
            <a:pPr eaLnBrk="1" hangingPunct="1"/>
            <a:r>
              <a:rPr lang="en-US" altLang="en-US">
                <a:solidFill>
                  <a:srgbClr val="0000FF"/>
                </a:solidFill>
                <a:latin typeface="Times New Roman" panose="02020603050405020304" pitchFamily="18" charset="0"/>
                <a:cs typeface="Times New Roman" panose="02020603050405020304" pitchFamily="18" charset="0"/>
              </a:rPr>
              <a:t>Simulation research</a:t>
            </a:r>
          </a:p>
          <a:p>
            <a:pPr eaLnBrk="1" hangingPunct="1"/>
            <a:r>
              <a:rPr lang="en-US" altLang="en-US">
                <a:solidFill>
                  <a:srgbClr val="0000FF"/>
                </a:solidFill>
                <a:latin typeface="Times New Roman" panose="02020603050405020304" pitchFamily="18" charset="0"/>
                <a:cs typeface="Times New Roman" panose="02020603050405020304" pitchFamily="18" charset="0"/>
              </a:rPr>
              <a:t>Clinical or diagnostic research</a:t>
            </a:r>
          </a:p>
          <a:p>
            <a:pPr eaLnBrk="1" hangingPunct="1"/>
            <a:r>
              <a:rPr lang="en-US" altLang="en-US">
                <a:solidFill>
                  <a:srgbClr val="0000FF"/>
                </a:solidFill>
                <a:latin typeface="Times New Roman" panose="02020603050405020304" pitchFamily="18" charset="0"/>
                <a:cs typeface="Times New Roman" panose="02020603050405020304" pitchFamily="18" charset="0"/>
              </a:rPr>
              <a:t>Historical research</a:t>
            </a:r>
          </a:p>
          <a:p>
            <a:pPr eaLnBrk="1" hangingPunct="1"/>
            <a:r>
              <a:rPr lang="en-US" altLang="en-US">
                <a:solidFill>
                  <a:srgbClr val="0000FF"/>
                </a:solidFill>
                <a:latin typeface="Times New Roman" panose="02020603050405020304" pitchFamily="18" charset="0"/>
                <a:cs typeface="Times New Roman" panose="02020603050405020304" pitchFamily="18" charset="0"/>
              </a:rPr>
              <a:t>Conclusion-oriented </a:t>
            </a:r>
          </a:p>
          <a:p>
            <a:pPr eaLnBrk="1" hangingPunct="1"/>
            <a:r>
              <a:rPr lang="en-US" altLang="en-US">
                <a:solidFill>
                  <a:srgbClr val="0000FF"/>
                </a:solidFill>
                <a:latin typeface="Times New Roman" panose="02020603050405020304" pitchFamily="18" charset="0"/>
                <a:cs typeface="Times New Roman" panose="02020603050405020304" pitchFamily="18" charset="0"/>
              </a:rPr>
              <a:t>and decision-oriented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1EA0225-3F21-59FF-06CB-C887F5786108}"/>
              </a:ext>
            </a:extLst>
          </p:cNvPr>
          <p:cNvSpPr>
            <a:spLocks noGrp="1" noChangeArrowheads="1"/>
          </p:cNvSpPr>
          <p:nvPr>
            <p:ph type="title"/>
          </p:nvPr>
        </p:nvSpPr>
        <p:spPr>
          <a:xfrm>
            <a:off x="685800" y="457200"/>
            <a:ext cx="7772400" cy="762000"/>
          </a:xfrm>
        </p:spPr>
        <p:txBody>
          <a:bodyPr/>
          <a:lstStyle/>
          <a:p>
            <a:pPr eaLnBrk="1" hangingPunct="1"/>
            <a:r>
              <a:rPr lang="en-US" altLang="en-US" b="1">
                <a:solidFill>
                  <a:srgbClr val="0000FF"/>
                </a:solidFill>
                <a:cs typeface="Times New Roman" panose="02020603050405020304" pitchFamily="18" charset="0"/>
              </a:rPr>
              <a:t>RESEARCH PROPOSAL</a:t>
            </a:r>
          </a:p>
        </p:txBody>
      </p:sp>
      <p:sp>
        <p:nvSpPr>
          <p:cNvPr id="9219" name="Rectangle 3">
            <a:extLst>
              <a:ext uri="{FF2B5EF4-FFF2-40B4-BE49-F238E27FC236}">
                <a16:creationId xmlns:a16="http://schemas.microsoft.com/office/drawing/2014/main" id="{8C5A3D41-20E9-9A1D-B824-44A293354FB9}"/>
              </a:ext>
            </a:extLst>
          </p:cNvPr>
          <p:cNvSpPr>
            <a:spLocks noGrp="1" noChangeArrowheads="1"/>
          </p:cNvSpPr>
          <p:nvPr>
            <p:ph type="body" idx="1"/>
          </p:nvPr>
        </p:nvSpPr>
        <p:spPr>
          <a:xfrm>
            <a:off x="533400" y="1828800"/>
            <a:ext cx="8229600" cy="4572000"/>
          </a:xfrm>
        </p:spPr>
        <p:txBody>
          <a:bodyPr/>
          <a:lstStyle/>
          <a:p>
            <a:pPr eaLnBrk="1" hangingPunct="1">
              <a:lnSpc>
                <a:spcPct val="90000"/>
              </a:lnSpc>
            </a:pPr>
            <a:r>
              <a:rPr lang="en-US" altLang="en-US" sz="3600">
                <a:solidFill>
                  <a:srgbClr val="0000FF"/>
                </a:solidFill>
                <a:latin typeface="Times New Roman" panose="02020603050405020304" pitchFamily="18" charset="0"/>
                <a:cs typeface="Times New Roman" panose="02020603050405020304" pitchFamily="18" charset="0"/>
              </a:rPr>
              <a:t>Any Medical research / Epidemiological </a:t>
            </a:r>
          </a:p>
          <a:p>
            <a:pPr eaLnBrk="1" hangingPunct="1">
              <a:lnSpc>
                <a:spcPct val="90000"/>
              </a:lnSpc>
              <a:buFontTx/>
              <a:buNone/>
            </a:pPr>
            <a:r>
              <a:rPr lang="en-US" altLang="en-US" sz="3600">
                <a:solidFill>
                  <a:srgbClr val="0000FF"/>
                </a:solidFill>
                <a:latin typeface="Times New Roman" panose="02020603050405020304" pitchFamily="18" charset="0"/>
                <a:cs typeface="Times New Roman" panose="02020603050405020304" pitchFamily="18" charset="0"/>
              </a:rPr>
              <a:t>study should have a proper proposal in </a:t>
            </a:r>
          </a:p>
          <a:p>
            <a:pPr eaLnBrk="1" hangingPunct="1">
              <a:lnSpc>
                <a:spcPct val="90000"/>
              </a:lnSpc>
              <a:buFontTx/>
              <a:buNone/>
            </a:pPr>
            <a:r>
              <a:rPr lang="en-US" altLang="en-US" sz="3600">
                <a:solidFill>
                  <a:srgbClr val="0000FF"/>
                </a:solidFill>
                <a:latin typeface="Times New Roman" panose="02020603050405020304" pitchFamily="18" charset="0"/>
                <a:cs typeface="Times New Roman" panose="02020603050405020304" pitchFamily="18" charset="0"/>
              </a:rPr>
              <a:t>written form before it is actually carried </a:t>
            </a:r>
          </a:p>
          <a:p>
            <a:pPr eaLnBrk="1" hangingPunct="1">
              <a:lnSpc>
                <a:spcPct val="90000"/>
              </a:lnSpc>
              <a:buFontTx/>
              <a:buNone/>
            </a:pPr>
            <a:r>
              <a:rPr lang="en-US" altLang="en-US" sz="3600">
                <a:solidFill>
                  <a:srgbClr val="0000FF"/>
                </a:solidFill>
                <a:latin typeface="Times New Roman" panose="02020603050405020304" pitchFamily="18" charset="0"/>
                <a:cs typeface="Times New Roman" panose="02020603050405020304" pitchFamily="18" charset="0"/>
              </a:rPr>
              <a:t>out</a:t>
            </a:r>
          </a:p>
          <a:p>
            <a:pPr eaLnBrk="1" hangingPunct="1">
              <a:lnSpc>
                <a:spcPct val="90000"/>
              </a:lnSpc>
            </a:pPr>
            <a:r>
              <a:rPr lang="en-US" altLang="en-US" sz="3600">
                <a:solidFill>
                  <a:srgbClr val="0000FF"/>
                </a:solidFill>
                <a:latin typeface="Times New Roman" panose="02020603050405020304" pitchFamily="18" charset="0"/>
                <a:cs typeface="Times New Roman" panose="02020603050405020304" pitchFamily="18" charset="0"/>
              </a:rPr>
              <a:t>It is like a blue print of a building plan </a:t>
            </a:r>
          </a:p>
          <a:p>
            <a:pPr eaLnBrk="1" hangingPunct="1">
              <a:lnSpc>
                <a:spcPct val="90000"/>
              </a:lnSpc>
              <a:buFontTx/>
              <a:buNone/>
            </a:pPr>
            <a:r>
              <a:rPr lang="en-US" altLang="en-US" sz="3600">
                <a:solidFill>
                  <a:srgbClr val="0000FF"/>
                </a:solidFill>
                <a:latin typeface="Times New Roman" panose="02020603050405020304" pitchFamily="18" charset="0"/>
                <a:cs typeface="Times New Roman" panose="02020603050405020304" pitchFamily="18" charset="0"/>
              </a:rPr>
              <a:t>before the construction starts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4179358B-04EC-1835-8FBB-B9D9F6989328}"/>
              </a:ext>
            </a:extLst>
          </p:cNvPr>
          <p:cNvSpPr>
            <a:spLocks noGrp="1" noChangeArrowheads="1"/>
          </p:cNvSpPr>
          <p:nvPr>
            <p:ph type="body" idx="1"/>
          </p:nvPr>
        </p:nvSpPr>
        <p:spPr>
          <a:xfrm>
            <a:off x="457200" y="1295400"/>
            <a:ext cx="8458200" cy="2971800"/>
          </a:xfrm>
        </p:spPr>
        <p:txBody>
          <a:bodyPr/>
          <a:lstStyle/>
          <a:p>
            <a:pPr marL="0" indent="0" eaLnBrk="1" hangingPunct="1">
              <a:spcBef>
                <a:spcPct val="0"/>
              </a:spcBef>
            </a:pPr>
            <a:r>
              <a:rPr lang="en-US" altLang="en-US" sz="3600">
                <a:solidFill>
                  <a:srgbClr val="0000FF"/>
                </a:solidFill>
                <a:latin typeface="Times New Roman" panose="02020603050405020304" pitchFamily="18" charset="0"/>
                <a:cs typeface="Times New Roman" panose="02020603050405020304" pitchFamily="18" charset="0"/>
              </a:rPr>
              <a:t>Writing a research proposal is both </a:t>
            </a:r>
          </a:p>
          <a:p>
            <a:pPr marL="0" indent="0" eaLnBrk="1" hangingPunct="1">
              <a:spcBef>
                <a:spcPct val="0"/>
              </a:spcBef>
              <a:buFontTx/>
              <a:buNone/>
            </a:pPr>
            <a:r>
              <a:rPr lang="en-US" altLang="en-US" sz="3600">
                <a:solidFill>
                  <a:srgbClr val="0000FF"/>
                </a:solidFill>
                <a:latin typeface="Times New Roman" panose="02020603050405020304" pitchFamily="18" charset="0"/>
                <a:cs typeface="Times New Roman" panose="02020603050405020304" pitchFamily="18" charset="0"/>
              </a:rPr>
              <a:t>science and art</a:t>
            </a:r>
          </a:p>
          <a:p>
            <a:pPr marL="0" indent="0" eaLnBrk="1" hangingPunct="1">
              <a:spcBef>
                <a:spcPct val="0"/>
              </a:spcBef>
            </a:pPr>
            <a:r>
              <a:rPr lang="en-US" altLang="en-US" sz="3600">
                <a:solidFill>
                  <a:srgbClr val="0000FF"/>
                </a:solidFill>
                <a:latin typeface="Times New Roman" panose="02020603050405020304" pitchFamily="18" charset="0"/>
                <a:cs typeface="Times New Roman" panose="02020603050405020304" pitchFamily="18" charset="0"/>
              </a:rPr>
              <a:t>A good research proposal is based on scientific facts and on the art of clear communication</a:t>
            </a:r>
            <a:r>
              <a:rPr lang="en-US" altLang="en-US">
                <a:solidFill>
                  <a:srgbClr val="0000FF"/>
                </a:solidFill>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1103</Words>
  <Application>Microsoft Office PowerPoint</Application>
  <PresentationFormat>On-screen Show (4:3)</PresentationFormat>
  <Paragraphs>214</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  Research Proposal by          Dr.I.Selvaraj   B.SC.,M.B.B.S.,M.D.,D.P.H.,D.I.H   PGCH&amp;FW(NIHFW, NewDelhi)  Indian Railways Medical Service (VRS) Assistant Professor    Public Health Consultant       Community medicine specialist   Health &amp;Family welfare consultant           Industrial health consultant       Epidemiologist  </vt:lpstr>
      <vt:lpstr>PowerPoint Presentation</vt:lpstr>
      <vt:lpstr>PowerPoint Presentation</vt:lpstr>
      <vt:lpstr>Type of Research study</vt:lpstr>
      <vt:lpstr>PowerPoint Presentation</vt:lpstr>
      <vt:lpstr>PowerPoint Presentation</vt:lpstr>
      <vt:lpstr>PowerPoint Presentation</vt:lpstr>
      <vt:lpstr>RESEARCH PROPOSAL</vt:lpstr>
      <vt:lpstr>PowerPoint Presentation</vt:lpstr>
      <vt:lpstr>PowerPoint Presentation</vt:lpstr>
      <vt:lpstr>PowerPoint Presentation</vt:lpstr>
      <vt:lpstr>PowerPoint Presentation</vt:lpstr>
      <vt:lpstr>Objectives</vt:lpstr>
      <vt:lpstr> Introduction </vt:lpstr>
      <vt:lpstr>PowerPoint Presentation</vt:lpstr>
      <vt:lpstr>Background (Review of Literature)</vt:lpstr>
      <vt:lpstr>Research methodology</vt:lpstr>
      <vt:lpstr>PowerPoint Presentation</vt:lpstr>
      <vt:lpstr>PowerPoint Presentation</vt:lpstr>
      <vt:lpstr>PowerPoint Presentation</vt:lpstr>
      <vt:lpstr>Study design</vt:lpstr>
      <vt:lpstr>PowerPoint Presentation</vt:lpstr>
      <vt:lpstr>PowerPoint Presentation</vt:lpstr>
      <vt:lpstr>PowerPoint Presentation</vt:lpstr>
      <vt:lpstr>PowerPoint Presentation</vt:lpstr>
      <vt:lpstr>PowerPoint Presentation</vt:lpstr>
      <vt:lpstr>Time Frame &amp; Work Schedule </vt:lpstr>
      <vt:lpstr>PowerPoint Presentation</vt:lpstr>
      <vt:lpstr> Facilities </vt:lpstr>
      <vt:lpstr> Personnel </vt:lpstr>
      <vt:lpstr>Budget </vt:lpstr>
      <vt:lpstr>Budget</vt:lpstr>
      <vt:lpstr>PowerPoint Presentation</vt:lpstr>
      <vt:lpstr>Thanking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Proposal</dc:title>
  <dc:creator>I.Selvaraj</dc:creator>
  <cp:lastModifiedBy>Eugene</cp:lastModifiedBy>
  <cp:revision>95</cp:revision>
  <dcterms:created xsi:type="dcterms:W3CDTF">2006-08-16T00:00:00Z</dcterms:created>
  <dcterms:modified xsi:type="dcterms:W3CDTF">2025-07-24T06:26:39Z</dcterms:modified>
</cp:coreProperties>
</file>