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6"/>
  </p:notesMasterIdLst>
  <p:sldIdLst>
    <p:sldId id="256" r:id="rId3"/>
    <p:sldId id="257" r:id="rId4"/>
    <p:sldId id="258" r:id="rId5"/>
    <p:sldId id="259" r:id="rId6"/>
    <p:sldId id="260" r:id="rId7"/>
    <p:sldId id="282" r:id="rId8"/>
    <p:sldId id="261" r:id="rId9"/>
    <p:sldId id="262" r:id="rId10"/>
    <p:sldId id="263" r:id="rId11"/>
    <p:sldId id="296" r:id="rId12"/>
    <p:sldId id="283" r:id="rId13"/>
    <p:sldId id="294" r:id="rId14"/>
    <p:sldId id="295"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p:normalViewPr>
  <p:slideViewPr>
    <p:cSldViewPr>
      <p:cViewPr>
        <p:scale>
          <a:sx n="72" d="100"/>
          <a:sy n="72" d="100"/>
        </p:scale>
        <p:origin x="-8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91E34D6F-E635-C3C3-35B7-F101442EE24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a:extLst>
              <a:ext uri="{FF2B5EF4-FFF2-40B4-BE49-F238E27FC236}">
                <a16:creationId xmlns:a16="http://schemas.microsoft.com/office/drawing/2014/main" id="{2EBB812C-D46E-655F-8BCB-1904DA1F1067}"/>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a:extLst>
              <a:ext uri="{FF2B5EF4-FFF2-40B4-BE49-F238E27FC236}">
                <a16:creationId xmlns:a16="http://schemas.microsoft.com/office/drawing/2014/main" id="{8E3747A9-2C75-C36B-BC6A-628099EB7DB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61220651-3AB6-3BF3-43A1-9FB7C1776C0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a:extLst>
              <a:ext uri="{FF2B5EF4-FFF2-40B4-BE49-F238E27FC236}">
                <a16:creationId xmlns:a16="http://schemas.microsoft.com/office/drawing/2014/main" id="{372EB739-234F-84C3-8969-C3C2FBD696A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a:extLst>
              <a:ext uri="{FF2B5EF4-FFF2-40B4-BE49-F238E27FC236}">
                <a16:creationId xmlns:a16="http://schemas.microsoft.com/office/drawing/2014/main" id="{7AF53D4D-9783-EFD5-6A4D-515E205C9A2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F6597EA-48DE-4FDF-B10A-CFCA176C720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1192F0F-241B-1A8E-FA38-1445CDA7BE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8D7C83-E66D-4A98-9B02-0B3150C3E773}" type="slidenum">
              <a:rPr lang="en-US" altLang="en-US"/>
              <a:pPr eaLnBrk="1" hangingPunct="1">
                <a:spcBef>
                  <a:spcPct val="0"/>
                </a:spcBef>
              </a:pPr>
              <a:t>1</a:t>
            </a:fld>
            <a:endParaRPr lang="en-US" altLang="en-US"/>
          </a:p>
        </p:txBody>
      </p:sp>
      <p:sp>
        <p:nvSpPr>
          <p:cNvPr id="17411" name="Rectangle 2">
            <a:extLst>
              <a:ext uri="{FF2B5EF4-FFF2-40B4-BE49-F238E27FC236}">
                <a16:creationId xmlns:a16="http://schemas.microsoft.com/office/drawing/2014/main" id="{CBC7C01F-A1E0-A7E7-C0A2-2CCC0F451442}"/>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F5939B9-8A1C-EC18-35DB-61574562FB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6EDE2B0-A898-B95D-EA36-DA8202F5F2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51C5226-C85D-44B3-8D94-D782FEC7CAC4}" type="slidenum">
              <a:rPr lang="en-US" altLang="en-US"/>
              <a:pPr eaLnBrk="1" hangingPunct="1">
                <a:spcBef>
                  <a:spcPct val="0"/>
                </a:spcBef>
              </a:pPr>
              <a:t>10</a:t>
            </a:fld>
            <a:endParaRPr lang="en-US" altLang="en-US"/>
          </a:p>
        </p:txBody>
      </p:sp>
      <p:sp>
        <p:nvSpPr>
          <p:cNvPr id="26627" name="Rectangle 2">
            <a:extLst>
              <a:ext uri="{FF2B5EF4-FFF2-40B4-BE49-F238E27FC236}">
                <a16:creationId xmlns:a16="http://schemas.microsoft.com/office/drawing/2014/main" id="{B4075ECB-720F-99CD-0F07-21033A5CE8DA}"/>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BB99B96D-9122-D93D-F666-1F95E0EE74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B9B9447-C81E-F70E-A3EF-7A80412894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DA58120-DD2A-417C-B34C-08666244F5BE}" type="slidenum">
              <a:rPr lang="en-US" altLang="en-US"/>
              <a:pPr eaLnBrk="1" hangingPunct="1">
                <a:spcBef>
                  <a:spcPct val="0"/>
                </a:spcBef>
              </a:pPr>
              <a:t>11</a:t>
            </a:fld>
            <a:endParaRPr lang="en-US" altLang="en-US"/>
          </a:p>
        </p:txBody>
      </p:sp>
      <p:sp>
        <p:nvSpPr>
          <p:cNvPr id="27651" name="Rectangle 2">
            <a:extLst>
              <a:ext uri="{FF2B5EF4-FFF2-40B4-BE49-F238E27FC236}">
                <a16:creationId xmlns:a16="http://schemas.microsoft.com/office/drawing/2014/main" id="{438BF0B0-3400-71BA-D95F-B6D93594D16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3853D0A-9DB3-8FEE-7745-EB87CF8EFD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4B78B3C-E308-3D66-0C28-74BF80155D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1330FC0-3794-4173-A33F-27448307E62D}" type="slidenum">
              <a:rPr lang="en-US" altLang="en-US"/>
              <a:pPr eaLnBrk="1" hangingPunct="1">
                <a:spcBef>
                  <a:spcPct val="0"/>
                </a:spcBef>
              </a:pPr>
              <a:t>12</a:t>
            </a:fld>
            <a:endParaRPr lang="en-US" altLang="en-US"/>
          </a:p>
        </p:txBody>
      </p:sp>
      <p:sp>
        <p:nvSpPr>
          <p:cNvPr id="28675" name="Rectangle 2">
            <a:extLst>
              <a:ext uri="{FF2B5EF4-FFF2-40B4-BE49-F238E27FC236}">
                <a16:creationId xmlns:a16="http://schemas.microsoft.com/office/drawing/2014/main" id="{120C5357-D9E4-A0EA-FBF4-EF247DF887E3}"/>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A168773-5C9B-B0E2-2C35-9C2D1F23CC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B65079E-490E-F1F4-A604-5F23D3D75B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63242B1-1C29-482D-BF8E-F1A9A57449BA}" type="slidenum">
              <a:rPr lang="en-US" altLang="en-US"/>
              <a:pPr eaLnBrk="1" hangingPunct="1">
                <a:spcBef>
                  <a:spcPct val="0"/>
                </a:spcBef>
              </a:pPr>
              <a:t>13</a:t>
            </a:fld>
            <a:endParaRPr lang="en-US" altLang="en-US"/>
          </a:p>
        </p:txBody>
      </p:sp>
      <p:sp>
        <p:nvSpPr>
          <p:cNvPr id="29699" name="Rectangle 2">
            <a:extLst>
              <a:ext uri="{FF2B5EF4-FFF2-40B4-BE49-F238E27FC236}">
                <a16:creationId xmlns:a16="http://schemas.microsoft.com/office/drawing/2014/main" id="{DEB417B6-EF31-EC55-6512-1A14EFA3CDA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1F9D525-FA37-FFCC-6196-5F2D333D23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B07D35FA-4CE3-1D92-BD32-FD9A106F9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0882ECD-DBB1-49CF-A1C6-7D569B5FFD5B}" type="slidenum">
              <a:rPr lang="en-US" altLang="en-US"/>
              <a:pPr eaLnBrk="1" hangingPunct="1">
                <a:spcBef>
                  <a:spcPct val="0"/>
                </a:spcBef>
              </a:pPr>
              <a:t>2</a:t>
            </a:fld>
            <a:endParaRPr lang="en-US" altLang="en-US"/>
          </a:p>
        </p:txBody>
      </p:sp>
      <p:sp>
        <p:nvSpPr>
          <p:cNvPr id="18435" name="Rectangle 2">
            <a:extLst>
              <a:ext uri="{FF2B5EF4-FFF2-40B4-BE49-F238E27FC236}">
                <a16:creationId xmlns:a16="http://schemas.microsoft.com/office/drawing/2014/main" id="{7364EAD3-CDA5-BEE0-F333-0B0CBEBD179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C507FB8-C44E-8DA4-200C-83785FFB77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8CC6CAF-9F2E-2149-83D2-5EBBADA147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FDC2A58-CADA-4AEB-BD36-FC0DD320D546}" type="slidenum">
              <a:rPr lang="en-US" altLang="en-US"/>
              <a:pPr eaLnBrk="1" hangingPunct="1">
                <a:spcBef>
                  <a:spcPct val="0"/>
                </a:spcBef>
              </a:pPr>
              <a:t>3</a:t>
            </a:fld>
            <a:endParaRPr lang="en-US" altLang="en-US"/>
          </a:p>
        </p:txBody>
      </p:sp>
      <p:sp>
        <p:nvSpPr>
          <p:cNvPr id="19459" name="Rectangle 2">
            <a:extLst>
              <a:ext uri="{FF2B5EF4-FFF2-40B4-BE49-F238E27FC236}">
                <a16:creationId xmlns:a16="http://schemas.microsoft.com/office/drawing/2014/main" id="{87688282-A3BA-44F2-AD97-480A436B00FB}"/>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338AFD3-40C6-6CE5-2023-8693EEFBA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A243631D-4AC3-891F-A67A-BE4DBDDEBC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2F89DE0-9B74-459C-9F4A-67EC3A6A7C15}" type="slidenum">
              <a:rPr lang="en-US" altLang="en-US"/>
              <a:pPr eaLnBrk="1" hangingPunct="1">
                <a:spcBef>
                  <a:spcPct val="0"/>
                </a:spcBef>
              </a:pPr>
              <a:t>4</a:t>
            </a:fld>
            <a:endParaRPr lang="en-US" altLang="en-US"/>
          </a:p>
        </p:txBody>
      </p:sp>
      <p:sp>
        <p:nvSpPr>
          <p:cNvPr id="20483" name="Rectangle 2">
            <a:extLst>
              <a:ext uri="{FF2B5EF4-FFF2-40B4-BE49-F238E27FC236}">
                <a16:creationId xmlns:a16="http://schemas.microsoft.com/office/drawing/2014/main" id="{684615F2-BE0F-6FE2-F428-B7AD98EA2CD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1E475910-38C8-355D-F380-2AC82B9BF6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AC985C4-8327-03CE-FC48-7BE3F724DA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5BB3EB5-F0EE-4DCD-BA02-A63DE03035A2}" type="slidenum">
              <a:rPr lang="en-US" altLang="en-US"/>
              <a:pPr eaLnBrk="1" hangingPunct="1">
                <a:spcBef>
                  <a:spcPct val="0"/>
                </a:spcBef>
              </a:pPr>
              <a:t>5</a:t>
            </a:fld>
            <a:endParaRPr lang="en-US" altLang="en-US"/>
          </a:p>
        </p:txBody>
      </p:sp>
      <p:sp>
        <p:nvSpPr>
          <p:cNvPr id="21507" name="Rectangle 2">
            <a:extLst>
              <a:ext uri="{FF2B5EF4-FFF2-40B4-BE49-F238E27FC236}">
                <a16:creationId xmlns:a16="http://schemas.microsoft.com/office/drawing/2014/main" id="{7253A4E8-AFC6-8FED-B85D-8FA8A9063405}"/>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12F37E9A-2C83-2EB4-3373-568F85717B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A605006-94C6-9DA3-243D-C5AEA3DE36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765C420-A39F-44BB-BEA3-F37FAF4FFB79}" type="slidenum">
              <a:rPr lang="en-US" altLang="en-US"/>
              <a:pPr eaLnBrk="1" hangingPunct="1">
                <a:spcBef>
                  <a:spcPct val="0"/>
                </a:spcBef>
              </a:pPr>
              <a:t>6</a:t>
            </a:fld>
            <a:endParaRPr lang="en-US" altLang="en-US"/>
          </a:p>
        </p:txBody>
      </p:sp>
      <p:sp>
        <p:nvSpPr>
          <p:cNvPr id="22531" name="Rectangle 2">
            <a:extLst>
              <a:ext uri="{FF2B5EF4-FFF2-40B4-BE49-F238E27FC236}">
                <a16:creationId xmlns:a16="http://schemas.microsoft.com/office/drawing/2014/main" id="{C5039752-B9F5-ACEA-82AA-6349275529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3AB639BA-456A-8605-8608-20F8C20CBD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83191B8-32A8-3B28-EF1C-07EF708C64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273AA94-6D90-49DD-AD04-5B5A4F777213}" type="slidenum">
              <a:rPr lang="en-US" altLang="en-US"/>
              <a:pPr eaLnBrk="1" hangingPunct="1">
                <a:spcBef>
                  <a:spcPct val="0"/>
                </a:spcBef>
              </a:pPr>
              <a:t>7</a:t>
            </a:fld>
            <a:endParaRPr lang="en-US" altLang="en-US"/>
          </a:p>
        </p:txBody>
      </p:sp>
      <p:sp>
        <p:nvSpPr>
          <p:cNvPr id="23555" name="Rectangle 2">
            <a:extLst>
              <a:ext uri="{FF2B5EF4-FFF2-40B4-BE49-F238E27FC236}">
                <a16:creationId xmlns:a16="http://schemas.microsoft.com/office/drawing/2014/main" id="{250D0508-DCB9-BA70-77B1-7A4664E86BB2}"/>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955E826-F1EA-BF8F-9FF6-9DA6672271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D94BAE1D-BECE-62DA-5406-1822A1920E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A5021EA-1371-4072-8157-9FCB02B824DD}" type="slidenum">
              <a:rPr lang="en-US" altLang="en-US"/>
              <a:pPr eaLnBrk="1" hangingPunct="1">
                <a:spcBef>
                  <a:spcPct val="0"/>
                </a:spcBef>
              </a:pPr>
              <a:t>8</a:t>
            </a:fld>
            <a:endParaRPr lang="en-US" altLang="en-US"/>
          </a:p>
        </p:txBody>
      </p:sp>
      <p:sp>
        <p:nvSpPr>
          <p:cNvPr id="24579" name="Rectangle 2">
            <a:extLst>
              <a:ext uri="{FF2B5EF4-FFF2-40B4-BE49-F238E27FC236}">
                <a16:creationId xmlns:a16="http://schemas.microsoft.com/office/drawing/2014/main" id="{9D6BED3F-E2DD-D240-A09C-96921BEB51A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1A7503E-4906-CFB9-13B5-83CBD02FD6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ECAAA26-21AF-3A68-FEE5-87D202C206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A3219C3-A101-473A-9B49-074ADF2D738A}" type="slidenum">
              <a:rPr lang="en-US" altLang="en-US"/>
              <a:pPr eaLnBrk="1" hangingPunct="1">
                <a:spcBef>
                  <a:spcPct val="0"/>
                </a:spcBef>
              </a:pPr>
              <a:t>9</a:t>
            </a:fld>
            <a:endParaRPr lang="en-US" altLang="en-US"/>
          </a:p>
        </p:txBody>
      </p:sp>
      <p:sp>
        <p:nvSpPr>
          <p:cNvPr id="25603" name="Rectangle 2">
            <a:extLst>
              <a:ext uri="{FF2B5EF4-FFF2-40B4-BE49-F238E27FC236}">
                <a16:creationId xmlns:a16="http://schemas.microsoft.com/office/drawing/2014/main" id="{17C6E427-DBB3-2596-C9D4-35AE767EAEFB}"/>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4C7463E-C862-026B-6244-759E26B479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514DF489-B153-8096-0E1E-21A8CE00AA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5BE7FA-159C-7D39-15E6-77A74BC0E81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78D6A8-A231-2DC4-53AD-65A8188C00CD}"/>
              </a:ext>
            </a:extLst>
          </p:cNvPr>
          <p:cNvSpPr>
            <a:spLocks noGrp="1" noChangeArrowheads="1"/>
          </p:cNvSpPr>
          <p:nvPr>
            <p:ph type="sldNum" sz="quarter" idx="12"/>
          </p:nvPr>
        </p:nvSpPr>
        <p:spPr>
          <a:ln/>
        </p:spPr>
        <p:txBody>
          <a:bodyPr/>
          <a:lstStyle>
            <a:lvl1pPr>
              <a:defRPr/>
            </a:lvl1pPr>
          </a:lstStyle>
          <a:p>
            <a:fld id="{EB14856B-BEEF-4BE2-81B4-E4D24801A4E6}" type="slidenum">
              <a:rPr lang="en-US" altLang="en-US"/>
              <a:pPr/>
              <a:t>‹#›</a:t>
            </a:fld>
            <a:endParaRPr lang="en-US" altLang="en-US"/>
          </a:p>
        </p:txBody>
      </p:sp>
    </p:spTree>
    <p:extLst>
      <p:ext uri="{BB962C8B-B14F-4D97-AF65-F5344CB8AC3E}">
        <p14:creationId xmlns:p14="http://schemas.microsoft.com/office/powerpoint/2010/main" val="3547934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CD057F-8A8F-FD07-9FE8-8DDBF41DA7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EB8AF8-DA86-5043-496D-30C51C1447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CCF7150-729F-A5DC-C389-0887CA2988B4}"/>
              </a:ext>
            </a:extLst>
          </p:cNvPr>
          <p:cNvSpPr>
            <a:spLocks noGrp="1" noChangeArrowheads="1"/>
          </p:cNvSpPr>
          <p:nvPr>
            <p:ph type="sldNum" sz="quarter" idx="12"/>
          </p:nvPr>
        </p:nvSpPr>
        <p:spPr>
          <a:ln/>
        </p:spPr>
        <p:txBody>
          <a:bodyPr/>
          <a:lstStyle>
            <a:lvl1pPr>
              <a:defRPr/>
            </a:lvl1pPr>
          </a:lstStyle>
          <a:p>
            <a:fld id="{1A948184-C4AF-463E-B94F-00E3041A1E22}" type="slidenum">
              <a:rPr lang="en-US" altLang="en-US"/>
              <a:pPr/>
              <a:t>‹#›</a:t>
            </a:fld>
            <a:endParaRPr lang="en-US" altLang="en-US"/>
          </a:p>
        </p:txBody>
      </p:sp>
    </p:spTree>
    <p:extLst>
      <p:ext uri="{BB962C8B-B14F-4D97-AF65-F5344CB8AC3E}">
        <p14:creationId xmlns:p14="http://schemas.microsoft.com/office/powerpoint/2010/main" val="2803789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AD09905-2D0C-911C-2C38-8AADAC1B0F1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46162E-64D1-DC18-7A6A-7E1654F2AD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27A7AB8-CE29-C647-02D3-52105350BC35}"/>
              </a:ext>
            </a:extLst>
          </p:cNvPr>
          <p:cNvSpPr>
            <a:spLocks noGrp="1" noChangeArrowheads="1"/>
          </p:cNvSpPr>
          <p:nvPr>
            <p:ph type="sldNum" sz="quarter" idx="12"/>
          </p:nvPr>
        </p:nvSpPr>
        <p:spPr>
          <a:ln/>
        </p:spPr>
        <p:txBody>
          <a:bodyPr/>
          <a:lstStyle>
            <a:lvl1pPr>
              <a:defRPr/>
            </a:lvl1pPr>
          </a:lstStyle>
          <a:p>
            <a:fld id="{93BF55D1-4702-4003-9697-E042C695DB3B}" type="slidenum">
              <a:rPr lang="en-US" altLang="en-US"/>
              <a:pPr/>
              <a:t>‹#›</a:t>
            </a:fld>
            <a:endParaRPr lang="en-US" altLang="en-US"/>
          </a:p>
        </p:txBody>
      </p:sp>
    </p:spTree>
    <p:extLst>
      <p:ext uri="{BB962C8B-B14F-4D97-AF65-F5344CB8AC3E}">
        <p14:creationId xmlns:p14="http://schemas.microsoft.com/office/powerpoint/2010/main" val="2676593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891BC56-6A34-F449-F0E6-2A0833FD465E}"/>
              </a:ext>
            </a:extLst>
          </p:cNvPr>
          <p:cNvSpPr>
            <a:spLocks noGrp="1" noChangeArrowheads="1"/>
          </p:cNvSpPr>
          <p:nvPr>
            <p:ph type="sldNum" sz="quarter" idx="10"/>
          </p:nvPr>
        </p:nvSpPr>
        <p:spPr>
          <a:ln/>
        </p:spPr>
        <p:txBody>
          <a:bodyPr/>
          <a:lstStyle>
            <a:lvl1pPr>
              <a:defRPr/>
            </a:lvl1pPr>
          </a:lstStyle>
          <a:p>
            <a:fld id="{AFDA08A6-76DA-452A-9982-44CBF49D0692}" type="slidenum">
              <a:rPr lang="en-US" altLang="en-US"/>
              <a:pPr/>
              <a:t>‹#›</a:t>
            </a:fld>
            <a:endParaRPr lang="en-US" altLang="en-US"/>
          </a:p>
        </p:txBody>
      </p:sp>
    </p:spTree>
    <p:extLst>
      <p:ext uri="{BB962C8B-B14F-4D97-AF65-F5344CB8AC3E}">
        <p14:creationId xmlns:p14="http://schemas.microsoft.com/office/powerpoint/2010/main" val="1701953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DC38092-4B0C-9BA6-5523-A83DD9572E0C}"/>
              </a:ext>
            </a:extLst>
          </p:cNvPr>
          <p:cNvSpPr>
            <a:spLocks noGrp="1" noChangeArrowheads="1"/>
          </p:cNvSpPr>
          <p:nvPr>
            <p:ph type="sldNum" sz="quarter" idx="10"/>
          </p:nvPr>
        </p:nvSpPr>
        <p:spPr>
          <a:ln/>
        </p:spPr>
        <p:txBody>
          <a:bodyPr/>
          <a:lstStyle>
            <a:lvl1pPr>
              <a:defRPr/>
            </a:lvl1pPr>
          </a:lstStyle>
          <a:p>
            <a:fld id="{0EEB04A6-C246-4C36-AE42-007D6965F0FF}" type="slidenum">
              <a:rPr lang="en-US" altLang="en-US"/>
              <a:pPr/>
              <a:t>‹#›</a:t>
            </a:fld>
            <a:endParaRPr lang="en-US" altLang="en-US"/>
          </a:p>
        </p:txBody>
      </p:sp>
    </p:spTree>
    <p:extLst>
      <p:ext uri="{BB962C8B-B14F-4D97-AF65-F5344CB8AC3E}">
        <p14:creationId xmlns:p14="http://schemas.microsoft.com/office/powerpoint/2010/main" val="38034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A1778F7-53EA-5D23-C7E1-03A8B49BFFDB}"/>
              </a:ext>
            </a:extLst>
          </p:cNvPr>
          <p:cNvSpPr>
            <a:spLocks noGrp="1" noChangeArrowheads="1"/>
          </p:cNvSpPr>
          <p:nvPr>
            <p:ph type="sldNum" sz="quarter" idx="10"/>
          </p:nvPr>
        </p:nvSpPr>
        <p:spPr>
          <a:ln/>
        </p:spPr>
        <p:txBody>
          <a:bodyPr/>
          <a:lstStyle>
            <a:lvl1pPr>
              <a:defRPr/>
            </a:lvl1pPr>
          </a:lstStyle>
          <a:p>
            <a:fld id="{0663AE4E-3420-4E72-A786-8E826ABD6F4F}" type="slidenum">
              <a:rPr lang="en-US" altLang="en-US"/>
              <a:pPr/>
              <a:t>‹#›</a:t>
            </a:fld>
            <a:endParaRPr lang="en-US" altLang="en-US"/>
          </a:p>
        </p:txBody>
      </p:sp>
    </p:spTree>
    <p:extLst>
      <p:ext uri="{BB962C8B-B14F-4D97-AF65-F5344CB8AC3E}">
        <p14:creationId xmlns:p14="http://schemas.microsoft.com/office/powerpoint/2010/main" val="4088016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98EFCBC-3840-94B4-6BB8-DA45A317011D}"/>
              </a:ext>
            </a:extLst>
          </p:cNvPr>
          <p:cNvSpPr>
            <a:spLocks noGrp="1" noChangeArrowheads="1"/>
          </p:cNvSpPr>
          <p:nvPr>
            <p:ph type="sldNum" sz="quarter" idx="10"/>
          </p:nvPr>
        </p:nvSpPr>
        <p:spPr>
          <a:ln/>
        </p:spPr>
        <p:txBody>
          <a:bodyPr/>
          <a:lstStyle>
            <a:lvl1pPr>
              <a:defRPr/>
            </a:lvl1pPr>
          </a:lstStyle>
          <a:p>
            <a:fld id="{FB7DE069-27EF-466E-A51B-BD6D1375FEBD}" type="slidenum">
              <a:rPr lang="en-US" altLang="en-US"/>
              <a:pPr/>
              <a:t>‹#›</a:t>
            </a:fld>
            <a:endParaRPr lang="en-US" altLang="en-US"/>
          </a:p>
        </p:txBody>
      </p:sp>
    </p:spTree>
    <p:extLst>
      <p:ext uri="{BB962C8B-B14F-4D97-AF65-F5344CB8AC3E}">
        <p14:creationId xmlns:p14="http://schemas.microsoft.com/office/powerpoint/2010/main" val="1396026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CAECBC62-DAA9-6271-74AD-3B64B679E7FA}"/>
              </a:ext>
            </a:extLst>
          </p:cNvPr>
          <p:cNvSpPr>
            <a:spLocks noGrp="1" noChangeArrowheads="1"/>
          </p:cNvSpPr>
          <p:nvPr>
            <p:ph type="sldNum" sz="quarter" idx="10"/>
          </p:nvPr>
        </p:nvSpPr>
        <p:spPr>
          <a:ln/>
        </p:spPr>
        <p:txBody>
          <a:bodyPr/>
          <a:lstStyle>
            <a:lvl1pPr>
              <a:defRPr/>
            </a:lvl1pPr>
          </a:lstStyle>
          <a:p>
            <a:fld id="{834FE026-CB0A-4E1A-9421-C73621F412FF}" type="slidenum">
              <a:rPr lang="en-US" altLang="en-US"/>
              <a:pPr/>
              <a:t>‹#›</a:t>
            </a:fld>
            <a:endParaRPr lang="en-US" altLang="en-US"/>
          </a:p>
        </p:txBody>
      </p:sp>
    </p:spTree>
    <p:extLst>
      <p:ext uri="{BB962C8B-B14F-4D97-AF65-F5344CB8AC3E}">
        <p14:creationId xmlns:p14="http://schemas.microsoft.com/office/powerpoint/2010/main" val="2786056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2036DE1-F02B-15EE-2B8E-E060064FF92B}"/>
              </a:ext>
            </a:extLst>
          </p:cNvPr>
          <p:cNvSpPr>
            <a:spLocks noGrp="1" noChangeArrowheads="1"/>
          </p:cNvSpPr>
          <p:nvPr>
            <p:ph type="sldNum" sz="quarter" idx="10"/>
          </p:nvPr>
        </p:nvSpPr>
        <p:spPr>
          <a:ln/>
        </p:spPr>
        <p:txBody>
          <a:bodyPr/>
          <a:lstStyle>
            <a:lvl1pPr>
              <a:defRPr/>
            </a:lvl1pPr>
          </a:lstStyle>
          <a:p>
            <a:fld id="{7231E9A1-1D8D-454B-BDA6-73C4DCF6AC2B}" type="slidenum">
              <a:rPr lang="en-US" altLang="en-US"/>
              <a:pPr/>
              <a:t>‹#›</a:t>
            </a:fld>
            <a:endParaRPr lang="en-US" altLang="en-US"/>
          </a:p>
        </p:txBody>
      </p:sp>
    </p:spTree>
    <p:extLst>
      <p:ext uri="{BB962C8B-B14F-4D97-AF65-F5344CB8AC3E}">
        <p14:creationId xmlns:p14="http://schemas.microsoft.com/office/powerpoint/2010/main" val="595689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77B7CE-C237-857F-A48C-2D4DE8CEEC46}"/>
              </a:ext>
            </a:extLst>
          </p:cNvPr>
          <p:cNvSpPr>
            <a:spLocks noGrp="1" noChangeArrowheads="1"/>
          </p:cNvSpPr>
          <p:nvPr>
            <p:ph type="sldNum" sz="quarter" idx="10"/>
          </p:nvPr>
        </p:nvSpPr>
        <p:spPr>
          <a:ln/>
        </p:spPr>
        <p:txBody>
          <a:bodyPr/>
          <a:lstStyle>
            <a:lvl1pPr>
              <a:defRPr/>
            </a:lvl1pPr>
          </a:lstStyle>
          <a:p>
            <a:fld id="{0896E371-B7C9-49BF-BB19-10E7D2C2B431}" type="slidenum">
              <a:rPr lang="en-US" altLang="en-US"/>
              <a:pPr/>
              <a:t>‹#›</a:t>
            </a:fld>
            <a:endParaRPr lang="en-US" altLang="en-US"/>
          </a:p>
        </p:txBody>
      </p:sp>
    </p:spTree>
    <p:extLst>
      <p:ext uri="{BB962C8B-B14F-4D97-AF65-F5344CB8AC3E}">
        <p14:creationId xmlns:p14="http://schemas.microsoft.com/office/powerpoint/2010/main" val="13951240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203940A-019D-46DC-8D2D-27B8E6F65B23}"/>
              </a:ext>
            </a:extLst>
          </p:cNvPr>
          <p:cNvSpPr>
            <a:spLocks noGrp="1" noChangeArrowheads="1"/>
          </p:cNvSpPr>
          <p:nvPr>
            <p:ph type="sldNum" sz="quarter" idx="10"/>
          </p:nvPr>
        </p:nvSpPr>
        <p:spPr>
          <a:ln/>
        </p:spPr>
        <p:txBody>
          <a:bodyPr/>
          <a:lstStyle>
            <a:lvl1pPr>
              <a:defRPr/>
            </a:lvl1pPr>
          </a:lstStyle>
          <a:p>
            <a:fld id="{53A9E37D-C2EB-4455-8AC4-364FC9E7C154}" type="slidenum">
              <a:rPr lang="en-US" altLang="en-US"/>
              <a:pPr/>
              <a:t>‹#›</a:t>
            </a:fld>
            <a:endParaRPr lang="en-US" altLang="en-US"/>
          </a:p>
        </p:txBody>
      </p:sp>
    </p:spTree>
    <p:extLst>
      <p:ext uri="{BB962C8B-B14F-4D97-AF65-F5344CB8AC3E}">
        <p14:creationId xmlns:p14="http://schemas.microsoft.com/office/powerpoint/2010/main" val="359016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7881939-40D9-44B2-02E6-649A2873686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0E7451D-B912-0590-C6DE-B678826FA1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1F4308-A392-97AC-591F-7204F9023882}"/>
              </a:ext>
            </a:extLst>
          </p:cNvPr>
          <p:cNvSpPr>
            <a:spLocks noGrp="1" noChangeArrowheads="1"/>
          </p:cNvSpPr>
          <p:nvPr>
            <p:ph type="sldNum" sz="quarter" idx="12"/>
          </p:nvPr>
        </p:nvSpPr>
        <p:spPr>
          <a:ln/>
        </p:spPr>
        <p:txBody>
          <a:bodyPr/>
          <a:lstStyle>
            <a:lvl1pPr>
              <a:defRPr/>
            </a:lvl1pPr>
          </a:lstStyle>
          <a:p>
            <a:fld id="{3E2E2F65-E92A-463E-B638-D8C7D7827AAE}" type="slidenum">
              <a:rPr lang="en-US" altLang="en-US"/>
              <a:pPr/>
              <a:t>‹#›</a:t>
            </a:fld>
            <a:endParaRPr lang="en-US" altLang="en-US"/>
          </a:p>
        </p:txBody>
      </p:sp>
    </p:spTree>
    <p:extLst>
      <p:ext uri="{BB962C8B-B14F-4D97-AF65-F5344CB8AC3E}">
        <p14:creationId xmlns:p14="http://schemas.microsoft.com/office/powerpoint/2010/main" val="8052550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FB5706C-A025-F960-0CB8-D20B94B37EF3}"/>
              </a:ext>
            </a:extLst>
          </p:cNvPr>
          <p:cNvSpPr>
            <a:spLocks noGrp="1" noChangeArrowheads="1"/>
          </p:cNvSpPr>
          <p:nvPr>
            <p:ph type="sldNum" sz="quarter" idx="10"/>
          </p:nvPr>
        </p:nvSpPr>
        <p:spPr>
          <a:ln/>
        </p:spPr>
        <p:txBody>
          <a:bodyPr/>
          <a:lstStyle>
            <a:lvl1pPr>
              <a:defRPr/>
            </a:lvl1pPr>
          </a:lstStyle>
          <a:p>
            <a:fld id="{77E0B166-0BE7-44A8-931B-7ED9E6B35371}" type="slidenum">
              <a:rPr lang="en-US" altLang="en-US"/>
              <a:pPr/>
              <a:t>‹#›</a:t>
            </a:fld>
            <a:endParaRPr lang="en-US" altLang="en-US"/>
          </a:p>
        </p:txBody>
      </p:sp>
    </p:spTree>
    <p:extLst>
      <p:ext uri="{BB962C8B-B14F-4D97-AF65-F5344CB8AC3E}">
        <p14:creationId xmlns:p14="http://schemas.microsoft.com/office/powerpoint/2010/main" val="21054511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DB8D895-A86D-7172-D2BF-4224F03C7361}"/>
              </a:ext>
            </a:extLst>
          </p:cNvPr>
          <p:cNvSpPr>
            <a:spLocks noGrp="1" noChangeArrowheads="1"/>
          </p:cNvSpPr>
          <p:nvPr>
            <p:ph type="sldNum" sz="quarter" idx="10"/>
          </p:nvPr>
        </p:nvSpPr>
        <p:spPr>
          <a:ln/>
        </p:spPr>
        <p:txBody>
          <a:bodyPr/>
          <a:lstStyle>
            <a:lvl1pPr>
              <a:defRPr/>
            </a:lvl1pPr>
          </a:lstStyle>
          <a:p>
            <a:fld id="{EC4CB151-5A5D-4EEC-A94F-3F496081BB29}" type="slidenum">
              <a:rPr lang="en-US" altLang="en-US"/>
              <a:pPr/>
              <a:t>‹#›</a:t>
            </a:fld>
            <a:endParaRPr lang="en-US" altLang="en-US"/>
          </a:p>
        </p:txBody>
      </p:sp>
    </p:spTree>
    <p:extLst>
      <p:ext uri="{BB962C8B-B14F-4D97-AF65-F5344CB8AC3E}">
        <p14:creationId xmlns:p14="http://schemas.microsoft.com/office/powerpoint/2010/main" val="565670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ED4765-388C-A106-6124-1A6CED6825F5}"/>
              </a:ext>
            </a:extLst>
          </p:cNvPr>
          <p:cNvSpPr>
            <a:spLocks noGrp="1" noChangeArrowheads="1"/>
          </p:cNvSpPr>
          <p:nvPr>
            <p:ph type="sldNum" sz="quarter" idx="10"/>
          </p:nvPr>
        </p:nvSpPr>
        <p:spPr>
          <a:ln/>
        </p:spPr>
        <p:txBody>
          <a:bodyPr/>
          <a:lstStyle>
            <a:lvl1pPr>
              <a:defRPr/>
            </a:lvl1pPr>
          </a:lstStyle>
          <a:p>
            <a:fld id="{11B64528-9539-4523-9B08-C20CA7AE304C}" type="slidenum">
              <a:rPr lang="en-US" altLang="en-US"/>
              <a:pPr/>
              <a:t>‹#›</a:t>
            </a:fld>
            <a:endParaRPr lang="en-US" altLang="en-US"/>
          </a:p>
        </p:txBody>
      </p:sp>
    </p:spTree>
    <p:extLst>
      <p:ext uri="{BB962C8B-B14F-4D97-AF65-F5344CB8AC3E}">
        <p14:creationId xmlns:p14="http://schemas.microsoft.com/office/powerpoint/2010/main" val="301393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C953541-8FFC-519E-61EB-166C63018C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9A7D7B7-FD99-6746-E65D-B91D31ED8B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FE3DAB0-09A9-4322-FCBA-9CEC7B378394}"/>
              </a:ext>
            </a:extLst>
          </p:cNvPr>
          <p:cNvSpPr>
            <a:spLocks noGrp="1" noChangeArrowheads="1"/>
          </p:cNvSpPr>
          <p:nvPr>
            <p:ph type="sldNum" sz="quarter" idx="12"/>
          </p:nvPr>
        </p:nvSpPr>
        <p:spPr>
          <a:ln/>
        </p:spPr>
        <p:txBody>
          <a:bodyPr/>
          <a:lstStyle>
            <a:lvl1pPr>
              <a:defRPr/>
            </a:lvl1pPr>
          </a:lstStyle>
          <a:p>
            <a:fld id="{6C5A7D07-885B-4A17-9DF1-4E275A7C8753}" type="slidenum">
              <a:rPr lang="en-US" altLang="en-US"/>
              <a:pPr/>
              <a:t>‹#›</a:t>
            </a:fld>
            <a:endParaRPr lang="en-US" altLang="en-US"/>
          </a:p>
        </p:txBody>
      </p:sp>
    </p:spTree>
    <p:extLst>
      <p:ext uri="{BB962C8B-B14F-4D97-AF65-F5344CB8AC3E}">
        <p14:creationId xmlns:p14="http://schemas.microsoft.com/office/powerpoint/2010/main" val="2063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D79B8FF-041A-B17A-DD4A-C9D29F33F3E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4044EE5-5A1B-4EEF-954E-D688493519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96ABBF1-9D11-418D-FDC4-4F7CCA353694}"/>
              </a:ext>
            </a:extLst>
          </p:cNvPr>
          <p:cNvSpPr>
            <a:spLocks noGrp="1" noChangeArrowheads="1"/>
          </p:cNvSpPr>
          <p:nvPr>
            <p:ph type="sldNum" sz="quarter" idx="12"/>
          </p:nvPr>
        </p:nvSpPr>
        <p:spPr>
          <a:ln/>
        </p:spPr>
        <p:txBody>
          <a:bodyPr/>
          <a:lstStyle>
            <a:lvl1pPr>
              <a:defRPr/>
            </a:lvl1pPr>
          </a:lstStyle>
          <a:p>
            <a:fld id="{BEAB1FB7-82E1-47AC-B903-882BF01CB971}" type="slidenum">
              <a:rPr lang="en-US" altLang="en-US"/>
              <a:pPr/>
              <a:t>‹#›</a:t>
            </a:fld>
            <a:endParaRPr lang="en-US" altLang="en-US"/>
          </a:p>
        </p:txBody>
      </p:sp>
    </p:spTree>
    <p:extLst>
      <p:ext uri="{BB962C8B-B14F-4D97-AF65-F5344CB8AC3E}">
        <p14:creationId xmlns:p14="http://schemas.microsoft.com/office/powerpoint/2010/main" val="41186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B653451-5406-A9E7-C6AA-DD2AA4A5DAD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340D5D66-BBD5-DE86-E1A8-5C44DF4047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CFE1B12-B3A5-7099-1EC7-F61879C7FFF5}"/>
              </a:ext>
            </a:extLst>
          </p:cNvPr>
          <p:cNvSpPr>
            <a:spLocks noGrp="1" noChangeArrowheads="1"/>
          </p:cNvSpPr>
          <p:nvPr>
            <p:ph type="sldNum" sz="quarter" idx="12"/>
          </p:nvPr>
        </p:nvSpPr>
        <p:spPr>
          <a:ln/>
        </p:spPr>
        <p:txBody>
          <a:bodyPr/>
          <a:lstStyle>
            <a:lvl1pPr>
              <a:defRPr/>
            </a:lvl1pPr>
          </a:lstStyle>
          <a:p>
            <a:fld id="{6C2ACCCD-BB06-435C-A406-CE800D3645BE}" type="slidenum">
              <a:rPr lang="en-US" altLang="en-US"/>
              <a:pPr/>
              <a:t>‹#›</a:t>
            </a:fld>
            <a:endParaRPr lang="en-US" altLang="en-US"/>
          </a:p>
        </p:txBody>
      </p:sp>
    </p:spTree>
    <p:extLst>
      <p:ext uri="{BB962C8B-B14F-4D97-AF65-F5344CB8AC3E}">
        <p14:creationId xmlns:p14="http://schemas.microsoft.com/office/powerpoint/2010/main" val="391593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7EDFA21-C8F9-768F-9830-C6222C73004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F7E3F5F-77FA-8093-FDB5-CD85B3EB64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02AB99F-6D60-F6D7-7EDE-B1C46121F6BB}"/>
              </a:ext>
            </a:extLst>
          </p:cNvPr>
          <p:cNvSpPr>
            <a:spLocks noGrp="1" noChangeArrowheads="1"/>
          </p:cNvSpPr>
          <p:nvPr>
            <p:ph type="sldNum" sz="quarter" idx="12"/>
          </p:nvPr>
        </p:nvSpPr>
        <p:spPr>
          <a:ln/>
        </p:spPr>
        <p:txBody>
          <a:bodyPr/>
          <a:lstStyle>
            <a:lvl1pPr>
              <a:defRPr/>
            </a:lvl1pPr>
          </a:lstStyle>
          <a:p>
            <a:fld id="{7A64A485-1FBC-407F-8F24-549F6A904E02}" type="slidenum">
              <a:rPr lang="en-US" altLang="en-US"/>
              <a:pPr/>
              <a:t>‹#›</a:t>
            </a:fld>
            <a:endParaRPr lang="en-US" altLang="en-US"/>
          </a:p>
        </p:txBody>
      </p:sp>
    </p:spTree>
    <p:extLst>
      <p:ext uri="{BB962C8B-B14F-4D97-AF65-F5344CB8AC3E}">
        <p14:creationId xmlns:p14="http://schemas.microsoft.com/office/powerpoint/2010/main" val="368300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DD2DCE8-9C20-50A7-7833-E8B2E8FED90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449A0E2-941E-118E-5DAC-62696ADB7A7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6A6CBA6-5176-144C-E8AF-789A28F7F587}"/>
              </a:ext>
            </a:extLst>
          </p:cNvPr>
          <p:cNvSpPr>
            <a:spLocks noGrp="1" noChangeArrowheads="1"/>
          </p:cNvSpPr>
          <p:nvPr>
            <p:ph type="sldNum" sz="quarter" idx="12"/>
          </p:nvPr>
        </p:nvSpPr>
        <p:spPr>
          <a:ln/>
        </p:spPr>
        <p:txBody>
          <a:bodyPr/>
          <a:lstStyle>
            <a:lvl1pPr>
              <a:defRPr/>
            </a:lvl1pPr>
          </a:lstStyle>
          <a:p>
            <a:fld id="{18C996B2-0DDF-4805-B938-376B21D90EE9}" type="slidenum">
              <a:rPr lang="en-US" altLang="en-US"/>
              <a:pPr/>
              <a:t>‹#›</a:t>
            </a:fld>
            <a:endParaRPr lang="en-US" altLang="en-US"/>
          </a:p>
        </p:txBody>
      </p:sp>
    </p:spTree>
    <p:extLst>
      <p:ext uri="{BB962C8B-B14F-4D97-AF65-F5344CB8AC3E}">
        <p14:creationId xmlns:p14="http://schemas.microsoft.com/office/powerpoint/2010/main" val="188384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280DB91-9C30-6CC5-9890-91607E0193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BC40C30-AAB2-5F0C-940B-0744FAC061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B9D75AF-7F41-F654-382F-0541F879C320}"/>
              </a:ext>
            </a:extLst>
          </p:cNvPr>
          <p:cNvSpPr>
            <a:spLocks noGrp="1" noChangeArrowheads="1"/>
          </p:cNvSpPr>
          <p:nvPr>
            <p:ph type="sldNum" sz="quarter" idx="12"/>
          </p:nvPr>
        </p:nvSpPr>
        <p:spPr>
          <a:ln/>
        </p:spPr>
        <p:txBody>
          <a:bodyPr/>
          <a:lstStyle>
            <a:lvl1pPr>
              <a:defRPr/>
            </a:lvl1pPr>
          </a:lstStyle>
          <a:p>
            <a:fld id="{831F4C1C-ADBC-4DAF-B53B-B201B11EB4CB}" type="slidenum">
              <a:rPr lang="en-US" altLang="en-US"/>
              <a:pPr/>
              <a:t>‹#›</a:t>
            </a:fld>
            <a:endParaRPr lang="en-US" altLang="en-US"/>
          </a:p>
        </p:txBody>
      </p:sp>
    </p:spTree>
    <p:extLst>
      <p:ext uri="{BB962C8B-B14F-4D97-AF65-F5344CB8AC3E}">
        <p14:creationId xmlns:p14="http://schemas.microsoft.com/office/powerpoint/2010/main" val="67936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5125E5A-46AF-3B8F-A2E0-07609422BC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B4B0C5C-4CBE-0DC8-CF2B-ADF16971DD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3A5047F-8648-7725-7990-D733E625447D}"/>
              </a:ext>
            </a:extLst>
          </p:cNvPr>
          <p:cNvSpPr>
            <a:spLocks noGrp="1" noChangeArrowheads="1"/>
          </p:cNvSpPr>
          <p:nvPr>
            <p:ph type="sldNum" sz="quarter" idx="12"/>
          </p:nvPr>
        </p:nvSpPr>
        <p:spPr>
          <a:ln/>
        </p:spPr>
        <p:txBody>
          <a:bodyPr/>
          <a:lstStyle>
            <a:lvl1pPr>
              <a:defRPr/>
            </a:lvl1pPr>
          </a:lstStyle>
          <a:p>
            <a:fld id="{5F8246F0-8C55-4CFA-9C66-78EEDA79714A}" type="slidenum">
              <a:rPr lang="en-US" altLang="en-US"/>
              <a:pPr/>
              <a:t>‹#›</a:t>
            </a:fld>
            <a:endParaRPr lang="en-US" altLang="en-US"/>
          </a:p>
        </p:txBody>
      </p:sp>
    </p:spTree>
    <p:extLst>
      <p:ext uri="{BB962C8B-B14F-4D97-AF65-F5344CB8AC3E}">
        <p14:creationId xmlns:p14="http://schemas.microsoft.com/office/powerpoint/2010/main" val="473057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4D7F01-27D8-1C3C-CA9A-768393D91A8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4E179F8-5220-97C2-DE6E-BC7227E06A0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DC2F6DDA-9DB3-7BA4-23A5-999EA192D8D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AE74F595-A4E4-23BD-4B5A-16A2505F50D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3A98870A-D63D-32EA-AB4E-BCE06FD33AA5}"/>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79263F8-FB2E-48D3-A691-E327813E151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32FFF00-D4B2-7AC5-53E6-A4966D06CA7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AB59F596-0350-5F23-EB5A-4FD14E0BC385}"/>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7108" name="Rectangle 4">
            <a:extLst>
              <a:ext uri="{FF2B5EF4-FFF2-40B4-BE49-F238E27FC236}">
                <a16:creationId xmlns:a16="http://schemas.microsoft.com/office/drawing/2014/main" id="{C06DFBC3-9BF5-81ED-F440-9A42868A883E}"/>
              </a:ext>
            </a:extLst>
          </p:cNvPr>
          <p:cNvSpPr>
            <a:spLocks noGrp="1" noChangeArrowheads="1"/>
          </p:cNvSpPr>
          <p:nvPr>
            <p:ph type="sldNum" sz="quarter" idx="4"/>
          </p:nvPr>
        </p:nvSpPr>
        <p:spPr bwMode="auto">
          <a:xfrm>
            <a:off x="7239000" y="6553200"/>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000"/>
            </a:lvl1pPr>
          </a:lstStyle>
          <a:p>
            <a:fld id="{44CB2BDC-C01C-465C-A3A6-1FB7DBCFBB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itchFamily="18" charset="0"/>
        </a:defRPr>
      </a:lvl2pPr>
      <a:lvl3pPr algn="ctr" rtl="0" eaLnBrk="0" fontAlgn="base" hangingPunct="0">
        <a:spcBef>
          <a:spcPct val="0"/>
        </a:spcBef>
        <a:spcAft>
          <a:spcPct val="0"/>
        </a:spcAft>
        <a:defRPr sz="4000" b="1">
          <a:solidFill>
            <a:schemeClr val="tx2"/>
          </a:solidFill>
          <a:latin typeface="Times New Roman" pitchFamily="18" charset="0"/>
        </a:defRPr>
      </a:lvl3pPr>
      <a:lvl4pPr algn="ctr" rtl="0" eaLnBrk="0" fontAlgn="base" hangingPunct="0">
        <a:spcBef>
          <a:spcPct val="0"/>
        </a:spcBef>
        <a:spcAft>
          <a:spcPct val="0"/>
        </a:spcAft>
        <a:defRPr sz="4000" b="1">
          <a:solidFill>
            <a:schemeClr val="tx2"/>
          </a:solidFill>
          <a:latin typeface="Times New Roman" pitchFamily="18" charset="0"/>
        </a:defRPr>
      </a:lvl4pPr>
      <a:lvl5pPr algn="ctr" rtl="0" eaLnBrk="0" fontAlgn="base" hangingPunct="0">
        <a:spcBef>
          <a:spcPct val="0"/>
        </a:spcBef>
        <a:spcAft>
          <a:spcPct val="0"/>
        </a:spcAft>
        <a:defRPr sz="4000" b="1">
          <a:solidFill>
            <a:schemeClr val="tx2"/>
          </a:solidFill>
          <a:latin typeface="Times New Roman" pitchFamily="18" charset="0"/>
        </a:defRPr>
      </a:lvl5pPr>
      <a:lvl6pPr marL="457200" algn="ctr" rtl="0" fontAlgn="base">
        <a:spcBef>
          <a:spcPct val="0"/>
        </a:spcBef>
        <a:spcAft>
          <a:spcPct val="0"/>
        </a:spcAft>
        <a:defRPr sz="4000" b="1">
          <a:solidFill>
            <a:schemeClr val="tx2"/>
          </a:solidFill>
          <a:latin typeface="Times New Roman" pitchFamily="18" charset="0"/>
        </a:defRPr>
      </a:lvl6pPr>
      <a:lvl7pPr marL="914400" algn="ctr" rtl="0" fontAlgn="base">
        <a:spcBef>
          <a:spcPct val="0"/>
        </a:spcBef>
        <a:spcAft>
          <a:spcPct val="0"/>
        </a:spcAft>
        <a:defRPr sz="4000" b="1">
          <a:solidFill>
            <a:schemeClr val="tx2"/>
          </a:solidFill>
          <a:latin typeface="Times New Roman" pitchFamily="18" charset="0"/>
        </a:defRPr>
      </a:lvl7pPr>
      <a:lvl8pPr marL="1371600" algn="ctr" rtl="0" fontAlgn="base">
        <a:spcBef>
          <a:spcPct val="0"/>
        </a:spcBef>
        <a:spcAft>
          <a:spcPct val="0"/>
        </a:spcAft>
        <a:defRPr sz="4000" b="1">
          <a:solidFill>
            <a:schemeClr val="tx2"/>
          </a:solidFill>
          <a:latin typeface="Times New Roman" pitchFamily="18" charset="0"/>
        </a:defRPr>
      </a:lvl8pPr>
      <a:lvl9pPr marL="1828800" algn="ctr" rtl="0" fontAlgn="base">
        <a:spcBef>
          <a:spcPct val="0"/>
        </a:spcBef>
        <a:spcAft>
          <a:spcPct val="0"/>
        </a:spcAft>
        <a:defRPr sz="4000" b="1">
          <a:solidFill>
            <a:schemeClr val="tx2"/>
          </a:solidFill>
          <a:latin typeface="Times New Roman" pitchFamily="18" charset="0"/>
        </a:defRPr>
      </a:lvl9pPr>
    </p:titleStyle>
    <p:bodyStyle>
      <a:lvl1pPr marL="225425" indent="-225425" algn="l" rtl="0" eaLnBrk="0" fontAlgn="base" hangingPunct="0">
        <a:spcBef>
          <a:spcPct val="20000"/>
        </a:spcBef>
        <a:spcAft>
          <a:spcPct val="0"/>
        </a:spcAft>
        <a:buChar char="•"/>
        <a:defRPr sz="2400">
          <a:solidFill>
            <a:schemeClr val="tx1"/>
          </a:solidFill>
          <a:latin typeface="+mn-lt"/>
          <a:ea typeface="+mn-ea"/>
          <a:cs typeface="+mn-cs"/>
        </a:defRPr>
      </a:lvl1pPr>
      <a:lvl2pPr marL="566738" indent="-227013" algn="l" rtl="0" eaLnBrk="0" fontAlgn="base" hangingPunct="0">
        <a:spcBef>
          <a:spcPct val="20000"/>
        </a:spcBef>
        <a:spcAft>
          <a:spcPct val="0"/>
        </a:spcAft>
        <a:buChar char="–"/>
        <a:defRPr sz="2000">
          <a:solidFill>
            <a:schemeClr val="tx1"/>
          </a:solidFill>
          <a:latin typeface="+mn-lt"/>
        </a:defRPr>
      </a:lvl2pPr>
      <a:lvl3pPr marL="914400" indent="-233363" algn="l" rtl="0" eaLnBrk="0" fontAlgn="base" hangingPunct="0">
        <a:spcBef>
          <a:spcPct val="20000"/>
        </a:spcBef>
        <a:spcAft>
          <a:spcPct val="0"/>
        </a:spcAft>
        <a:buChar char="•"/>
        <a:defRPr>
          <a:solidFill>
            <a:schemeClr val="tx1"/>
          </a:solidFill>
          <a:latin typeface="+mn-lt"/>
        </a:defRPr>
      </a:lvl3pPr>
      <a:lvl4pPr marL="1254125" indent="-225425" algn="l" rtl="0" eaLnBrk="0" fontAlgn="base" hangingPunct="0">
        <a:spcBef>
          <a:spcPct val="20000"/>
        </a:spcBef>
        <a:spcAft>
          <a:spcPct val="0"/>
        </a:spcAft>
        <a:buChar char="–"/>
        <a:defRPr sz="1600">
          <a:solidFill>
            <a:schemeClr val="tx1"/>
          </a:solidFill>
          <a:latin typeface="+mn-lt"/>
        </a:defRPr>
      </a:lvl4pPr>
      <a:lvl5pPr marL="1601788" indent="-233363" algn="l" rtl="0" eaLnBrk="0" fontAlgn="base" hangingPunct="0">
        <a:spcBef>
          <a:spcPct val="20000"/>
        </a:spcBef>
        <a:spcAft>
          <a:spcPct val="0"/>
        </a:spcAft>
        <a:buChar char="»"/>
        <a:defRPr sz="1600">
          <a:solidFill>
            <a:schemeClr val="tx1"/>
          </a:solidFill>
          <a:latin typeface="+mn-lt"/>
        </a:defRPr>
      </a:lvl5pPr>
      <a:lvl6pPr marL="2058988" indent="-233363" algn="l" rtl="0" fontAlgn="base">
        <a:spcBef>
          <a:spcPct val="20000"/>
        </a:spcBef>
        <a:spcAft>
          <a:spcPct val="0"/>
        </a:spcAft>
        <a:buChar char="»"/>
        <a:defRPr sz="1600">
          <a:solidFill>
            <a:schemeClr val="tx1"/>
          </a:solidFill>
          <a:latin typeface="+mn-lt"/>
        </a:defRPr>
      </a:lvl6pPr>
      <a:lvl7pPr marL="2516188" indent="-233363" algn="l" rtl="0" fontAlgn="base">
        <a:spcBef>
          <a:spcPct val="20000"/>
        </a:spcBef>
        <a:spcAft>
          <a:spcPct val="0"/>
        </a:spcAft>
        <a:buChar char="»"/>
        <a:defRPr sz="1600">
          <a:solidFill>
            <a:schemeClr val="tx1"/>
          </a:solidFill>
          <a:latin typeface="+mn-lt"/>
        </a:defRPr>
      </a:lvl7pPr>
      <a:lvl8pPr marL="2973388" indent="-233363" algn="l" rtl="0" fontAlgn="base">
        <a:spcBef>
          <a:spcPct val="20000"/>
        </a:spcBef>
        <a:spcAft>
          <a:spcPct val="0"/>
        </a:spcAft>
        <a:buChar char="»"/>
        <a:defRPr sz="1600">
          <a:solidFill>
            <a:schemeClr val="tx1"/>
          </a:solidFill>
          <a:latin typeface="+mn-lt"/>
        </a:defRPr>
      </a:lvl8pPr>
      <a:lvl9pPr marL="3430588" indent="-233363"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2524069B-97B4-96C0-E495-1F2DD5224970}"/>
              </a:ext>
            </a:extLst>
          </p:cNvPr>
          <p:cNvSpPr>
            <a:spLocks noChangeArrowheads="1"/>
          </p:cNvSpPr>
          <p:nvPr/>
        </p:nvSpPr>
        <p:spPr bwMode="auto">
          <a:xfrm>
            <a:off x="533400" y="828675"/>
            <a:ext cx="800100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30000"/>
              </a:spcBef>
              <a:buFontTx/>
              <a:buNone/>
            </a:pPr>
            <a:r>
              <a:rPr lang="en-US" altLang="en-US" sz="3600" b="1" i="1">
                <a:solidFill>
                  <a:srgbClr val="000000"/>
                </a:solidFill>
                <a:latin typeface="Arial Black" panose="020B0A04020102020204" pitchFamily="34" charset="0"/>
              </a:rPr>
              <a:t>Artificial Intelligence</a:t>
            </a:r>
          </a:p>
          <a:p>
            <a:pPr algn="ctr" eaLnBrk="1" hangingPunct="1">
              <a:spcBef>
                <a:spcPct val="0"/>
              </a:spcBef>
              <a:buFontTx/>
              <a:buNone/>
            </a:pPr>
            <a:endParaRPr lang="en-US" altLang="en-US" sz="2400" b="1">
              <a:solidFill>
                <a:srgbClr val="000000"/>
              </a:solidFill>
              <a:latin typeface="Times-Bold"/>
            </a:endParaRPr>
          </a:p>
          <a:p>
            <a:pPr algn="ctr" eaLnBrk="1" hangingPunct="1">
              <a:spcBef>
                <a:spcPct val="0"/>
              </a:spcBef>
              <a:buFontTx/>
              <a:buNone/>
            </a:pPr>
            <a:r>
              <a:rPr lang="en-US" altLang="en-US" sz="3600">
                <a:solidFill>
                  <a:srgbClr val="000000"/>
                </a:solidFill>
                <a:latin typeface="Times-Bold"/>
              </a:rPr>
              <a:t>CMSC671</a:t>
            </a:r>
          </a:p>
          <a:p>
            <a:pPr algn="ctr" eaLnBrk="1" hangingPunct="1">
              <a:spcBef>
                <a:spcPct val="0"/>
              </a:spcBef>
              <a:buFontTx/>
              <a:buNone/>
            </a:pPr>
            <a:endParaRPr lang="en-US" altLang="en-US" sz="3600">
              <a:solidFill>
                <a:srgbClr val="000000"/>
              </a:solidFill>
              <a:latin typeface="Times-Bold"/>
            </a:endParaRPr>
          </a:p>
          <a:p>
            <a:pPr algn="ctr" eaLnBrk="1" hangingPunct="1">
              <a:spcBef>
                <a:spcPct val="0"/>
              </a:spcBef>
              <a:buFontTx/>
              <a:buNone/>
            </a:pPr>
            <a:r>
              <a:rPr lang="en-US" altLang="en-US" sz="2400" b="1">
                <a:solidFill>
                  <a:srgbClr val="000000"/>
                </a:solidFill>
                <a:latin typeface="Times-Bold"/>
              </a:rPr>
              <a:t>Instructor: Professor Yun Peng</a:t>
            </a:r>
          </a:p>
          <a:p>
            <a:pPr algn="ctr" eaLnBrk="1" hangingPunct="1">
              <a:spcBef>
                <a:spcPct val="0"/>
              </a:spcBef>
              <a:buFontTx/>
              <a:buNone/>
            </a:pPr>
            <a:r>
              <a:rPr lang="en-US" altLang="en-US" sz="2400" b="1">
                <a:solidFill>
                  <a:srgbClr val="000000"/>
                </a:solidFill>
                <a:latin typeface="Times-Bold"/>
              </a:rPr>
              <a:t>ITE Building Room 341</a:t>
            </a:r>
          </a:p>
          <a:p>
            <a:pPr algn="ctr" eaLnBrk="1" hangingPunct="1">
              <a:spcBef>
                <a:spcPct val="0"/>
              </a:spcBef>
              <a:buFontTx/>
              <a:buNone/>
            </a:pPr>
            <a:r>
              <a:rPr lang="en-US" altLang="en-US" sz="2400" b="1">
                <a:solidFill>
                  <a:srgbClr val="000000"/>
                </a:solidFill>
                <a:latin typeface="Times-Bold"/>
              </a:rPr>
              <a:t>(410)455-3816</a:t>
            </a:r>
          </a:p>
          <a:p>
            <a:pPr algn="ctr" eaLnBrk="1" hangingPunct="1">
              <a:spcBef>
                <a:spcPct val="0"/>
              </a:spcBef>
              <a:buFontTx/>
              <a:buNone/>
            </a:pPr>
            <a:r>
              <a:rPr lang="en-US" altLang="en-US" sz="2400" b="1">
                <a:solidFill>
                  <a:srgbClr val="000000"/>
                </a:solidFill>
                <a:latin typeface="Times-Bold"/>
              </a:rPr>
              <a:t>ypeng@umbc.edu</a:t>
            </a:r>
          </a:p>
          <a:p>
            <a:pPr algn="ctr" eaLnBrk="1" hangingPunct="1">
              <a:spcBef>
                <a:spcPct val="0"/>
              </a:spcBef>
              <a:buFontTx/>
              <a:buNone/>
            </a:pPr>
            <a:endParaRPr lang="en-US" altLang="en-US" sz="2400" b="1">
              <a:solidFill>
                <a:srgbClr val="000000"/>
              </a:solidFill>
              <a:latin typeface="Times-Bold"/>
            </a:endParaRPr>
          </a:p>
        </p:txBody>
      </p:sp>
      <p:sp>
        <p:nvSpPr>
          <p:cNvPr id="3075" name="Text Box 6">
            <a:extLst>
              <a:ext uri="{FF2B5EF4-FFF2-40B4-BE49-F238E27FC236}">
                <a16:creationId xmlns:a16="http://schemas.microsoft.com/office/drawing/2014/main" id="{F933E79E-9E6B-89BD-E846-EF097B3B52CE}"/>
              </a:ext>
            </a:extLst>
          </p:cNvPr>
          <p:cNvSpPr txBox="1">
            <a:spLocks noChangeArrowheads="1"/>
          </p:cNvSpPr>
          <p:nvPr/>
        </p:nvSpPr>
        <p:spPr bwMode="auto">
          <a:xfrm>
            <a:off x="3124200" y="5410200"/>
            <a:ext cx="57912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5425" indent="-225425"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Some material adopted from notes by</a:t>
            </a:r>
          </a:p>
          <a:p>
            <a:pPr>
              <a:spcBef>
                <a:spcPct val="0"/>
              </a:spcBef>
              <a:buFontTx/>
              <a:buNone/>
            </a:pPr>
            <a:r>
              <a:rPr lang="en-US" altLang="en-US" sz="1800"/>
              <a:t>    </a:t>
            </a:r>
            <a:r>
              <a:rPr lang="en-US" altLang="en-US" sz="1800" b="1" i="1"/>
              <a:t>Charles R. Dyer</a:t>
            </a:r>
            <a:r>
              <a:rPr lang="en-US" altLang="en-US" sz="1800"/>
              <a:t>, University of Wisconsin-Madison and</a:t>
            </a:r>
          </a:p>
          <a:p>
            <a:pPr>
              <a:spcBef>
                <a:spcPct val="0"/>
              </a:spcBef>
              <a:buFontTx/>
              <a:buNone/>
            </a:pPr>
            <a:r>
              <a:rPr lang="en-US" altLang="en-US" sz="1800"/>
              <a:t>    </a:t>
            </a:r>
            <a:r>
              <a:rPr lang="en-US" altLang="en-US" sz="1800" b="1" i="1"/>
              <a:t>Tim Finin </a:t>
            </a:r>
            <a:r>
              <a:rPr lang="en-US" altLang="en-US" sz="1800"/>
              <a:t>and</a:t>
            </a:r>
            <a:r>
              <a:rPr lang="en-US" altLang="en-US" sz="1800" b="1" i="1"/>
              <a:t> Marie desJargins</a:t>
            </a:r>
            <a:r>
              <a:rPr lang="en-US" altLang="en-US" sz="1800"/>
              <a:t>, University of Maryland </a:t>
            </a:r>
          </a:p>
          <a:p>
            <a:pPr>
              <a:spcBef>
                <a:spcPct val="0"/>
              </a:spcBef>
              <a:buFontTx/>
              <a:buNone/>
            </a:pPr>
            <a:r>
              <a:rPr lang="en-US" altLang="en-US" sz="1800"/>
              <a:t>         Baltimore County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680751A-167E-21B4-976D-8E8479FB2FA8}"/>
              </a:ext>
            </a:extLst>
          </p:cNvPr>
          <p:cNvSpPr>
            <a:spLocks noChangeArrowheads="1"/>
          </p:cNvSpPr>
          <p:nvPr/>
        </p:nvSpPr>
        <p:spPr bwMode="auto">
          <a:xfrm>
            <a:off x="457200" y="1066800"/>
            <a:ext cx="8153400" cy="335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AI became an industry (1980 – 1989)</a:t>
            </a:r>
          </a:p>
          <a:p>
            <a:pPr lvl="1" eaLnBrk="1" hangingPunct="1">
              <a:spcBef>
                <a:spcPct val="0"/>
              </a:spcBef>
            </a:pPr>
            <a:r>
              <a:rPr lang="en-US" altLang="en-US" sz="2300"/>
              <a:t>wide applications in various domains</a:t>
            </a:r>
          </a:p>
          <a:p>
            <a:pPr lvl="1" eaLnBrk="1" hangingPunct="1">
              <a:spcBef>
                <a:spcPct val="0"/>
              </a:spcBef>
            </a:pPr>
            <a:r>
              <a:rPr lang="en-US" altLang="en-US" sz="2300"/>
              <a:t>commercially available tools</a:t>
            </a:r>
          </a:p>
          <a:p>
            <a:pPr eaLnBrk="1" hangingPunct="1">
              <a:spcBef>
                <a:spcPct val="25000"/>
              </a:spcBef>
            </a:pPr>
            <a:r>
              <a:rPr lang="en-US" altLang="en-US" sz="2300"/>
              <a:t>Current trends (1990 – present)</a:t>
            </a:r>
          </a:p>
          <a:p>
            <a:pPr lvl="1" eaLnBrk="1" hangingPunct="1">
              <a:spcBef>
                <a:spcPct val="0"/>
              </a:spcBef>
            </a:pPr>
            <a:r>
              <a:rPr lang="en-US" altLang="en-US" sz="2300"/>
              <a:t>more realistic goals </a:t>
            </a:r>
          </a:p>
          <a:p>
            <a:pPr lvl="1" eaLnBrk="1" hangingPunct="1">
              <a:spcBef>
                <a:spcPct val="0"/>
              </a:spcBef>
            </a:pPr>
            <a:r>
              <a:rPr lang="en-US" altLang="en-US" sz="2300"/>
              <a:t>more practical (application oriented)</a:t>
            </a:r>
          </a:p>
          <a:p>
            <a:pPr lvl="1" eaLnBrk="1" hangingPunct="1">
              <a:spcBef>
                <a:spcPct val="0"/>
              </a:spcBef>
            </a:pPr>
            <a:r>
              <a:rPr lang="en-US" altLang="en-US" sz="2300"/>
              <a:t>resurgence of neural networks and emergence of genetic algorithms</a:t>
            </a:r>
          </a:p>
          <a:p>
            <a:pPr lvl="1" eaLnBrk="1" hangingPunct="1">
              <a:spcBef>
                <a:spcPct val="0"/>
              </a:spcBef>
            </a:pPr>
            <a:r>
              <a:rPr lang="en-US" altLang="en-US" sz="2400"/>
              <a:t>distributed AI, intelligent agents, and semantic web</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40AB9EE-0E58-C694-F515-F0EA1D801F28}"/>
              </a:ext>
            </a:extLst>
          </p:cNvPr>
          <p:cNvSpPr>
            <a:spLocks noGrp="1" noChangeArrowheads="1"/>
          </p:cNvSpPr>
          <p:nvPr>
            <p:ph type="title"/>
          </p:nvPr>
        </p:nvSpPr>
        <p:spPr>
          <a:xfrm>
            <a:off x="685800" y="381000"/>
            <a:ext cx="7772400" cy="1143000"/>
          </a:xfrm>
        </p:spPr>
        <p:txBody>
          <a:bodyPr/>
          <a:lstStyle/>
          <a:p>
            <a:pPr eaLnBrk="1" hangingPunct="1"/>
            <a:r>
              <a:rPr lang="en-US" altLang="en-US"/>
              <a:t>Possible Approaches</a:t>
            </a:r>
          </a:p>
        </p:txBody>
      </p:sp>
      <p:grpSp>
        <p:nvGrpSpPr>
          <p:cNvPr id="13315" name="Group 19">
            <a:extLst>
              <a:ext uri="{FF2B5EF4-FFF2-40B4-BE49-F238E27FC236}">
                <a16:creationId xmlns:a16="http://schemas.microsoft.com/office/drawing/2014/main" id="{1B9B4502-6369-7072-B8CF-20983E359662}"/>
              </a:ext>
            </a:extLst>
          </p:cNvPr>
          <p:cNvGrpSpPr>
            <a:grpSpLocks/>
          </p:cNvGrpSpPr>
          <p:nvPr/>
        </p:nvGrpSpPr>
        <p:grpSpPr bwMode="auto">
          <a:xfrm>
            <a:off x="1524000" y="1524000"/>
            <a:ext cx="6950075" cy="4932363"/>
            <a:chOff x="960" y="960"/>
            <a:chExt cx="4378" cy="3107"/>
          </a:xfrm>
        </p:grpSpPr>
        <p:grpSp>
          <p:nvGrpSpPr>
            <p:cNvPr id="13316" name="Group 4">
              <a:extLst>
                <a:ext uri="{FF2B5EF4-FFF2-40B4-BE49-F238E27FC236}">
                  <a16:creationId xmlns:a16="http://schemas.microsoft.com/office/drawing/2014/main" id="{503ED66A-889C-F8CB-D3DF-39B91A0FB309}"/>
                </a:ext>
              </a:extLst>
            </p:cNvPr>
            <p:cNvGrpSpPr>
              <a:grpSpLocks/>
            </p:cNvGrpSpPr>
            <p:nvPr/>
          </p:nvGrpSpPr>
          <p:grpSpPr bwMode="auto">
            <a:xfrm>
              <a:off x="1872" y="1680"/>
              <a:ext cx="2016" cy="2016"/>
              <a:chOff x="1296" y="1824"/>
              <a:chExt cx="2016" cy="2016"/>
            </a:xfrm>
          </p:grpSpPr>
          <p:sp>
            <p:nvSpPr>
              <p:cNvPr id="13327" name="Rectangle 5">
                <a:extLst>
                  <a:ext uri="{FF2B5EF4-FFF2-40B4-BE49-F238E27FC236}">
                    <a16:creationId xmlns:a16="http://schemas.microsoft.com/office/drawing/2014/main" id="{5B6EFE18-63CD-CD1F-526F-EDEC05738FC8}"/>
                  </a:ext>
                </a:extLst>
              </p:cNvPr>
              <p:cNvSpPr>
                <a:spLocks noChangeArrowheads="1"/>
              </p:cNvSpPr>
              <p:nvPr/>
            </p:nvSpPr>
            <p:spPr bwMode="auto">
              <a:xfrm>
                <a:off x="1296" y="1824"/>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28" name="Rectangle 6">
                <a:extLst>
                  <a:ext uri="{FF2B5EF4-FFF2-40B4-BE49-F238E27FC236}">
                    <a16:creationId xmlns:a16="http://schemas.microsoft.com/office/drawing/2014/main" id="{54764FEF-5FB1-2222-1B60-A3B01E877AFB}"/>
                  </a:ext>
                </a:extLst>
              </p:cNvPr>
              <p:cNvSpPr>
                <a:spLocks noChangeArrowheads="1"/>
              </p:cNvSpPr>
              <p:nvPr/>
            </p:nvSpPr>
            <p:spPr bwMode="auto">
              <a:xfrm>
                <a:off x="2304" y="1824"/>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29" name="Rectangle 7">
                <a:extLst>
                  <a:ext uri="{FF2B5EF4-FFF2-40B4-BE49-F238E27FC236}">
                    <a16:creationId xmlns:a16="http://schemas.microsoft.com/office/drawing/2014/main" id="{807BB124-F014-0922-32F2-E957547F1F0C}"/>
                  </a:ext>
                </a:extLst>
              </p:cNvPr>
              <p:cNvSpPr>
                <a:spLocks noChangeArrowheads="1"/>
              </p:cNvSpPr>
              <p:nvPr/>
            </p:nvSpPr>
            <p:spPr bwMode="auto">
              <a:xfrm>
                <a:off x="1296" y="2832"/>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sp>
            <p:nvSpPr>
              <p:cNvPr id="13330" name="Rectangle 8">
                <a:extLst>
                  <a:ext uri="{FF2B5EF4-FFF2-40B4-BE49-F238E27FC236}">
                    <a16:creationId xmlns:a16="http://schemas.microsoft.com/office/drawing/2014/main" id="{11F75C6B-218B-4F29-2801-6A6F9DD37635}"/>
                  </a:ext>
                </a:extLst>
              </p:cNvPr>
              <p:cNvSpPr>
                <a:spLocks noChangeArrowheads="1"/>
              </p:cNvSpPr>
              <p:nvPr/>
            </p:nvSpPr>
            <p:spPr bwMode="auto">
              <a:xfrm>
                <a:off x="2304" y="2832"/>
                <a:ext cx="1008" cy="1008"/>
              </a:xfrm>
              <a:prstGeom prst="rect">
                <a:avLst/>
              </a:prstGeom>
              <a:solidFill>
                <a:srgbClr val="99CCFF"/>
              </a:solidFill>
              <a:ln w="38100">
                <a:solidFill>
                  <a:schemeClr val="tx1"/>
                </a:solidFill>
                <a:miter lim="800000"/>
                <a:headEnd/>
                <a:tailEnd/>
              </a:ln>
            </p:spPr>
            <p:txBody>
              <a:bodyPr wrap="none" anchor="ct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eaLnBrk="1" hangingPunct="1">
                  <a:spcBef>
                    <a:spcPct val="0"/>
                  </a:spcBef>
                  <a:buFontTx/>
                  <a:buNone/>
                </a:pPr>
                <a:endParaRPr lang="en-US" altLang="en-US"/>
              </a:p>
            </p:txBody>
          </p:sp>
        </p:grpSp>
        <p:sp>
          <p:nvSpPr>
            <p:cNvPr id="13317" name="Text Box 9">
              <a:extLst>
                <a:ext uri="{FF2B5EF4-FFF2-40B4-BE49-F238E27FC236}">
                  <a16:creationId xmlns:a16="http://schemas.microsoft.com/office/drawing/2014/main" id="{4891C384-AC72-CF8D-C754-C2C07C0DCAD5}"/>
                </a:ext>
              </a:extLst>
            </p:cNvPr>
            <p:cNvSpPr txBox="1">
              <a:spLocks noChangeArrowheads="1"/>
            </p:cNvSpPr>
            <p:nvPr/>
          </p:nvSpPr>
          <p:spPr bwMode="auto">
            <a:xfrm>
              <a:off x="960" y="2016"/>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sz="3600"/>
                <a:t>Think</a:t>
              </a:r>
            </a:p>
          </p:txBody>
        </p:sp>
        <p:sp>
          <p:nvSpPr>
            <p:cNvPr id="13318" name="Text Box 10">
              <a:extLst>
                <a:ext uri="{FF2B5EF4-FFF2-40B4-BE49-F238E27FC236}">
                  <a16:creationId xmlns:a16="http://schemas.microsoft.com/office/drawing/2014/main" id="{95C425CA-4ADB-4BA6-1621-D3C7F4C42C20}"/>
                </a:ext>
              </a:extLst>
            </p:cNvPr>
            <p:cNvSpPr txBox="1">
              <a:spLocks noChangeArrowheads="1"/>
            </p:cNvSpPr>
            <p:nvPr/>
          </p:nvSpPr>
          <p:spPr bwMode="auto">
            <a:xfrm>
              <a:off x="1152" y="2976"/>
              <a:ext cx="5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sz="3600"/>
                <a:t>Act</a:t>
              </a:r>
            </a:p>
          </p:txBody>
        </p:sp>
        <p:sp>
          <p:nvSpPr>
            <p:cNvPr id="13319" name="Text Box 11">
              <a:extLst>
                <a:ext uri="{FF2B5EF4-FFF2-40B4-BE49-F238E27FC236}">
                  <a16:creationId xmlns:a16="http://schemas.microsoft.com/office/drawing/2014/main" id="{E9AD52B0-382A-EE47-82DC-3F7ED00C2F5B}"/>
                </a:ext>
              </a:extLst>
            </p:cNvPr>
            <p:cNvSpPr txBox="1">
              <a:spLocks noChangeArrowheads="1"/>
            </p:cNvSpPr>
            <p:nvPr/>
          </p:nvSpPr>
          <p:spPr bwMode="auto">
            <a:xfrm>
              <a:off x="1760" y="960"/>
              <a:ext cx="112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3200"/>
                <a:t>Like humans</a:t>
              </a:r>
            </a:p>
          </p:txBody>
        </p:sp>
        <p:sp>
          <p:nvSpPr>
            <p:cNvPr id="13320" name="Text Box 12">
              <a:extLst>
                <a:ext uri="{FF2B5EF4-FFF2-40B4-BE49-F238E27FC236}">
                  <a16:creationId xmlns:a16="http://schemas.microsoft.com/office/drawing/2014/main" id="{99A5A222-45A9-8789-E056-2BFE2528B052}"/>
                </a:ext>
              </a:extLst>
            </p:cNvPr>
            <p:cNvSpPr txBox="1">
              <a:spLocks noChangeArrowheads="1"/>
            </p:cNvSpPr>
            <p:nvPr/>
          </p:nvSpPr>
          <p:spPr bwMode="auto">
            <a:xfrm>
              <a:off x="2784" y="1248"/>
              <a:ext cx="11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sz="3200"/>
                <a:t>Well</a:t>
              </a:r>
            </a:p>
          </p:txBody>
        </p:sp>
        <p:sp>
          <p:nvSpPr>
            <p:cNvPr id="13321" name="Text Box 13">
              <a:extLst>
                <a:ext uri="{FF2B5EF4-FFF2-40B4-BE49-F238E27FC236}">
                  <a16:creationId xmlns:a16="http://schemas.microsoft.com/office/drawing/2014/main" id="{E30D9548-2B97-F5D5-6723-0DF318BF79AA}"/>
                </a:ext>
              </a:extLst>
            </p:cNvPr>
            <p:cNvSpPr txBox="1">
              <a:spLocks noChangeArrowheads="1"/>
            </p:cNvSpPr>
            <p:nvPr/>
          </p:nvSpPr>
          <p:spPr bwMode="auto">
            <a:xfrm>
              <a:off x="2160" y="2016"/>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a:t>GPS</a:t>
              </a:r>
            </a:p>
          </p:txBody>
        </p:sp>
        <p:sp>
          <p:nvSpPr>
            <p:cNvPr id="13322" name="Text Box 14">
              <a:extLst>
                <a:ext uri="{FF2B5EF4-FFF2-40B4-BE49-F238E27FC236}">
                  <a16:creationId xmlns:a16="http://schemas.microsoft.com/office/drawing/2014/main" id="{B81049FF-BDB5-6845-C20A-7222FDB43ECA}"/>
                </a:ext>
              </a:extLst>
            </p:cNvPr>
            <p:cNvSpPr txBox="1">
              <a:spLocks noChangeArrowheads="1"/>
            </p:cNvSpPr>
            <p:nvPr/>
          </p:nvSpPr>
          <p:spPr bwMode="auto">
            <a:xfrm>
              <a:off x="1968" y="2880"/>
              <a:ext cx="76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a:t>Turing test, Eliza</a:t>
              </a:r>
            </a:p>
          </p:txBody>
        </p:sp>
        <p:sp>
          <p:nvSpPr>
            <p:cNvPr id="13323" name="Text Box 15">
              <a:extLst>
                <a:ext uri="{FF2B5EF4-FFF2-40B4-BE49-F238E27FC236}">
                  <a16:creationId xmlns:a16="http://schemas.microsoft.com/office/drawing/2014/main" id="{44AA4295-78B6-736D-E01A-587556D3C5A8}"/>
                </a:ext>
              </a:extLst>
            </p:cNvPr>
            <p:cNvSpPr txBox="1">
              <a:spLocks noChangeArrowheads="1"/>
            </p:cNvSpPr>
            <p:nvPr/>
          </p:nvSpPr>
          <p:spPr bwMode="auto">
            <a:xfrm>
              <a:off x="3024" y="1920"/>
              <a:ext cx="76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a:t>Rational</a:t>
              </a:r>
            </a:p>
            <a:p>
              <a:pPr algn="ctr">
                <a:spcBef>
                  <a:spcPct val="0"/>
                </a:spcBef>
                <a:buFontTx/>
                <a:buNone/>
              </a:pPr>
              <a:r>
                <a:rPr lang="en-US" altLang="en-US"/>
                <a:t>agents</a:t>
              </a:r>
            </a:p>
          </p:txBody>
        </p:sp>
        <p:sp>
          <p:nvSpPr>
            <p:cNvPr id="13324" name="Text Box 16">
              <a:extLst>
                <a:ext uri="{FF2B5EF4-FFF2-40B4-BE49-F238E27FC236}">
                  <a16:creationId xmlns:a16="http://schemas.microsoft.com/office/drawing/2014/main" id="{DA2679EA-C201-B670-CEAA-81BA6CBB5033}"/>
                </a:ext>
              </a:extLst>
            </p:cNvPr>
            <p:cNvSpPr txBox="1">
              <a:spLocks noChangeArrowheads="1"/>
            </p:cNvSpPr>
            <p:nvPr/>
          </p:nvSpPr>
          <p:spPr bwMode="auto">
            <a:xfrm>
              <a:off x="2952" y="2928"/>
              <a:ext cx="8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r>
                <a:rPr lang="en-US" altLang="en-US"/>
                <a:t>Heuristic</a:t>
              </a:r>
            </a:p>
            <a:p>
              <a:pPr algn="ctr">
                <a:spcBef>
                  <a:spcPct val="0"/>
                </a:spcBef>
                <a:buFontTx/>
                <a:buNone/>
              </a:pPr>
              <a:r>
                <a:rPr lang="en-US" altLang="en-US"/>
                <a:t>systems</a:t>
              </a:r>
            </a:p>
          </p:txBody>
        </p:sp>
        <p:sp>
          <p:nvSpPr>
            <p:cNvPr id="13325" name="Freeform 17">
              <a:extLst>
                <a:ext uri="{FF2B5EF4-FFF2-40B4-BE49-F238E27FC236}">
                  <a16:creationId xmlns:a16="http://schemas.microsoft.com/office/drawing/2014/main" id="{0513E98E-11DA-76E3-0364-9211DD53A5A3}"/>
                </a:ext>
              </a:extLst>
            </p:cNvPr>
            <p:cNvSpPr>
              <a:spLocks/>
            </p:cNvSpPr>
            <p:nvPr/>
          </p:nvSpPr>
          <p:spPr bwMode="auto">
            <a:xfrm>
              <a:off x="2592" y="1392"/>
              <a:ext cx="1453" cy="2675"/>
            </a:xfrm>
            <a:custGeom>
              <a:avLst/>
              <a:gdLst>
                <a:gd name="T0" fmla="*/ 1080 w 1453"/>
                <a:gd name="T1" fmla="*/ 95 h 2675"/>
                <a:gd name="T2" fmla="*/ 1200 w 1453"/>
                <a:gd name="T3" fmla="*/ 163 h 2675"/>
                <a:gd name="T4" fmla="*/ 1252 w 1453"/>
                <a:gd name="T5" fmla="*/ 206 h 2675"/>
                <a:gd name="T6" fmla="*/ 1346 w 1453"/>
                <a:gd name="T7" fmla="*/ 232 h 2675"/>
                <a:gd name="T8" fmla="*/ 1432 w 1453"/>
                <a:gd name="T9" fmla="*/ 300 h 2675"/>
                <a:gd name="T10" fmla="*/ 1449 w 1453"/>
                <a:gd name="T11" fmla="*/ 378 h 2675"/>
                <a:gd name="T12" fmla="*/ 1440 w 1453"/>
                <a:gd name="T13" fmla="*/ 438 h 2675"/>
                <a:gd name="T14" fmla="*/ 1320 w 1453"/>
                <a:gd name="T15" fmla="*/ 609 h 2675"/>
                <a:gd name="T16" fmla="*/ 1355 w 1453"/>
                <a:gd name="T17" fmla="*/ 892 h 2675"/>
                <a:gd name="T18" fmla="*/ 1389 w 1453"/>
                <a:gd name="T19" fmla="*/ 1029 h 2675"/>
                <a:gd name="T20" fmla="*/ 1432 w 1453"/>
                <a:gd name="T21" fmla="*/ 1158 h 2675"/>
                <a:gd name="T22" fmla="*/ 1423 w 1453"/>
                <a:gd name="T23" fmla="*/ 1243 h 2675"/>
                <a:gd name="T24" fmla="*/ 1363 w 1453"/>
                <a:gd name="T25" fmla="*/ 1329 h 2675"/>
                <a:gd name="T26" fmla="*/ 1217 w 1453"/>
                <a:gd name="T27" fmla="*/ 1518 h 2675"/>
                <a:gd name="T28" fmla="*/ 1235 w 1453"/>
                <a:gd name="T29" fmla="*/ 1783 h 2675"/>
                <a:gd name="T30" fmla="*/ 1329 w 1453"/>
                <a:gd name="T31" fmla="*/ 1886 h 2675"/>
                <a:gd name="T32" fmla="*/ 1243 w 1453"/>
                <a:gd name="T33" fmla="*/ 2186 h 2675"/>
                <a:gd name="T34" fmla="*/ 1252 w 1453"/>
                <a:gd name="T35" fmla="*/ 2452 h 2675"/>
                <a:gd name="T36" fmla="*/ 1226 w 1453"/>
                <a:gd name="T37" fmla="*/ 2529 h 2675"/>
                <a:gd name="T38" fmla="*/ 1063 w 1453"/>
                <a:gd name="T39" fmla="*/ 2675 h 2675"/>
                <a:gd name="T40" fmla="*/ 917 w 1453"/>
                <a:gd name="T41" fmla="*/ 2649 h 2675"/>
                <a:gd name="T42" fmla="*/ 883 w 1453"/>
                <a:gd name="T43" fmla="*/ 2598 h 2675"/>
                <a:gd name="T44" fmla="*/ 763 w 1453"/>
                <a:gd name="T45" fmla="*/ 2461 h 2675"/>
                <a:gd name="T46" fmla="*/ 720 w 1453"/>
                <a:gd name="T47" fmla="*/ 2383 h 2675"/>
                <a:gd name="T48" fmla="*/ 669 w 1453"/>
                <a:gd name="T49" fmla="*/ 2332 h 2675"/>
                <a:gd name="T50" fmla="*/ 489 w 1453"/>
                <a:gd name="T51" fmla="*/ 2341 h 2675"/>
                <a:gd name="T52" fmla="*/ 403 w 1453"/>
                <a:gd name="T53" fmla="*/ 2392 h 2675"/>
                <a:gd name="T54" fmla="*/ 146 w 1453"/>
                <a:gd name="T55" fmla="*/ 2435 h 2675"/>
                <a:gd name="T56" fmla="*/ 112 w 1453"/>
                <a:gd name="T57" fmla="*/ 2332 h 2675"/>
                <a:gd name="T58" fmla="*/ 172 w 1453"/>
                <a:gd name="T59" fmla="*/ 1972 h 2675"/>
                <a:gd name="T60" fmla="*/ 223 w 1453"/>
                <a:gd name="T61" fmla="*/ 1921 h 2675"/>
                <a:gd name="T62" fmla="*/ 275 w 1453"/>
                <a:gd name="T63" fmla="*/ 1809 h 2675"/>
                <a:gd name="T64" fmla="*/ 266 w 1453"/>
                <a:gd name="T65" fmla="*/ 1706 h 2675"/>
                <a:gd name="T66" fmla="*/ 163 w 1453"/>
                <a:gd name="T67" fmla="*/ 1638 h 2675"/>
                <a:gd name="T68" fmla="*/ 112 w 1453"/>
                <a:gd name="T69" fmla="*/ 1586 h 2675"/>
                <a:gd name="T70" fmla="*/ 86 w 1453"/>
                <a:gd name="T71" fmla="*/ 1561 h 2675"/>
                <a:gd name="T72" fmla="*/ 43 w 1453"/>
                <a:gd name="T73" fmla="*/ 1492 h 2675"/>
                <a:gd name="T74" fmla="*/ 18 w 1453"/>
                <a:gd name="T75" fmla="*/ 1432 h 2675"/>
                <a:gd name="T76" fmla="*/ 0 w 1453"/>
                <a:gd name="T77" fmla="*/ 1381 h 2675"/>
                <a:gd name="T78" fmla="*/ 35 w 1453"/>
                <a:gd name="T79" fmla="*/ 1218 h 2675"/>
                <a:gd name="T80" fmla="*/ 86 w 1453"/>
                <a:gd name="T81" fmla="*/ 1132 h 2675"/>
                <a:gd name="T82" fmla="*/ 138 w 1453"/>
                <a:gd name="T83" fmla="*/ 1098 h 2675"/>
                <a:gd name="T84" fmla="*/ 206 w 1453"/>
                <a:gd name="T85" fmla="*/ 1046 h 2675"/>
                <a:gd name="T86" fmla="*/ 189 w 1453"/>
                <a:gd name="T87" fmla="*/ 849 h 2675"/>
                <a:gd name="T88" fmla="*/ 112 w 1453"/>
                <a:gd name="T89" fmla="*/ 686 h 2675"/>
                <a:gd name="T90" fmla="*/ 78 w 1453"/>
                <a:gd name="T91" fmla="*/ 635 h 2675"/>
                <a:gd name="T92" fmla="*/ 103 w 1453"/>
                <a:gd name="T93" fmla="*/ 343 h 2675"/>
                <a:gd name="T94" fmla="*/ 189 w 1453"/>
                <a:gd name="T95" fmla="*/ 198 h 2675"/>
                <a:gd name="T96" fmla="*/ 232 w 1453"/>
                <a:gd name="T97" fmla="*/ 172 h 2675"/>
                <a:gd name="T98" fmla="*/ 275 w 1453"/>
                <a:gd name="T99" fmla="*/ 78 h 2675"/>
                <a:gd name="T100" fmla="*/ 429 w 1453"/>
                <a:gd name="T101" fmla="*/ 0 h 2675"/>
                <a:gd name="T102" fmla="*/ 583 w 1453"/>
                <a:gd name="T103" fmla="*/ 9 h 2675"/>
                <a:gd name="T104" fmla="*/ 660 w 1453"/>
                <a:gd name="T105" fmla="*/ 52 h 2675"/>
                <a:gd name="T106" fmla="*/ 806 w 1453"/>
                <a:gd name="T107" fmla="*/ 138 h 2675"/>
                <a:gd name="T108" fmla="*/ 1046 w 1453"/>
                <a:gd name="T109" fmla="*/ 95 h 2675"/>
                <a:gd name="T110" fmla="*/ 1080 w 1453"/>
                <a:gd name="T111" fmla="*/ 95 h 267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453"/>
                <a:gd name="T169" fmla="*/ 0 h 2675"/>
                <a:gd name="T170" fmla="*/ 1453 w 1453"/>
                <a:gd name="T171" fmla="*/ 2675 h 267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453" h="2675">
                  <a:moveTo>
                    <a:pt x="1080" y="95"/>
                  </a:moveTo>
                  <a:cubicBezTo>
                    <a:pt x="1125" y="105"/>
                    <a:pt x="1167" y="130"/>
                    <a:pt x="1200" y="163"/>
                  </a:cubicBezTo>
                  <a:cubicBezTo>
                    <a:pt x="1214" y="177"/>
                    <a:pt x="1232" y="199"/>
                    <a:pt x="1252" y="206"/>
                  </a:cubicBezTo>
                  <a:cubicBezTo>
                    <a:pt x="1283" y="217"/>
                    <a:pt x="1346" y="232"/>
                    <a:pt x="1346" y="232"/>
                  </a:cubicBezTo>
                  <a:cubicBezTo>
                    <a:pt x="1378" y="256"/>
                    <a:pt x="1409" y="268"/>
                    <a:pt x="1432" y="300"/>
                  </a:cubicBezTo>
                  <a:cubicBezTo>
                    <a:pt x="1438" y="326"/>
                    <a:pt x="1453" y="352"/>
                    <a:pt x="1449" y="378"/>
                  </a:cubicBezTo>
                  <a:cubicBezTo>
                    <a:pt x="1446" y="398"/>
                    <a:pt x="1447" y="419"/>
                    <a:pt x="1440" y="438"/>
                  </a:cubicBezTo>
                  <a:cubicBezTo>
                    <a:pt x="1422" y="484"/>
                    <a:pt x="1354" y="575"/>
                    <a:pt x="1320" y="609"/>
                  </a:cubicBezTo>
                  <a:cubicBezTo>
                    <a:pt x="1290" y="706"/>
                    <a:pt x="1293" y="811"/>
                    <a:pt x="1355" y="892"/>
                  </a:cubicBezTo>
                  <a:cubicBezTo>
                    <a:pt x="1369" y="937"/>
                    <a:pt x="1376" y="984"/>
                    <a:pt x="1389" y="1029"/>
                  </a:cubicBezTo>
                  <a:cubicBezTo>
                    <a:pt x="1402" y="1074"/>
                    <a:pt x="1422" y="1111"/>
                    <a:pt x="1432" y="1158"/>
                  </a:cubicBezTo>
                  <a:cubicBezTo>
                    <a:pt x="1429" y="1186"/>
                    <a:pt x="1432" y="1216"/>
                    <a:pt x="1423" y="1243"/>
                  </a:cubicBezTo>
                  <a:cubicBezTo>
                    <a:pt x="1417" y="1263"/>
                    <a:pt x="1377" y="1309"/>
                    <a:pt x="1363" y="1329"/>
                  </a:cubicBezTo>
                  <a:cubicBezTo>
                    <a:pt x="1318" y="1394"/>
                    <a:pt x="1273" y="1462"/>
                    <a:pt x="1217" y="1518"/>
                  </a:cubicBezTo>
                  <a:cubicBezTo>
                    <a:pt x="1189" y="1601"/>
                    <a:pt x="1167" y="1719"/>
                    <a:pt x="1235" y="1783"/>
                  </a:cubicBezTo>
                  <a:cubicBezTo>
                    <a:pt x="1250" y="1831"/>
                    <a:pt x="1289" y="1860"/>
                    <a:pt x="1329" y="1886"/>
                  </a:cubicBezTo>
                  <a:cubicBezTo>
                    <a:pt x="1389" y="2009"/>
                    <a:pt x="1305" y="2094"/>
                    <a:pt x="1243" y="2186"/>
                  </a:cubicBezTo>
                  <a:cubicBezTo>
                    <a:pt x="1216" y="2272"/>
                    <a:pt x="1229" y="2366"/>
                    <a:pt x="1252" y="2452"/>
                  </a:cubicBezTo>
                  <a:cubicBezTo>
                    <a:pt x="1243" y="2478"/>
                    <a:pt x="1235" y="2503"/>
                    <a:pt x="1226" y="2529"/>
                  </a:cubicBezTo>
                  <a:cubicBezTo>
                    <a:pt x="1211" y="2572"/>
                    <a:pt x="1105" y="2654"/>
                    <a:pt x="1063" y="2675"/>
                  </a:cubicBezTo>
                  <a:cubicBezTo>
                    <a:pt x="1041" y="2672"/>
                    <a:pt x="939" y="2664"/>
                    <a:pt x="917" y="2649"/>
                  </a:cubicBezTo>
                  <a:cubicBezTo>
                    <a:pt x="900" y="2638"/>
                    <a:pt x="895" y="2615"/>
                    <a:pt x="883" y="2598"/>
                  </a:cubicBezTo>
                  <a:cubicBezTo>
                    <a:pt x="848" y="2548"/>
                    <a:pt x="796" y="2513"/>
                    <a:pt x="763" y="2461"/>
                  </a:cubicBezTo>
                  <a:cubicBezTo>
                    <a:pt x="749" y="2439"/>
                    <a:pt x="739" y="2404"/>
                    <a:pt x="720" y="2383"/>
                  </a:cubicBezTo>
                  <a:cubicBezTo>
                    <a:pt x="704" y="2365"/>
                    <a:pt x="669" y="2332"/>
                    <a:pt x="669" y="2332"/>
                  </a:cubicBezTo>
                  <a:cubicBezTo>
                    <a:pt x="609" y="2335"/>
                    <a:pt x="549" y="2333"/>
                    <a:pt x="489" y="2341"/>
                  </a:cubicBezTo>
                  <a:cubicBezTo>
                    <a:pt x="458" y="2345"/>
                    <a:pt x="436" y="2385"/>
                    <a:pt x="403" y="2392"/>
                  </a:cubicBezTo>
                  <a:cubicBezTo>
                    <a:pt x="317" y="2410"/>
                    <a:pt x="233" y="2425"/>
                    <a:pt x="146" y="2435"/>
                  </a:cubicBezTo>
                  <a:cubicBezTo>
                    <a:pt x="135" y="2400"/>
                    <a:pt x="120" y="2368"/>
                    <a:pt x="112" y="2332"/>
                  </a:cubicBezTo>
                  <a:cubicBezTo>
                    <a:pt x="103" y="2217"/>
                    <a:pt x="55" y="2049"/>
                    <a:pt x="172" y="1972"/>
                  </a:cubicBezTo>
                  <a:cubicBezTo>
                    <a:pt x="228" y="1887"/>
                    <a:pt x="138" y="2017"/>
                    <a:pt x="223" y="1921"/>
                  </a:cubicBezTo>
                  <a:cubicBezTo>
                    <a:pt x="255" y="1885"/>
                    <a:pt x="263" y="1854"/>
                    <a:pt x="275" y="1809"/>
                  </a:cubicBezTo>
                  <a:cubicBezTo>
                    <a:pt x="272" y="1775"/>
                    <a:pt x="275" y="1739"/>
                    <a:pt x="266" y="1706"/>
                  </a:cubicBezTo>
                  <a:cubicBezTo>
                    <a:pt x="257" y="1674"/>
                    <a:pt x="189" y="1651"/>
                    <a:pt x="163" y="1638"/>
                  </a:cubicBezTo>
                  <a:cubicBezTo>
                    <a:pt x="146" y="1621"/>
                    <a:pt x="129" y="1603"/>
                    <a:pt x="112" y="1586"/>
                  </a:cubicBezTo>
                  <a:cubicBezTo>
                    <a:pt x="103" y="1577"/>
                    <a:pt x="86" y="1561"/>
                    <a:pt x="86" y="1561"/>
                  </a:cubicBezTo>
                  <a:cubicBezTo>
                    <a:pt x="40" y="1444"/>
                    <a:pt x="99" y="1578"/>
                    <a:pt x="43" y="1492"/>
                  </a:cubicBezTo>
                  <a:cubicBezTo>
                    <a:pt x="31" y="1474"/>
                    <a:pt x="26" y="1452"/>
                    <a:pt x="18" y="1432"/>
                  </a:cubicBezTo>
                  <a:cubicBezTo>
                    <a:pt x="11" y="1415"/>
                    <a:pt x="0" y="1381"/>
                    <a:pt x="0" y="1381"/>
                  </a:cubicBezTo>
                  <a:cubicBezTo>
                    <a:pt x="6" y="1322"/>
                    <a:pt x="1" y="1267"/>
                    <a:pt x="35" y="1218"/>
                  </a:cubicBezTo>
                  <a:cubicBezTo>
                    <a:pt x="44" y="1189"/>
                    <a:pt x="63" y="1152"/>
                    <a:pt x="86" y="1132"/>
                  </a:cubicBezTo>
                  <a:cubicBezTo>
                    <a:pt x="102" y="1118"/>
                    <a:pt x="124" y="1113"/>
                    <a:pt x="138" y="1098"/>
                  </a:cubicBezTo>
                  <a:cubicBezTo>
                    <a:pt x="158" y="1077"/>
                    <a:pt x="206" y="1046"/>
                    <a:pt x="206" y="1046"/>
                  </a:cubicBezTo>
                  <a:cubicBezTo>
                    <a:pt x="244" y="988"/>
                    <a:pt x="225" y="905"/>
                    <a:pt x="189" y="849"/>
                  </a:cubicBezTo>
                  <a:cubicBezTo>
                    <a:pt x="173" y="787"/>
                    <a:pt x="147" y="739"/>
                    <a:pt x="112" y="686"/>
                  </a:cubicBezTo>
                  <a:cubicBezTo>
                    <a:pt x="101" y="669"/>
                    <a:pt x="78" y="635"/>
                    <a:pt x="78" y="635"/>
                  </a:cubicBezTo>
                  <a:cubicBezTo>
                    <a:pt x="51" y="530"/>
                    <a:pt x="66" y="442"/>
                    <a:pt x="103" y="343"/>
                  </a:cubicBezTo>
                  <a:cubicBezTo>
                    <a:pt x="126" y="282"/>
                    <a:pt x="126" y="230"/>
                    <a:pt x="189" y="198"/>
                  </a:cubicBezTo>
                  <a:cubicBezTo>
                    <a:pt x="268" y="115"/>
                    <a:pt x="137" y="247"/>
                    <a:pt x="232" y="172"/>
                  </a:cubicBezTo>
                  <a:cubicBezTo>
                    <a:pt x="250" y="158"/>
                    <a:pt x="274" y="81"/>
                    <a:pt x="275" y="78"/>
                  </a:cubicBezTo>
                  <a:cubicBezTo>
                    <a:pt x="291" y="36"/>
                    <a:pt x="387" y="15"/>
                    <a:pt x="429" y="0"/>
                  </a:cubicBezTo>
                  <a:cubicBezTo>
                    <a:pt x="480" y="3"/>
                    <a:pt x="532" y="4"/>
                    <a:pt x="583" y="9"/>
                  </a:cubicBezTo>
                  <a:cubicBezTo>
                    <a:pt x="609" y="12"/>
                    <a:pt x="645" y="42"/>
                    <a:pt x="660" y="52"/>
                  </a:cubicBezTo>
                  <a:cubicBezTo>
                    <a:pt x="707" y="83"/>
                    <a:pt x="752" y="119"/>
                    <a:pt x="806" y="138"/>
                  </a:cubicBezTo>
                  <a:cubicBezTo>
                    <a:pt x="893" y="131"/>
                    <a:pt x="964" y="114"/>
                    <a:pt x="1046" y="95"/>
                  </a:cubicBezTo>
                  <a:cubicBezTo>
                    <a:pt x="1077" y="75"/>
                    <a:pt x="1068" y="69"/>
                    <a:pt x="1080" y="95"/>
                  </a:cubicBezTo>
                  <a:close/>
                </a:path>
              </a:pathLst>
            </a:custGeom>
            <a:noFill/>
            <a:ln w="76200" cap="rnd" cmpd="sng">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6" name="Text Box 18">
              <a:extLst>
                <a:ext uri="{FF2B5EF4-FFF2-40B4-BE49-F238E27FC236}">
                  <a16:creationId xmlns:a16="http://schemas.microsoft.com/office/drawing/2014/main" id="{F01B5064-E5DB-AC08-7043-8A69045064B3}"/>
                </a:ext>
              </a:extLst>
            </p:cNvPr>
            <p:cNvSpPr txBox="1">
              <a:spLocks noChangeArrowheads="1"/>
            </p:cNvSpPr>
            <p:nvPr/>
          </p:nvSpPr>
          <p:spPr bwMode="auto">
            <a:xfrm>
              <a:off x="4080" y="2256"/>
              <a:ext cx="1258"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a:solidFill>
                    <a:schemeClr val="tx1"/>
                  </a:solidFill>
                  <a:latin typeface="Times New Roman" panose="02020603050405020304" pitchFamily="18" charset="0"/>
                </a:defRPr>
              </a:lvl1pPr>
              <a:lvl2pPr marL="742950" indent="-285750" eaLnBrk="0" hangingPunct="0">
                <a:spcBef>
                  <a:spcPct val="20000"/>
                </a:spcBef>
                <a:buChar char="–"/>
                <a:defRPr sz="2000">
                  <a:solidFill>
                    <a:schemeClr val="tx1"/>
                  </a:solidFill>
                  <a:latin typeface="Times New Roman" panose="02020603050405020304" pitchFamily="18" charset="0"/>
                </a:defRPr>
              </a:lvl2pPr>
              <a:lvl3pPr marL="1143000" indent="-228600" eaLnBrk="0" hangingPunct="0">
                <a:spcBef>
                  <a:spcPct val="20000"/>
                </a:spcBef>
                <a:buChar char="•"/>
                <a:defRPr>
                  <a:solidFill>
                    <a:schemeClr val="tx1"/>
                  </a:solidFill>
                  <a:latin typeface="Times New Roman" panose="02020603050405020304" pitchFamily="18" charset="0"/>
                </a:defRPr>
              </a:lvl3pPr>
              <a:lvl4pPr marL="1600200" indent="-228600" eaLnBrk="0" hangingPunct="0">
                <a:spcBef>
                  <a:spcPct val="20000"/>
                </a:spcBef>
                <a:buChar char="–"/>
                <a:defRPr sz="1600">
                  <a:solidFill>
                    <a:schemeClr val="tx1"/>
                  </a:solidFill>
                  <a:latin typeface="Times New Roman" panose="02020603050405020304" pitchFamily="18" charset="0"/>
                </a:defRPr>
              </a:lvl4pPr>
              <a:lvl5pPr marL="2057400" indent="-228600" eaLnBrk="0" hangingPunct="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r>
                <a:rPr lang="en-US" altLang="en-US" b="1">
                  <a:solidFill>
                    <a:srgbClr val="FF0000"/>
                  </a:solidFill>
                </a:rPr>
                <a:t>AI tends to work mostly in this area</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2BE1A0E-5054-AD79-A5DC-0A772A2DC936}"/>
              </a:ext>
            </a:extLst>
          </p:cNvPr>
          <p:cNvSpPr>
            <a:spLocks noGrp="1" noChangeArrowheads="1"/>
          </p:cNvSpPr>
          <p:nvPr>
            <p:ph type="title"/>
          </p:nvPr>
        </p:nvSpPr>
        <p:spPr>
          <a:xfrm>
            <a:off x="762000" y="381000"/>
            <a:ext cx="7772400" cy="1143000"/>
          </a:xfrm>
        </p:spPr>
        <p:txBody>
          <a:bodyPr/>
          <a:lstStyle/>
          <a:p>
            <a:pPr eaLnBrk="1" hangingPunct="1"/>
            <a:r>
              <a:rPr lang="en-US" altLang="en-US"/>
              <a:t>What can AI systems do</a:t>
            </a:r>
          </a:p>
        </p:txBody>
      </p:sp>
      <p:sp>
        <p:nvSpPr>
          <p:cNvPr id="14339" name="Rectangle 3">
            <a:extLst>
              <a:ext uri="{FF2B5EF4-FFF2-40B4-BE49-F238E27FC236}">
                <a16:creationId xmlns:a16="http://schemas.microsoft.com/office/drawing/2014/main" id="{20BD875A-2418-0D40-09A4-28E1BCD47ED0}"/>
              </a:ext>
            </a:extLst>
          </p:cNvPr>
          <p:cNvSpPr>
            <a:spLocks noGrp="1" noChangeArrowheads="1"/>
          </p:cNvSpPr>
          <p:nvPr>
            <p:ph type="body" idx="1"/>
          </p:nvPr>
        </p:nvSpPr>
        <p:spPr>
          <a:xfrm>
            <a:off x="762000" y="1524000"/>
            <a:ext cx="7772400" cy="4953000"/>
          </a:xfrm>
        </p:spPr>
        <p:txBody>
          <a:bodyPr/>
          <a:lstStyle/>
          <a:p>
            <a:pPr eaLnBrk="1" hangingPunct="1">
              <a:lnSpc>
                <a:spcPct val="90000"/>
              </a:lnSpc>
              <a:buFontTx/>
              <a:buNone/>
            </a:pPr>
            <a:r>
              <a:rPr lang="en-US" altLang="en-US" b="1"/>
              <a:t>Here are some example applications</a:t>
            </a:r>
          </a:p>
          <a:p>
            <a:pPr eaLnBrk="1" hangingPunct="1">
              <a:lnSpc>
                <a:spcPct val="90000"/>
              </a:lnSpc>
            </a:pPr>
            <a:r>
              <a:rPr lang="en-US" altLang="en-US" b="1"/>
              <a:t>Computer vision:</a:t>
            </a:r>
            <a:r>
              <a:rPr lang="en-US" altLang="en-US"/>
              <a:t> face recognition from a large set</a:t>
            </a:r>
          </a:p>
          <a:p>
            <a:pPr eaLnBrk="1" hangingPunct="1">
              <a:lnSpc>
                <a:spcPct val="90000"/>
              </a:lnSpc>
            </a:pPr>
            <a:r>
              <a:rPr lang="en-US" altLang="en-US" b="1"/>
              <a:t>Robotics:</a:t>
            </a:r>
            <a:r>
              <a:rPr lang="en-US" altLang="en-US"/>
              <a:t> autonomous (mostly) automobile</a:t>
            </a:r>
          </a:p>
          <a:p>
            <a:pPr eaLnBrk="1" hangingPunct="1">
              <a:lnSpc>
                <a:spcPct val="90000"/>
              </a:lnSpc>
            </a:pPr>
            <a:r>
              <a:rPr lang="en-US" altLang="en-US" b="1"/>
              <a:t>Natural language processing:</a:t>
            </a:r>
            <a:r>
              <a:rPr lang="en-US" altLang="en-US"/>
              <a:t> simple machine translation</a:t>
            </a:r>
          </a:p>
          <a:p>
            <a:pPr eaLnBrk="1" hangingPunct="1">
              <a:lnSpc>
                <a:spcPct val="90000"/>
              </a:lnSpc>
            </a:pPr>
            <a:r>
              <a:rPr lang="en-US" altLang="en-US" b="1"/>
              <a:t>Expert systems:</a:t>
            </a:r>
            <a:r>
              <a:rPr lang="en-US" altLang="en-US"/>
              <a:t> medical diagnosis in a narrow domain</a:t>
            </a:r>
          </a:p>
          <a:p>
            <a:pPr eaLnBrk="1" hangingPunct="1">
              <a:lnSpc>
                <a:spcPct val="90000"/>
              </a:lnSpc>
            </a:pPr>
            <a:r>
              <a:rPr lang="en-US" altLang="en-US" b="1"/>
              <a:t>Spoken language systems:</a:t>
            </a:r>
            <a:r>
              <a:rPr lang="en-US" altLang="en-US"/>
              <a:t> ~1000 word continuous speech</a:t>
            </a:r>
          </a:p>
          <a:p>
            <a:pPr eaLnBrk="1" hangingPunct="1">
              <a:lnSpc>
                <a:spcPct val="90000"/>
              </a:lnSpc>
            </a:pPr>
            <a:r>
              <a:rPr lang="en-US" altLang="en-US" b="1"/>
              <a:t>Planning and scheduling:</a:t>
            </a:r>
            <a:r>
              <a:rPr lang="en-US" altLang="en-US"/>
              <a:t> Hubble Telescope experiments</a:t>
            </a:r>
          </a:p>
          <a:p>
            <a:pPr eaLnBrk="1" hangingPunct="1">
              <a:lnSpc>
                <a:spcPct val="90000"/>
              </a:lnSpc>
            </a:pPr>
            <a:r>
              <a:rPr lang="en-US" altLang="en-US" b="1"/>
              <a:t>Learning: </a:t>
            </a:r>
            <a:r>
              <a:rPr lang="en-US" altLang="en-US"/>
              <a:t>text categorization into ~1000 topics</a:t>
            </a:r>
          </a:p>
          <a:p>
            <a:pPr eaLnBrk="1" hangingPunct="1">
              <a:lnSpc>
                <a:spcPct val="90000"/>
              </a:lnSpc>
            </a:pPr>
            <a:r>
              <a:rPr lang="en-US" altLang="en-US" b="1"/>
              <a:t>User modeling:</a:t>
            </a:r>
            <a:r>
              <a:rPr lang="en-US" altLang="en-US"/>
              <a:t> Bayesian reasoning in Windows help (the infamous paper clip…)</a:t>
            </a:r>
          </a:p>
          <a:p>
            <a:pPr eaLnBrk="1" hangingPunct="1">
              <a:lnSpc>
                <a:spcPct val="90000"/>
              </a:lnSpc>
            </a:pPr>
            <a:r>
              <a:rPr lang="en-US" altLang="en-US" b="1"/>
              <a:t>Games: </a:t>
            </a:r>
            <a:r>
              <a:rPr lang="en-US" altLang="en-US"/>
              <a:t>Grand Master level in chess (world champion), checkers,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44AC539-5651-95DD-2950-2E52BF21E225}"/>
              </a:ext>
            </a:extLst>
          </p:cNvPr>
          <p:cNvSpPr>
            <a:spLocks noGrp="1" noChangeArrowheads="1"/>
          </p:cNvSpPr>
          <p:nvPr>
            <p:ph type="title"/>
          </p:nvPr>
        </p:nvSpPr>
        <p:spPr>
          <a:xfrm>
            <a:off x="685800" y="609600"/>
            <a:ext cx="7772400" cy="990600"/>
          </a:xfrm>
        </p:spPr>
        <p:txBody>
          <a:bodyPr/>
          <a:lstStyle/>
          <a:p>
            <a:pPr eaLnBrk="1" hangingPunct="1"/>
            <a:r>
              <a:rPr lang="en-US" altLang="en-US"/>
              <a:t>What can’t AI systems do yet?</a:t>
            </a:r>
          </a:p>
        </p:txBody>
      </p:sp>
      <p:sp>
        <p:nvSpPr>
          <p:cNvPr id="15363" name="Rectangle 3">
            <a:extLst>
              <a:ext uri="{FF2B5EF4-FFF2-40B4-BE49-F238E27FC236}">
                <a16:creationId xmlns:a16="http://schemas.microsoft.com/office/drawing/2014/main" id="{7E009E97-A323-AF5D-8930-85A83CA67C56}"/>
              </a:ext>
            </a:extLst>
          </p:cNvPr>
          <p:cNvSpPr>
            <a:spLocks noGrp="1" noChangeArrowheads="1"/>
          </p:cNvSpPr>
          <p:nvPr>
            <p:ph type="body" idx="1"/>
          </p:nvPr>
        </p:nvSpPr>
        <p:spPr>
          <a:xfrm>
            <a:off x="685800" y="1600200"/>
            <a:ext cx="7772400" cy="3962400"/>
          </a:xfrm>
        </p:spPr>
        <p:txBody>
          <a:bodyPr/>
          <a:lstStyle/>
          <a:p>
            <a:pPr eaLnBrk="1" hangingPunct="1"/>
            <a:r>
              <a:rPr lang="en-US" altLang="en-US"/>
              <a:t>Understand natural language robustly (e.g., read and understand articles in a newspaper)</a:t>
            </a:r>
          </a:p>
          <a:p>
            <a:pPr eaLnBrk="1" hangingPunct="1"/>
            <a:r>
              <a:rPr lang="en-US" altLang="en-US"/>
              <a:t>Surf the web</a:t>
            </a:r>
          </a:p>
          <a:p>
            <a:pPr eaLnBrk="1" hangingPunct="1"/>
            <a:r>
              <a:rPr lang="en-US" altLang="en-US"/>
              <a:t>Interpret an arbitrary visual scene</a:t>
            </a:r>
          </a:p>
          <a:p>
            <a:pPr eaLnBrk="1" hangingPunct="1"/>
            <a:r>
              <a:rPr lang="en-US" altLang="en-US"/>
              <a:t>Learn a natural language</a:t>
            </a:r>
          </a:p>
          <a:p>
            <a:pPr eaLnBrk="1" hangingPunct="1"/>
            <a:r>
              <a:rPr lang="en-US" altLang="en-US"/>
              <a:t>Play Go well</a:t>
            </a:r>
          </a:p>
          <a:p>
            <a:pPr eaLnBrk="1" hangingPunct="1"/>
            <a:r>
              <a:rPr lang="en-US" altLang="en-US"/>
              <a:t>Construct plans in dynamic real-time domains</a:t>
            </a:r>
          </a:p>
          <a:p>
            <a:pPr eaLnBrk="1" hangingPunct="1"/>
            <a:r>
              <a:rPr lang="en-US" altLang="en-US"/>
              <a:t>Refocus attention in complex environments</a:t>
            </a:r>
          </a:p>
          <a:p>
            <a:pPr eaLnBrk="1" hangingPunct="1"/>
            <a:r>
              <a:rPr lang="en-US" altLang="en-US"/>
              <a:t>Perform life-long learning</a:t>
            </a:r>
          </a:p>
        </p:txBody>
      </p:sp>
      <p:sp>
        <p:nvSpPr>
          <p:cNvPr id="15364" name="WordArt 4">
            <a:extLst>
              <a:ext uri="{FF2B5EF4-FFF2-40B4-BE49-F238E27FC236}">
                <a16:creationId xmlns:a16="http://schemas.microsoft.com/office/drawing/2014/main" id="{6DDCC049-E4C8-7DE2-E51E-1484DF61440A}"/>
              </a:ext>
            </a:extLst>
          </p:cNvPr>
          <p:cNvSpPr>
            <a:spLocks noChangeArrowheads="1" noChangeShapeType="1" noTextEdit="1"/>
          </p:cNvSpPr>
          <p:nvPr/>
        </p:nvSpPr>
        <p:spPr bwMode="auto">
          <a:xfrm>
            <a:off x="1219200" y="5715000"/>
            <a:ext cx="6534150" cy="428625"/>
          </a:xfrm>
          <a:prstGeom prst="rect">
            <a:avLst/>
          </a:prstGeom>
        </p:spPr>
        <p:txBody>
          <a:bodyPr wrap="none" fromWordArt="1">
            <a:prstTxWarp prst="textPlain">
              <a:avLst>
                <a:gd name="adj" fmla="val 50000"/>
              </a:avLst>
            </a:prstTxWarp>
          </a:bodyPr>
          <a:lstStyle/>
          <a:p>
            <a:pPr algn="ctr"/>
            <a:r>
              <a:rPr lang="en-US"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Exhibit true autonomy and intelligence!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094D72E-6D1C-DBE3-DD3C-0D9E2B1C8E24}"/>
              </a:ext>
            </a:extLst>
          </p:cNvPr>
          <p:cNvSpPr>
            <a:spLocks noChangeArrowheads="1"/>
          </p:cNvSpPr>
          <p:nvPr/>
        </p:nvSpPr>
        <p:spPr bwMode="auto">
          <a:xfrm>
            <a:off x="762000" y="1600200"/>
            <a:ext cx="8001000" cy="2530475"/>
          </a:xfrm>
          <a:prstGeom prst="rect">
            <a:avLst/>
          </a:prstGeom>
          <a:noFill/>
          <a:ln w="9525">
            <a:noFill/>
            <a:miter lim="800000"/>
            <a:headEnd/>
            <a:tailEnd/>
          </a:ln>
          <a:effectLst/>
        </p:spPr>
        <p:txBody>
          <a:bodyPr>
            <a:spAutoFit/>
          </a:bodyPr>
          <a:lstStyle/>
          <a:p>
            <a:pPr marL="338138" indent="-338138" algn="ctr" eaLnBrk="0" hangingPunct="0">
              <a:defRPr/>
            </a:pPr>
            <a:r>
              <a:rPr lang="en-US" sz="9600" b="1">
                <a:solidFill>
                  <a:schemeClr val="tx2"/>
                </a:solidFill>
                <a:effectLst>
                  <a:outerShdw blurRad="38100" dist="38100" dir="2700000" algn="tl">
                    <a:srgbClr val="C0C0C0"/>
                  </a:outerShdw>
                </a:effectLst>
              </a:rPr>
              <a:t>Introduction</a:t>
            </a:r>
            <a:r>
              <a:rPr lang="en-US" b="1">
                <a:solidFill>
                  <a:srgbClr val="000000"/>
                </a:solidFill>
              </a:rPr>
              <a:t> </a:t>
            </a:r>
          </a:p>
          <a:p>
            <a:pPr marL="338138" indent="-338138" eaLnBrk="0" hangingPunct="0">
              <a:defRPr/>
            </a:pPr>
            <a:endParaRPr lang="en-US" b="1">
              <a:solidFill>
                <a:srgbClr val="000000"/>
              </a:solidFill>
            </a:endParaRPr>
          </a:p>
          <a:p>
            <a:pPr marL="338138" indent="-338138" algn="ctr" eaLnBrk="0" hangingPunct="0">
              <a:defRPr/>
            </a:pPr>
            <a:r>
              <a:rPr lang="en-US" sz="4000" b="1">
                <a:solidFill>
                  <a:srgbClr val="000000"/>
                </a:solidFill>
              </a:rPr>
              <a:t>Chapter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E75385A-8BD8-3CD8-D5A7-F022BE705A9B}"/>
              </a:ext>
            </a:extLst>
          </p:cNvPr>
          <p:cNvSpPr>
            <a:spLocks noChangeArrowheads="1"/>
          </p:cNvSpPr>
          <p:nvPr/>
        </p:nvSpPr>
        <p:spPr bwMode="auto">
          <a:xfrm>
            <a:off x="533400" y="430213"/>
            <a:ext cx="8610600" cy="55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b="1">
                <a:solidFill>
                  <a:srgbClr val="000000"/>
                </a:solidFill>
                <a:latin typeface="Times-Italic"/>
              </a:rPr>
              <a:t>What is artificial intelligence?</a:t>
            </a:r>
            <a:r>
              <a:rPr lang="en-US" altLang="en-US" sz="2600">
                <a:solidFill>
                  <a:srgbClr val="000000"/>
                </a:solidFill>
                <a:latin typeface="Times-Roman"/>
              </a:rPr>
              <a:t> </a:t>
            </a:r>
          </a:p>
          <a:p>
            <a:pPr eaLnBrk="1" hangingPunct="1">
              <a:spcBef>
                <a:spcPct val="15000"/>
              </a:spcBef>
            </a:pPr>
            <a:r>
              <a:rPr lang="en-US" altLang="en-US" sz="2400">
                <a:solidFill>
                  <a:srgbClr val="000000"/>
                </a:solidFill>
              </a:rPr>
              <a:t>There are no clear consensus on the definition of AI</a:t>
            </a:r>
          </a:p>
          <a:p>
            <a:pPr eaLnBrk="1" hangingPunct="1">
              <a:spcBef>
                <a:spcPct val="15000"/>
              </a:spcBef>
            </a:pPr>
            <a:r>
              <a:rPr lang="en-US" altLang="en-US" sz="2400">
                <a:solidFill>
                  <a:srgbClr val="000000"/>
                </a:solidFill>
              </a:rPr>
              <a:t>Here’s one from John McCarthy, (He coined the phrase AI in 1956) - see http:// www. formal. Stanford. EDU/ jmc/ whatisai/)</a:t>
            </a:r>
          </a:p>
          <a:p>
            <a:pPr eaLnBrk="1" hangingPunct="1">
              <a:spcBef>
                <a:spcPct val="15000"/>
              </a:spcBef>
              <a:buFontTx/>
              <a:buNone/>
            </a:pPr>
            <a:r>
              <a:rPr lang="en-US" altLang="en-US" sz="2400" i="1">
                <a:solidFill>
                  <a:srgbClr val="000000"/>
                </a:solidFill>
              </a:rPr>
              <a:t>Q. What is artificial intelligence?</a:t>
            </a:r>
          </a:p>
          <a:p>
            <a:pPr eaLnBrk="1" hangingPunct="1">
              <a:spcBef>
                <a:spcPct val="15000"/>
              </a:spcBef>
              <a:buFontTx/>
              <a:buNone/>
            </a:pPr>
            <a:r>
              <a:rPr lang="en-US" altLang="en-US" sz="2400">
                <a:solidFill>
                  <a:srgbClr val="000000"/>
                </a:solidFill>
              </a:rPr>
              <a:t>A. It is the science and engineering of making intelligent machines, especially intelligent computer programs. It is related to the similar task of using computers to understand human intelligence, but AI does not have to confine itself to methods that are biologically observable.</a:t>
            </a:r>
          </a:p>
          <a:p>
            <a:pPr eaLnBrk="1" hangingPunct="1">
              <a:spcBef>
                <a:spcPct val="15000"/>
              </a:spcBef>
              <a:buFontTx/>
              <a:buNone/>
            </a:pPr>
            <a:r>
              <a:rPr lang="en-US" altLang="en-US" sz="2400" i="1">
                <a:solidFill>
                  <a:srgbClr val="000000"/>
                </a:solidFill>
              </a:rPr>
              <a:t>Q. Yes, but what is intelligence?</a:t>
            </a:r>
          </a:p>
          <a:p>
            <a:pPr eaLnBrk="1" hangingPunct="1">
              <a:spcBef>
                <a:spcPct val="15000"/>
              </a:spcBef>
              <a:buFontTx/>
              <a:buNone/>
            </a:pPr>
            <a:r>
              <a:rPr lang="en-US" altLang="en-US" sz="2400">
                <a:solidFill>
                  <a:srgbClr val="000000"/>
                </a:solidFill>
              </a:rPr>
              <a:t>A. Intelligence is the computational part of the ability to achieve goals in the world. Varying kinds and degrees of intelligence occur in people, many animals and some machines.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037F6F3-B9B9-28B0-A217-B0D72365DA62}"/>
              </a:ext>
            </a:extLst>
          </p:cNvPr>
          <p:cNvSpPr>
            <a:spLocks noChangeArrowheads="1"/>
          </p:cNvSpPr>
          <p:nvPr/>
        </p:nvSpPr>
        <p:spPr bwMode="auto">
          <a:xfrm>
            <a:off x="609600" y="250825"/>
            <a:ext cx="8305800" cy="574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688975" indent="-231775"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b="1">
                <a:latin typeface="Times-Bold"/>
              </a:rPr>
              <a:t>Other possible AI definitions</a:t>
            </a:r>
          </a:p>
          <a:p>
            <a:pPr eaLnBrk="1" hangingPunct="1">
              <a:spcBef>
                <a:spcPct val="25000"/>
              </a:spcBef>
            </a:pPr>
            <a:r>
              <a:rPr lang="en-US" altLang="en-US" sz="2400"/>
              <a:t>Collection of hard problems which can be solved by humans and other living things, but for which we don’t have good algorithms for solving. </a:t>
            </a:r>
          </a:p>
          <a:p>
            <a:pPr lvl="1" eaLnBrk="1" hangingPunct="1">
              <a:spcBef>
                <a:spcPct val="0"/>
              </a:spcBef>
            </a:pPr>
            <a:r>
              <a:rPr lang="en-US" altLang="en-US" sz="2200"/>
              <a:t>e. g., understanding spoken natural language, medical diagnosis, circuit design, learning, self-adaptation, reasoning, chess playing, proving math theories, etc.</a:t>
            </a:r>
          </a:p>
          <a:p>
            <a:pPr eaLnBrk="1" hangingPunct="1">
              <a:spcBef>
                <a:spcPct val="25000"/>
              </a:spcBef>
              <a:buFontTx/>
              <a:buNone/>
            </a:pPr>
            <a:r>
              <a:rPr lang="en-US" altLang="en-US" sz="2400"/>
              <a:t>•   Definition from R &amp; N book: a program that</a:t>
            </a:r>
          </a:p>
          <a:p>
            <a:pPr lvl="1" eaLnBrk="1" hangingPunct="1">
              <a:spcBef>
                <a:spcPct val="0"/>
              </a:spcBef>
            </a:pPr>
            <a:r>
              <a:rPr lang="en-US" altLang="en-US" sz="2200"/>
              <a:t>Acts like human (Turing test)</a:t>
            </a:r>
          </a:p>
          <a:p>
            <a:pPr lvl="1" eaLnBrk="1" hangingPunct="1">
              <a:spcBef>
                <a:spcPct val="0"/>
              </a:spcBef>
            </a:pPr>
            <a:r>
              <a:rPr lang="en-US" altLang="en-US" sz="2200"/>
              <a:t>Thinks like human (human-like patterns of thinking steps)</a:t>
            </a:r>
          </a:p>
          <a:p>
            <a:pPr lvl="1" eaLnBrk="1" hangingPunct="1">
              <a:spcBef>
                <a:spcPct val="0"/>
              </a:spcBef>
            </a:pPr>
            <a:r>
              <a:rPr lang="en-US" altLang="en-US" sz="2200"/>
              <a:t>Acts or thinks rationally (logically, correctly)</a:t>
            </a:r>
          </a:p>
          <a:p>
            <a:pPr eaLnBrk="1" hangingPunct="1">
              <a:spcBef>
                <a:spcPct val="25000"/>
              </a:spcBef>
              <a:buFontTx/>
              <a:buNone/>
            </a:pPr>
            <a:r>
              <a:rPr lang="en-US" altLang="en-US" sz="2400"/>
              <a:t>•   Some problems used to be thought of as AI but are now considered not</a:t>
            </a:r>
          </a:p>
          <a:p>
            <a:pPr lvl="1" eaLnBrk="1" hangingPunct="1">
              <a:spcBef>
                <a:spcPct val="0"/>
              </a:spcBef>
            </a:pPr>
            <a:r>
              <a:rPr lang="en-US" altLang="en-US" sz="2200"/>
              <a:t>e. g., symbolic mathematics in 1965, pattern recognition in 1970</a:t>
            </a:r>
          </a:p>
          <a:p>
            <a:pPr eaLnBrk="1" hangingPunct="1">
              <a:spcBef>
                <a:spcPct val="25000"/>
              </a:spcBef>
              <a:buFontTx/>
              <a:buNone/>
            </a:pPr>
            <a:endParaRPr lang="en-US"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3890FC1-70C7-F481-F466-00CEC4FEE8AD}"/>
              </a:ext>
            </a:extLst>
          </p:cNvPr>
          <p:cNvSpPr>
            <a:spLocks noChangeArrowheads="1"/>
          </p:cNvSpPr>
          <p:nvPr/>
        </p:nvSpPr>
        <p:spPr bwMode="auto">
          <a:xfrm>
            <a:off x="533400" y="304800"/>
            <a:ext cx="8305800" cy="5749925"/>
          </a:xfrm>
          <a:prstGeom prst="rect">
            <a:avLst/>
          </a:prstGeom>
          <a:noFill/>
          <a:ln w="9525">
            <a:noFill/>
            <a:miter lim="800000"/>
            <a:headEnd/>
            <a:tailEnd/>
          </a:ln>
          <a:effectLst/>
        </p:spPr>
        <p:txBody>
          <a:bodyPr>
            <a:spAutoFit/>
          </a:bodyPr>
          <a:lstStyle/>
          <a:p>
            <a:pPr marL="338138" indent="-338138" algn="ctr">
              <a:spcBef>
                <a:spcPct val="50000"/>
              </a:spcBef>
              <a:defRPr/>
            </a:pPr>
            <a:r>
              <a:rPr lang="en-US" sz="2600" b="1" dirty="0">
                <a:latin typeface="+mn-lt"/>
              </a:rPr>
              <a:t>What’s easy and what’s hard?</a:t>
            </a:r>
          </a:p>
          <a:p>
            <a:pPr marL="338138" indent="-338138">
              <a:spcBef>
                <a:spcPct val="25000"/>
              </a:spcBef>
              <a:buFontTx/>
              <a:buChar char="•"/>
              <a:defRPr/>
            </a:pPr>
            <a:r>
              <a:rPr lang="en-US" sz="2300" dirty="0"/>
              <a:t>It’s been easier to mechanize many of the high level cognitive tasks we usually associate with “intelligence” in people</a:t>
            </a:r>
          </a:p>
          <a:p>
            <a:pPr marL="688975" lvl="1" indent="-231775">
              <a:buFontTx/>
              <a:buChar char="–"/>
              <a:defRPr/>
            </a:pPr>
            <a:r>
              <a:rPr lang="en-US" sz="2300" dirty="0"/>
              <a:t> e. g., symbolic integration, proving theorems, playing chess, some aspect of medical diagnosis, etc.</a:t>
            </a:r>
          </a:p>
          <a:p>
            <a:pPr marL="338138" indent="-338138">
              <a:spcBef>
                <a:spcPct val="25000"/>
              </a:spcBef>
              <a:buFontTx/>
              <a:buChar char="•"/>
              <a:defRPr/>
            </a:pPr>
            <a:r>
              <a:rPr lang="en-US" sz="2300" dirty="0"/>
              <a:t>It’s been very hard to mechanize tasks that animals can do easily</a:t>
            </a:r>
          </a:p>
          <a:p>
            <a:pPr marL="688975" lvl="1" indent="-231775">
              <a:buFontTx/>
              <a:buChar char="–"/>
              <a:defRPr/>
            </a:pPr>
            <a:r>
              <a:rPr lang="en-US" sz="2300" dirty="0"/>
              <a:t>walking around without running into things</a:t>
            </a:r>
          </a:p>
          <a:p>
            <a:pPr marL="688975" lvl="1" indent="-231775">
              <a:buFontTx/>
              <a:buChar char="–"/>
              <a:defRPr/>
            </a:pPr>
            <a:r>
              <a:rPr lang="en-US" sz="2300" dirty="0"/>
              <a:t>catching prey and avoiding predators</a:t>
            </a:r>
          </a:p>
          <a:p>
            <a:pPr marL="688975" lvl="1" indent="-231775">
              <a:buFontTx/>
              <a:buChar char="–"/>
              <a:defRPr/>
            </a:pPr>
            <a:r>
              <a:rPr lang="en-US" sz="2300" dirty="0"/>
              <a:t>interpreting complex sensory information (visual, aural, …)</a:t>
            </a:r>
          </a:p>
          <a:p>
            <a:pPr marL="688975" lvl="1" indent="-231775">
              <a:buFontTx/>
              <a:buChar char="–"/>
              <a:defRPr/>
            </a:pPr>
            <a:r>
              <a:rPr lang="en-US" sz="2300" dirty="0"/>
              <a:t>modeling the internal states of other animals from their behavior</a:t>
            </a:r>
          </a:p>
          <a:p>
            <a:pPr marL="688975" lvl="1" indent="-231775">
              <a:buFontTx/>
              <a:buChar char="–"/>
              <a:defRPr/>
            </a:pPr>
            <a:r>
              <a:rPr lang="en-US" sz="2300" dirty="0"/>
              <a:t>working as a team (ants, bees)</a:t>
            </a:r>
          </a:p>
          <a:p>
            <a:pPr marL="338138" indent="-338138">
              <a:spcBef>
                <a:spcPct val="25000"/>
              </a:spcBef>
              <a:buFontTx/>
              <a:buChar char="•"/>
              <a:defRPr/>
            </a:pPr>
            <a:r>
              <a:rPr lang="en-US" sz="2300" dirty="0"/>
              <a:t>Is there a fundamental difference between the two categories?</a:t>
            </a:r>
          </a:p>
          <a:p>
            <a:pPr marL="338138" indent="-338138">
              <a:spcBef>
                <a:spcPct val="25000"/>
              </a:spcBef>
              <a:buFontTx/>
              <a:buChar char="•"/>
              <a:defRPr/>
            </a:pPr>
            <a:r>
              <a:rPr lang="en-US" sz="2300" dirty="0"/>
              <a:t>Why some complex problems (e.g., solving differential equations, database operations) are not subjects of AI</a:t>
            </a:r>
            <a:endParaRPr lang="en-US" sz="23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888BB97-4B09-5193-8DE6-2BB5753346B3}"/>
              </a:ext>
            </a:extLst>
          </p:cNvPr>
          <p:cNvSpPr>
            <a:spLocks noGrp="1" noChangeArrowheads="1"/>
          </p:cNvSpPr>
          <p:nvPr>
            <p:ph type="title"/>
          </p:nvPr>
        </p:nvSpPr>
        <p:spPr>
          <a:xfrm>
            <a:off x="1066800" y="228600"/>
            <a:ext cx="7772400" cy="1143000"/>
          </a:xfrm>
        </p:spPr>
        <p:txBody>
          <a:bodyPr/>
          <a:lstStyle/>
          <a:p>
            <a:pPr eaLnBrk="1" hangingPunct="1"/>
            <a:r>
              <a:rPr lang="en-US" altLang="en-US"/>
              <a:t>Foundations of AI</a:t>
            </a:r>
          </a:p>
        </p:txBody>
      </p:sp>
      <p:sp>
        <p:nvSpPr>
          <p:cNvPr id="32771" name="Oval 3">
            <a:extLst>
              <a:ext uri="{FF2B5EF4-FFF2-40B4-BE49-F238E27FC236}">
                <a16:creationId xmlns:a16="http://schemas.microsoft.com/office/drawing/2014/main" id="{1C3DBDB7-03CE-F10B-AA85-B726317B780C}"/>
              </a:ext>
            </a:extLst>
          </p:cNvPr>
          <p:cNvSpPr>
            <a:spLocks noChangeArrowheads="1"/>
          </p:cNvSpPr>
          <p:nvPr/>
        </p:nvSpPr>
        <p:spPr bwMode="auto">
          <a:xfrm>
            <a:off x="3810000" y="114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a:t>Computer</a:t>
            </a:r>
          </a:p>
          <a:p>
            <a:pPr algn="ctr">
              <a:spcBef>
                <a:spcPct val="0"/>
              </a:spcBef>
              <a:buFontTx/>
              <a:buNone/>
            </a:pPr>
            <a:r>
              <a:rPr lang="en-US" altLang="en-US" sz="2000" b="1"/>
              <a:t>Science &amp; </a:t>
            </a:r>
          </a:p>
          <a:p>
            <a:pPr algn="ctr">
              <a:spcBef>
                <a:spcPct val="0"/>
              </a:spcBef>
              <a:buFontTx/>
              <a:buNone/>
            </a:pPr>
            <a:r>
              <a:rPr lang="en-US" altLang="en-US" sz="2000" b="1"/>
              <a:t>Engineering</a:t>
            </a:r>
          </a:p>
        </p:txBody>
      </p:sp>
      <p:sp>
        <p:nvSpPr>
          <p:cNvPr id="32772" name="Oval 4">
            <a:extLst>
              <a:ext uri="{FF2B5EF4-FFF2-40B4-BE49-F238E27FC236}">
                <a16:creationId xmlns:a16="http://schemas.microsoft.com/office/drawing/2014/main" id="{67996670-3BB1-63E7-3EF7-A74B5912A8D7}"/>
              </a:ext>
            </a:extLst>
          </p:cNvPr>
          <p:cNvSpPr>
            <a:spLocks noChangeArrowheads="1"/>
          </p:cNvSpPr>
          <p:nvPr/>
        </p:nvSpPr>
        <p:spPr bwMode="auto">
          <a:xfrm>
            <a:off x="3657600" y="2743200"/>
            <a:ext cx="2133600" cy="2133600"/>
          </a:xfrm>
          <a:prstGeom prst="ellipse">
            <a:avLst/>
          </a:prstGeom>
          <a:solidFill>
            <a:srgbClr val="FF3300"/>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0600" b="1"/>
              <a:t>AI</a:t>
            </a:r>
          </a:p>
        </p:txBody>
      </p:sp>
      <p:sp>
        <p:nvSpPr>
          <p:cNvPr id="32773" name="Oval 5">
            <a:extLst>
              <a:ext uri="{FF2B5EF4-FFF2-40B4-BE49-F238E27FC236}">
                <a16:creationId xmlns:a16="http://schemas.microsoft.com/office/drawing/2014/main" id="{74919318-1652-0123-B8BA-01B9712EB9B7}"/>
              </a:ext>
            </a:extLst>
          </p:cNvPr>
          <p:cNvSpPr>
            <a:spLocks noChangeArrowheads="1"/>
          </p:cNvSpPr>
          <p:nvPr/>
        </p:nvSpPr>
        <p:spPr bwMode="auto">
          <a:xfrm>
            <a:off x="1219200" y="16002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Mathematics</a:t>
            </a:r>
          </a:p>
        </p:txBody>
      </p:sp>
      <p:sp>
        <p:nvSpPr>
          <p:cNvPr id="32774" name="Oval 6">
            <a:extLst>
              <a:ext uri="{FF2B5EF4-FFF2-40B4-BE49-F238E27FC236}">
                <a16:creationId xmlns:a16="http://schemas.microsoft.com/office/drawing/2014/main" id="{C2B4ABB6-A925-237D-6AF3-018BBE21A5DF}"/>
              </a:ext>
            </a:extLst>
          </p:cNvPr>
          <p:cNvSpPr>
            <a:spLocks noChangeArrowheads="1"/>
          </p:cNvSpPr>
          <p:nvPr/>
        </p:nvSpPr>
        <p:spPr bwMode="auto">
          <a:xfrm>
            <a:off x="3810000" y="52578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Cognitive</a:t>
            </a:r>
          </a:p>
          <a:p>
            <a:pPr algn="ctr">
              <a:spcBef>
                <a:spcPct val="0"/>
              </a:spcBef>
              <a:buFontTx/>
              <a:buNone/>
            </a:pPr>
            <a:r>
              <a:rPr lang="en-US" altLang="en-US" sz="2400" b="1"/>
              <a:t>Science</a:t>
            </a:r>
            <a:endParaRPr lang="en-US" altLang="en-US" sz="2800" b="1"/>
          </a:p>
        </p:txBody>
      </p:sp>
      <p:sp>
        <p:nvSpPr>
          <p:cNvPr id="32775" name="Oval 7">
            <a:extLst>
              <a:ext uri="{FF2B5EF4-FFF2-40B4-BE49-F238E27FC236}">
                <a16:creationId xmlns:a16="http://schemas.microsoft.com/office/drawing/2014/main" id="{29643F90-2706-4486-5F27-9E5886BA1228}"/>
              </a:ext>
            </a:extLst>
          </p:cNvPr>
          <p:cNvSpPr>
            <a:spLocks noChangeArrowheads="1"/>
          </p:cNvSpPr>
          <p:nvPr/>
        </p:nvSpPr>
        <p:spPr bwMode="auto">
          <a:xfrm>
            <a:off x="6248400" y="16002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Philosophy</a:t>
            </a:r>
            <a:endParaRPr lang="en-US" altLang="en-US" sz="2800" b="1"/>
          </a:p>
        </p:txBody>
      </p:sp>
      <p:sp>
        <p:nvSpPr>
          <p:cNvPr id="32776" name="Oval 8">
            <a:extLst>
              <a:ext uri="{FF2B5EF4-FFF2-40B4-BE49-F238E27FC236}">
                <a16:creationId xmlns:a16="http://schemas.microsoft.com/office/drawing/2014/main" id="{FBC14323-852B-F250-AC70-E0E4C74B2523}"/>
              </a:ext>
            </a:extLst>
          </p:cNvPr>
          <p:cNvSpPr>
            <a:spLocks noChangeArrowheads="1"/>
          </p:cNvSpPr>
          <p:nvPr/>
        </p:nvSpPr>
        <p:spPr bwMode="auto">
          <a:xfrm>
            <a:off x="1371600" y="495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Psychology</a:t>
            </a:r>
            <a:endParaRPr lang="en-US" altLang="en-US" sz="2800" b="1"/>
          </a:p>
        </p:txBody>
      </p:sp>
      <p:sp>
        <p:nvSpPr>
          <p:cNvPr id="32777" name="Oval 9">
            <a:extLst>
              <a:ext uri="{FF2B5EF4-FFF2-40B4-BE49-F238E27FC236}">
                <a16:creationId xmlns:a16="http://schemas.microsoft.com/office/drawing/2014/main" id="{8696A5C4-0672-12B4-58B9-C96D3C358E2C}"/>
              </a:ext>
            </a:extLst>
          </p:cNvPr>
          <p:cNvSpPr>
            <a:spLocks noChangeArrowheads="1"/>
          </p:cNvSpPr>
          <p:nvPr/>
        </p:nvSpPr>
        <p:spPr bwMode="auto">
          <a:xfrm>
            <a:off x="6477000" y="49530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Linguistics</a:t>
            </a:r>
            <a:endParaRPr lang="en-US" altLang="en-US" sz="2800" b="1"/>
          </a:p>
        </p:txBody>
      </p:sp>
      <p:sp>
        <p:nvSpPr>
          <p:cNvPr id="32778" name="Oval 10">
            <a:extLst>
              <a:ext uri="{FF2B5EF4-FFF2-40B4-BE49-F238E27FC236}">
                <a16:creationId xmlns:a16="http://schemas.microsoft.com/office/drawing/2014/main" id="{C8807DF7-F1DB-3C8D-6A5A-63F685830CA7}"/>
              </a:ext>
            </a:extLst>
          </p:cNvPr>
          <p:cNvSpPr>
            <a:spLocks noChangeArrowheads="1"/>
          </p:cNvSpPr>
          <p:nvPr/>
        </p:nvSpPr>
        <p:spPr bwMode="auto">
          <a:xfrm>
            <a:off x="6934200" y="32004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800" b="1"/>
              <a:t>Biology</a:t>
            </a:r>
          </a:p>
        </p:txBody>
      </p:sp>
      <p:sp>
        <p:nvSpPr>
          <p:cNvPr id="32779" name="Oval 11">
            <a:extLst>
              <a:ext uri="{FF2B5EF4-FFF2-40B4-BE49-F238E27FC236}">
                <a16:creationId xmlns:a16="http://schemas.microsoft.com/office/drawing/2014/main" id="{C67C756F-0CEE-B8BA-35DF-D5B9B5805E76}"/>
              </a:ext>
            </a:extLst>
          </p:cNvPr>
          <p:cNvSpPr>
            <a:spLocks noChangeArrowheads="1"/>
          </p:cNvSpPr>
          <p:nvPr/>
        </p:nvSpPr>
        <p:spPr bwMode="auto">
          <a:xfrm>
            <a:off x="228600" y="3200400"/>
            <a:ext cx="1828800" cy="1295400"/>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b="1"/>
              <a:t>Economics</a:t>
            </a:r>
            <a:endParaRPr lang="en-US" altLang="en-US" sz="2800" b="1"/>
          </a:p>
        </p:txBody>
      </p:sp>
      <p:sp>
        <p:nvSpPr>
          <p:cNvPr id="32782" name="Text Box 14">
            <a:extLst>
              <a:ext uri="{FF2B5EF4-FFF2-40B4-BE49-F238E27FC236}">
                <a16:creationId xmlns:a16="http://schemas.microsoft.com/office/drawing/2014/main" id="{BDE35D4D-AD10-6608-EF18-601C8D98699B}"/>
              </a:ext>
            </a:extLst>
          </p:cNvPr>
          <p:cNvSpPr txBox="1">
            <a:spLocks noChangeArrowheads="1"/>
          </p:cNvSpPr>
          <p:nvPr/>
        </p:nvSpPr>
        <p:spPr bwMode="auto">
          <a:xfrm>
            <a:off x="2590800" y="10668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computer hardware and software</a:t>
            </a:r>
          </a:p>
        </p:txBody>
      </p:sp>
      <p:sp>
        <p:nvSpPr>
          <p:cNvPr id="32783" name="Text Box 15">
            <a:extLst>
              <a:ext uri="{FF2B5EF4-FFF2-40B4-BE49-F238E27FC236}">
                <a16:creationId xmlns:a16="http://schemas.microsoft.com/office/drawing/2014/main" id="{2F22CB7D-F258-10D8-9CF3-0EFAA0B30D5A}"/>
              </a:ext>
            </a:extLst>
          </p:cNvPr>
          <p:cNvSpPr txBox="1">
            <a:spLocks noChangeArrowheads="1"/>
          </p:cNvSpPr>
          <p:nvPr/>
        </p:nvSpPr>
        <p:spPr bwMode="auto">
          <a:xfrm>
            <a:off x="7086600" y="10668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rules of reasoning</a:t>
            </a:r>
          </a:p>
        </p:txBody>
      </p:sp>
      <p:sp>
        <p:nvSpPr>
          <p:cNvPr id="32784" name="Text Box 16">
            <a:extLst>
              <a:ext uri="{FF2B5EF4-FFF2-40B4-BE49-F238E27FC236}">
                <a16:creationId xmlns:a16="http://schemas.microsoft.com/office/drawing/2014/main" id="{8CDC94E2-D14B-17F8-310E-6F3C60DBFB10}"/>
              </a:ext>
            </a:extLst>
          </p:cNvPr>
          <p:cNvSpPr txBox="1">
            <a:spLocks noChangeArrowheads="1"/>
          </p:cNvSpPr>
          <p:nvPr/>
        </p:nvSpPr>
        <p:spPr bwMode="auto">
          <a:xfrm>
            <a:off x="304800" y="15240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logic, algorithms, optimization</a:t>
            </a:r>
          </a:p>
        </p:txBody>
      </p:sp>
      <p:sp>
        <p:nvSpPr>
          <p:cNvPr id="32785" name="Text Box 17">
            <a:extLst>
              <a:ext uri="{FF2B5EF4-FFF2-40B4-BE49-F238E27FC236}">
                <a16:creationId xmlns:a16="http://schemas.microsoft.com/office/drawing/2014/main" id="{9E44DD0C-2ABC-1588-CCBA-303C7826E2D2}"/>
              </a:ext>
            </a:extLst>
          </p:cNvPr>
          <p:cNvSpPr txBox="1">
            <a:spLocks noChangeArrowheads="1"/>
          </p:cNvSpPr>
          <p:nvPr/>
        </p:nvSpPr>
        <p:spPr bwMode="auto">
          <a:xfrm>
            <a:off x="2743200" y="6096000"/>
            <a:ext cx="13716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high level human/animal thinking</a:t>
            </a:r>
          </a:p>
        </p:txBody>
      </p:sp>
      <p:sp>
        <p:nvSpPr>
          <p:cNvPr id="32787" name="Text Box 19">
            <a:extLst>
              <a:ext uri="{FF2B5EF4-FFF2-40B4-BE49-F238E27FC236}">
                <a16:creationId xmlns:a16="http://schemas.microsoft.com/office/drawing/2014/main" id="{3AB0D6DE-29C0-6FAE-55F4-4B8C11726E4A}"/>
              </a:ext>
            </a:extLst>
          </p:cNvPr>
          <p:cNvSpPr txBox="1">
            <a:spLocks noChangeArrowheads="1"/>
          </p:cNvSpPr>
          <p:nvPr/>
        </p:nvSpPr>
        <p:spPr bwMode="auto">
          <a:xfrm>
            <a:off x="7772400" y="2743200"/>
            <a:ext cx="137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human/animal brain activity</a:t>
            </a:r>
          </a:p>
        </p:txBody>
      </p:sp>
      <p:sp>
        <p:nvSpPr>
          <p:cNvPr id="32788" name="Text Box 20">
            <a:extLst>
              <a:ext uri="{FF2B5EF4-FFF2-40B4-BE49-F238E27FC236}">
                <a16:creationId xmlns:a16="http://schemas.microsoft.com/office/drawing/2014/main" id="{5981342F-8788-91B4-2C03-DC1EA2BF5F97}"/>
              </a:ext>
            </a:extLst>
          </p:cNvPr>
          <p:cNvSpPr txBox="1">
            <a:spLocks noChangeArrowheads="1"/>
          </p:cNvSpPr>
          <p:nvPr/>
        </p:nvSpPr>
        <p:spPr bwMode="auto">
          <a:xfrm>
            <a:off x="228600" y="4419600"/>
            <a:ext cx="1600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complex systems games</a:t>
            </a:r>
          </a:p>
        </p:txBody>
      </p:sp>
      <p:sp>
        <p:nvSpPr>
          <p:cNvPr id="32792" name="Text Box 24">
            <a:extLst>
              <a:ext uri="{FF2B5EF4-FFF2-40B4-BE49-F238E27FC236}">
                <a16:creationId xmlns:a16="http://schemas.microsoft.com/office/drawing/2014/main" id="{0E05C372-A25A-1F25-F558-7D2BD73DAC15}"/>
              </a:ext>
            </a:extLst>
          </p:cNvPr>
          <p:cNvSpPr txBox="1">
            <a:spLocks noChangeArrowheads="1"/>
          </p:cNvSpPr>
          <p:nvPr/>
        </p:nvSpPr>
        <p:spPr bwMode="auto">
          <a:xfrm>
            <a:off x="7239000" y="6172200"/>
            <a:ext cx="1524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600"/>
              <a:t>communication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82"/>
                                        </p:tgtEl>
                                        <p:attrNameLst>
                                          <p:attrName>style.visibility</p:attrName>
                                        </p:attrNameLst>
                                      </p:cBhvr>
                                      <p:to>
                                        <p:strVal val="visible"/>
                                      </p:to>
                                    </p:set>
                                  </p:childTnLst>
                                  <p:subTnLst>
                                    <p:set>
                                      <p:cBhvr override="childStyle">
                                        <p:cTn dur="1" fill="hold" display="0" masterRel="nextClick" afterEffect="1"/>
                                        <p:tgtEl>
                                          <p:spTgt spid="3278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83"/>
                                        </p:tgtEl>
                                        <p:attrNameLst>
                                          <p:attrName>style.visibility</p:attrName>
                                        </p:attrNameLst>
                                      </p:cBhvr>
                                      <p:to>
                                        <p:strVal val="visible"/>
                                      </p:to>
                                    </p:set>
                                  </p:childTnLst>
                                  <p:subTnLst>
                                    <p:set>
                                      <p:cBhvr override="childStyle">
                                        <p:cTn dur="1" fill="hold" display="0" masterRel="nextClick" afterEffect="1"/>
                                        <p:tgtEl>
                                          <p:spTgt spid="32783"/>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4"/>
                                        </p:tgtEl>
                                        <p:attrNameLst>
                                          <p:attrName>style.visibility</p:attrName>
                                        </p:attrNameLst>
                                      </p:cBhvr>
                                      <p:to>
                                        <p:strVal val="visible"/>
                                      </p:to>
                                    </p:set>
                                  </p:childTnLst>
                                  <p:subTnLst>
                                    <p:set>
                                      <p:cBhvr override="childStyle">
                                        <p:cTn dur="1" fill="hold" display="0" masterRel="nextClick" afterEffect="1"/>
                                        <p:tgtEl>
                                          <p:spTgt spid="3278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7"/>
                                        </p:tgtEl>
                                        <p:attrNameLst>
                                          <p:attrName>style.visibility</p:attrName>
                                        </p:attrNameLst>
                                      </p:cBhvr>
                                      <p:to>
                                        <p:strVal val="visible"/>
                                      </p:to>
                                    </p:set>
                                  </p:childTnLst>
                                  <p:subTnLst>
                                    <p:set>
                                      <p:cBhvr override="childStyle">
                                        <p:cTn dur="1" fill="hold" display="0" masterRel="nextClick" afterEffect="1"/>
                                        <p:tgtEl>
                                          <p:spTgt spid="32787"/>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7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785"/>
                                        </p:tgtEl>
                                        <p:attrNameLst>
                                          <p:attrName>style.visibility</p:attrName>
                                        </p:attrNameLst>
                                      </p:cBhvr>
                                      <p:to>
                                        <p:strVal val="visible"/>
                                      </p:to>
                                    </p:set>
                                  </p:childTnLst>
                                  <p:subTnLst>
                                    <p:set>
                                      <p:cBhvr override="childStyle">
                                        <p:cTn dur="1" fill="hold" display="0" masterRel="nextClick" afterEffect="1"/>
                                        <p:tgtEl>
                                          <p:spTgt spid="32785"/>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77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792"/>
                                        </p:tgtEl>
                                        <p:attrNameLst>
                                          <p:attrName>style.visibility</p:attrName>
                                        </p:attrNameLst>
                                      </p:cBhvr>
                                      <p:to>
                                        <p:strVal val="visible"/>
                                      </p:to>
                                    </p:set>
                                  </p:childTnLst>
                                  <p:subTnLst>
                                    <p:set>
                                      <p:cBhvr override="childStyle">
                                        <p:cTn dur="1" fill="hold" display="0" masterRel="nextClick" afterEffect="1"/>
                                        <p:tgtEl>
                                          <p:spTgt spid="32792"/>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7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788"/>
                                        </p:tgtEl>
                                        <p:attrNameLst>
                                          <p:attrName>style.visibility</p:attrName>
                                        </p:attrNameLst>
                                      </p:cBhvr>
                                      <p:to>
                                        <p:strVal val="visible"/>
                                      </p:to>
                                    </p:set>
                                  </p:childTnLst>
                                  <p:subTnLst>
                                    <p:set>
                                      <p:cBhvr override="childStyle">
                                        <p:cTn dur="1" fill="hold" display="0" masterRel="nextClick" afterEffect="1"/>
                                        <p:tgtEl>
                                          <p:spTgt spid="327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2" grpId="0" animBg="1"/>
      <p:bldP spid="32773" grpId="0" animBg="1"/>
      <p:bldP spid="32774" grpId="0" animBg="1"/>
      <p:bldP spid="32775" grpId="0" animBg="1"/>
      <p:bldP spid="32776" grpId="0" animBg="1"/>
      <p:bldP spid="32777" grpId="0" animBg="1"/>
      <p:bldP spid="32778" grpId="0" animBg="1"/>
      <p:bldP spid="32779" grpId="0" animBg="1"/>
      <p:bldP spid="32782" grpId="0"/>
      <p:bldP spid="32783" grpId="0"/>
      <p:bldP spid="32784" grpId="0"/>
      <p:bldP spid="32785" grpId="0"/>
      <p:bldP spid="32787" grpId="0"/>
      <p:bldP spid="32788" grpId="0"/>
      <p:bldP spid="327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87E0E50-DE57-600C-1921-540CE81C9CF8}"/>
              </a:ext>
            </a:extLst>
          </p:cNvPr>
          <p:cNvSpPr>
            <a:spLocks noChangeArrowheads="1"/>
          </p:cNvSpPr>
          <p:nvPr/>
        </p:nvSpPr>
        <p:spPr bwMode="auto">
          <a:xfrm>
            <a:off x="304800" y="304800"/>
            <a:ext cx="8686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600" b="1">
                <a:latin typeface="Times-Bold"/>
              </a:rPr>
              <a:t>History of AI</a:t>
            </a:r>
          </a:p>
          <a:p>
            <a:pPr eaLnBrk="1" hangingPunct="1">
              <a:spcBef>
                <a:spcPct val="25000"/>
              </a:spcBef>
            </a:pPr>
            <a:r>
              <a:rPr lang="en-US" altLang="en-US" sz="2300"/>
              <a:t>The birth of AI (1943 – 1956)</a:t>
            </a:r>
          </a:p>
          <a:p>
            <a:pPr lvl="1" eaLnBrk="1" hangingPunct="1">
              <a:spcBef>
                <a:spcPct val="0"/>
              </a:spcBef>
            </a:pPr>
            <a:r>
              <a:rPr lang="en-US" altLang="en-US" sz="2300"/>
              <a:t>Pitts and McCulloch (1943): simplified mathematical model of neurons (resting/firing states) can realize all propositional logic primitives (can compute all Turing computable functions)</a:t>
            </a:r>
          </a:p>
          <a:p>
            <a:pPr lvl="1" eaLnBrk="1" hangingPunct="1">
              <a:spcBef>
                <a:spcPct val="0"/>
              </a:spcBef>
            </a:pPr>
            <a:r>
              <a:rPr lang="en-US" altLang="en-US" sz="2300"/>
              <a:t>Allen Turing: Turing machine and Turing test (1950)</a:t>
            </a:r>
          </a:p>
          <a:p>
            <a:pPr lvl="1" eaLnBrk="1" hangingPunct="1">
              <a:spcBef>
                <a:spcPct val="0"/>
              </a:spcBef>
            </a:pPr>
            <a:r>
              <a:rPr lang="en-US" altLang="en-US" sz="2300"/>
              <a:t>Claude Shannon: information theory; early game theory, possibility of chess playing computers</a:t>
            </a:r>
          </a:p>
          <a:p>
            <a:pPr lvl="1" eaLnBrk="1" hangingPunct="1">
              <a:spcBef>
                <a:spcPct val="0"/>
              </a:spcBef>
            </a:pPr>
            <a:r>
              <a:rPr lang="en-US" altLang="en-US" sz="2300"/>
              <a:t>Tracing back to Boole, Aristotle, Euclid (logics, syllogisms, algebra of symbols)</a:t>
            </a:r>
            <a:endParaRPr lang="en-US" altLang="en-US" sz="23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B4A4561-3A5E-41F1-D696-9CB2B1571D7D}"/>
              </a:ext>
            </a:extLst>
          </p:cNvPr>
          <p:cNvSpPr>
            <a:spLocks noChangeArrowheads="1"/>
          </p:cNvSpPr>
          <p:nvPr/>
        </p:nvSpPr>
        <p:spPr bwMode="auto">
          <a:xfrm>
            <a:off x="228600" y="838200"/>
            <a:ext cx="8382000" cy="397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Early enthusiasm (1952 – 1969)</a:t>
            </a:r>
          </a:p>
          <a:p>
            <a:pPr lvl="1" eaLnBrk="1" hangingPunct="1">
              <a:spcBef>
                <a:spcPct val="0"/>
              </a:spcBef>
            </a:pPr>
            <a:r>
              <a:rPr lang="en-US" altLang="en-US" sz="2300"/>
              <a:t>1956 Dartmouth conference</a:t>
            </a:r>
          </a:p>
          <a:p>
            <a:pPr lvl="1" eaLnBrk="1" hangingPunct="1">
              <a:spcBef>
                <a:spcPct val="0"/>
              </a:spcBef>
              <a:buFontTx/>
              <a:buNone/>
            </a:pPr>
            <a:r>
              <a:rPr lang="en-US" altLang="en-US" sz="2300"/>
              <a:t>	John McCarthy (Lisp);</a:t>
            </a:r>
          </a:p>
          <a:p>
            <a:pPr lvl="1" eaLnBrk="1" hangingPunct="1">
              <a:spcBef>
                <a:spcPct val="0"/>
              </a:spcBef>
              <a:buFontTx/>
              <a:buNone/>
            </a:pPr>
            <a:r>
              <a:rPr lang="en-US" altLang="en-US" sz="2300"/>
              <a:t>	Marvin Minsky (first neural network machine);</a:t>
            </a:r>
          </a:p>
          <a:p>
            <a:pPr lvl="1" eaLnBrk="1" hangingPunct="1">
              <a:spcBef>
                <a:spcPct val="0"/>
              </a:spcBef>
              <a:buFontTx/>
              <a:buNone/>
            </a:pPr>
            <a:r>
              <a:rPr lang="en-US" altLang="en-US" sz="2300"/>
              <a:t>	Alan Newell and Herbert Simon (GPS);</a:t>
            </a:r>
          </a:p>
          <a:p>
            <a:pPr lvl="1" eaLnBrk="1" hangingPunct="1">
              <a:spcBef>
                <a:spcPct val="0"/>
              </a:spcBef>
            </a:pPr>
            <a:r>
              <a:rPr lang="en-US" altLang="en-US" sz="2300"/>
              <a:t>Emphasize on intelligent general problem solving</a:t>
            </a:r>
          </a:p>
          <a:p>
            <a:pPr lvl="1" eaLnBrk="1" hangingPunct="1">
              <a:spcBef>
                <a:spcPct val="0"/>
              </a:spcBef>
              <a:buFontTx/>
              <a:buNone/>
            </a:pPr>
            <a:r>
              <a:rPr lang="en-US" altLang="en-US" sz="2300"/>
              <a:t>	</a:t>
            </a:r>
            <a:r>
              <a:rPr lang="en-US" altLang="en-US" sz="2400"/>
              <a:t>Heuristics of human problem solving (means-ends analysis in GPS </a:t>
            </a:r>
            <a:r>
              <a:rPr lang="en-US" altLang="en-US" sz="2300"/>
              <a:t>);</a:t>
            </a:r>
          </a:p>
          <a:p>
            <a:pPr lvl="1" eaLnBrk="1" hangingPunct="1">
              <a:spcBef>
                <a:spcPct val="0"/>
              </a:spcBef>
              <a:buFontTx/>
              <a:buNone/>
            </a:pPr>
            <a:r>
              <a:rPr lang="en-US" altLang="en-US" sz="2300"/>
              <a:t>	Resolution by John Robinson (basis for automatic theorem proving);</a:t>
            </a:r>
          </a:p>
          <a:p>
            <a:pPr lvl="1" eaLnBrk="1" hangingPunct="1">
              <a:spcBef>
                <a:spcPct val="0"/>
              </a:spcBef>
              <a:buFontTx/>
              <a:buNone/>
            </a:pPr>
            <a:r>
              <a:rPr lang="en-US" altLang="en-US" sz="2300"/>
              <a:t>	heuristic search (A*, AO*, game tree search)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FB93B84-972F-0C24-F94E-B892802DFB5D}"/>
              </a:ext>
            </a:extLst>
          </p:cNvPr>
          <p:cNvSpPr>
            <a:spLocks noChangeArrowheads="1"/>
          </p:cNvSpPr>
          <p:nvPr/>
        </p:nvSpPr>
        <p:spPr bwMode="auto">
          <a:xfrm>
            <a:off x="228600" y="762000"/>
            <a:ext cx="8686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38138" indent="-338138" eaLnBrk="0" hangingPunct="0">
              <a:spcBef>
                <a:spcPct val="20000"/>
              </a:spcBef>
              <a:buChar char="•"/>
              <a:defRPr sz="3200">
                <a:solidFill>
                  <a:schemeClr val="tx1"/>
                </a:solidFill>
                <a:latin typeface="Times New Roman" panose="02020603050405020304" pitchFamily="18" charset="0"/>
              </a:defRPr>
            </a:lvl1pPr>
            <a:lvl2pPr marL="801688" indent="-34448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pPr>
            <a:r>
              <a:rPr lang="en-US" altLang="en-US" sz="2300"/>
              <a:t>Emphasis on knowledge (1966 – 1974)</a:t>
            </a:r>
          </a:p>
          <a:p>
            <a:pPr lvl="1" eaLnBrk="1" hangingPunct="1">
              <a:spcBef>
                <a:spcPct val="0"/>
              </a:spcBef>
            </a:pPr>
            <a:r>
              <a:rPr lang="en-US" altLang="en-US" sz="2300"/>
              <a:t>domain specific knowledge is the key to overcome existing difficulties</a:t>
            </a:r>
          </a:p>
          <a:p>
            <a:pPr lvl="1" eaLnBrk="1" hangingPunct="1">
              <a:spcBef>
                <a:spcPct val="0"/>
              </a:spcBef>
            </a:pPr>
            <a:r>
              <a:rPr lang="en-US" altLang="en-US" sz="2300"/>
              <a:t>knowledge representation (KR) paradigms</a:t>
            </a:r>
          </a:p>
          <a:p>
            <a:pPr lvl="1" eaLnBrk="1" hangingPunct="1">
              <a:spcBef>
                <a:spcPct val="0"/>
              </a:spcBef>
            </a:pPr>
            <a:r>
              <a:rPr lang="en-US" altLang="en-US" sz="2300"/>
              <a:t>declarative vs. procedural representation</a:t>
            </a:r>
          </a:p>
          <a:p>
            <a:pPr eaLnBrk="1" hangingPunct="1">
              <a:spcBef>
                <a:spcPct val="25000"/>
              </a:spcBef>
            </a:pPr>
            <a:endParaRPr lang="en-US" altLang="en-US" sz="2300"/>
          </a:p>
          <a:p>
            <a:pPr eaLnBrk="1" hangingPunct="1">
              <a:spcBef>
                <a:spcPct val="25000"/>
              </a:spcBef>
            </a:pPr>
            <a:r>
              <a:rPr lang="en-US" altLang="en-US" sz="2300"/>
              <a:t>Knowledge-based systems (1969 – 1979)</a:t>
            </a:r>
          </a:p>
          <a:p>
            <a:pPr lvl="1" eaLnBrk="1" hangingPunct="1">
              <a:spcBef>
                <a:spcPct val="0"/>
              </a:spcBef>
            </a:pPr>
            <a:r>
              <a:rPr lang="en-US" altLang="en-US" sz="2300"/>
              <a:t>DENDRAL: the first knowledge intensive system (determining 3D structures of complex chemical compounds)</a:t>
            </a:r>
          </a:p>
          <a:p>
            <a:pPr lvl="1" eaLnBrk="1" hangingPunct="1">
              <a:spcBef>
                <a:spcPct val="0"/>
              </a:spcBef>
            </a:pPr>
            <a:r>
              <a:rPr lang="en-US" altLang="en-US" sz="2300"/>
              <a:t>MYCIN: first rule-based expert system (containing 450 rules for diagnosing blood infectious diseases)</a:t>
            </a:r>
          </a:p>
          <a:p>
            <a:pPr lvl="1" eaLnBrk="1" hangingPunct="1">
              <a:spcBef>
                <a:spcPct val="0"/>
              </a:spcBef>
              <a:buFontTx/>
              <a:buNone/>
            </a:pPr>
            <a:r>
              <a:rPr lang="en-US" altLang="en-US" sz="2300"/>
              <a:t>	EMYCIN: an ES shell</a:t>
            </a:r>
          </a:p>
          <a:p>
            <a:pPr lvl="1" eaLnBrk="1" hangingPunct="1">
              <a:spcBef>
                <a:spcPct val="0"/>
              </a:spcBef>
            </a:pPr>
            <a:r>
              <a:rPr lang="en-US" altLang="en-US" sz="2300"/>
              <a:t>PROSPECTOR: first knowledge-based system that made significant profit (geological ES for mineral deposits)</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0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886</Words>
  <Application>Microsoft Office PowerPoint</Application>
  <PresentationFormat>On-screen Show (4:3)</PresentationFormat>
  <Paragraphs>141</Paragraphs>
  <Slides>13</Slides>
  <Notes>13</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Default Design</vt:lpstr>
      <vt:lpstr>Blank Presentation</vt:lpstr>
      <vt:lpstr>PowerPoint Presentation</vt:lpstr>
      <vt:lpstr>PowerPoint Presentation</vt:lpstr>
      <vt:lpstr>PowerPoint Presentation</vt:lpstr>
      <vt:lpstr>PowerPoint Presentation</vt:lpstr>
      <vt:lpstr>PowerPoint Presentation</vt:lpstr>
      <vt:lpstr>Foundations of AI</vt:lpstr>
      <vt:lpstr>PowerPoint Presentation</vt:lpstr>
      <vt:lpstr>PowerPoint Presentation</vt:lpstr>
      <vt:lpstr>PowerPoint Presentation</vt:lpstr>
      <vt:lpstr>PowerPoint Presentation</vt:lpstr>
      <vt:lpstr>Possible Approaches</vt:lpstr>
      <vt:lpstr>What can AI systems do</vt:lpstr>
      <vt:lpstr>What can’t AI systems do yet?</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AI</dc:title>
  <dc:creator>Yun Peng</dc:creator>
  <cp:lastModifiedBy>Yun Peng</cp:lastModifiedBy>
  <cp:revision>29</cp:revision>
  <dcterms:created xsi:type="dcterms:W3CDTF">2000-08-31T16:55:45Z</dcterms:created>
  <dcterms:modified xsi:type="dcterms:W3CDTF">2025-07-24T06:27:35Z</dcterms:modified>
</cp:coreProperties>
</file>