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8" r:id="rId2"/>
    <p:sldId id="300" r:id="rId3"/>
    <p:sldId id="291" r:id="rId4"/>
    <p:sldId id="292" r:id="rId5"/>
    <p:sldId id="293" r:id="rId6"/>
    <p:sldId id="299" r:id="rId7"/>
    <p:sldId id="257" r:id="rId8"/>
    <p:sldId id="268" r:id="rId9"/>
    <p:sldId id="287" r:id="rId10"/>
    <p:sldId id="288" r:id="rId11"/>
    <p:sldId id="296" r:id="rId12"/>
    <p:sldId id="297" r:id="rId13"/>
    <p:sldId id="298" r:id="rId14"/>
    <p:sldId id="290" r:id="rId15"/>
    <p:sldId id="295" r:id="rId16"/>
    <p:sldId id="289" r:id="rId17"/>
    <p:sldId id="301" r:id="rId18"/>
    <p:sldId id="304" r:id="rId19"/>
    <p:sldId id="302" r:id="rId20"/>
    <p:sldId id="303" r:id="rId21"/>
    <p:sldId id="282" r:id="rId2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varScale="1">
        <p:scale>
          <a:sx n="80" d="100"/>
          <a:sy n="80" d="100"/>
        </p:scale>
        <p:origin x="-2512" y="-104"/>
      </p:cViewPr>
      <p:guideLst>
        <p:guide orient="horz" pos="2160"/>
        <p:guide pos="2880"/>
      </p:guideLst>
    </p:cSldViewPr>
  </p:slideViewPr>
  <p:notesTextViewPr>
    <p:cViewPr>
      <p:scale>
        <a:sx n="100" d="100"/>
        <a:sy n="100" d="100"/>
      </p:scale>
      <p:origin x="0" y="0"/>
    </p:cViewPr>
  </p:notesTextViewPr>
  <p:sorterViewPr>
    <p:cViewPr>
      <p:scale>
        <a:sx n="137" d="100"/>
        <a:sy n="137" d="100"/>
      </p:scale>
      <p:origin x="0" y="668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8D6B1E-EDDC-4ADC-A314-D96708665A64}" type="doc">
      <dgm:prSet loTypeId="urn:microsoft.com/office/officeart/2005/8/layout/process3" loCatId="process" qsTypeId="urn:microsoft.com/office/officeart/2005/8/quickstyle/simple4" qsCatId="simple" csTypeId="urn:microsoft.com/office/officeart/2005/8/colors/accent1_2" csCatId="accent1" phldr="1"/>
      <dgm:spPr/>
    </dgm:pt>
    <dgm:pt modelId="{47E4494C-7A99-4086-97D4-81C9A481A945}">
      <dgm:prSet phldrT="[Text]" custT="1"/>
      <dgm:spPr/>
      <dgm:t>
        <a:bodyPr/>
        <a:lstStyle/>
        <a:p>
          <a:r>
            <a:rPr lang="en-US" sz="2400" b="1" dirty="0"/>
            <a:t>exploratory</a:t>
          </a:r>
        </a:p>
      </dgm:t>
    </dgm:pt>
    <dgm:pt modelId="{14CBBDA2-1EF5-46A0-9D5E-653303159569}" type="parTrans" cxnId="{6D551277-F048-4471-8AEA-B6872DE7009E}">
      <dgm:prSet/>
      <dgm:spPr/>
      <dgm:t>
        <a:bodyPr/>
        <a:lstStyle/>
        <a:p>
          <a:endParaRPr lang="en-US"/>
        </a:p>
      </dgm:t>
    </dgm:pt>
    <dgm:pt modelId="{7241BB7F-B951-400E-BB97-E119F007BD83}" type="sibTrans" cxnId="{6D551277-F048-4471-8AEA-B6872DE7009E}">
      <dgm:prSet/>
      <dgm:spPr/>
      <dgm:t>
        <a:bodyPr/>
        <a:lstStyle/>
        <a:p>
          <a:endParaRPr lang="en-US"/>
        </a:p>
      </dgm:t>
    </dgm:pt>
    <dgm:pt modelId="{DE6191DB-1448-4027-B0ED-2639BD614FFD}">
      <dgm:prSet phldrT="[Text]" custT="1"/>
      <dgm:spPr/>
      <dgm:t>
        <a:bodyPr/>
        <a:lstStyle/>
        <a:p>
          <a:r>
            <a:rPr lang="en-US" sz="2400" b="1" dirty="0"/>
            <a:t>explanatory</a:t>
          </a:r>
        </a:p>
      </dgm:t>
    </dgm:pt>
    <dgm:pt modelId="{B7493964-ED5A-44EA-93E5-294074969A12}" type="parTrans" cxnId="{B1522C63-E303-49A8-9C51-9D8E1813DD16}">
      <dgm:prSet/>
      <dgm:spPr/>
      <dgm:t>
        <a:bodyPr/>
        <a:lstStyle/>
        <a:p>
          <a:endParaRPr lang="en-US"/>
        </a:p>
      </dgm:t>
    </dgm:pt>
    <dgm:pt modelId="{503CCC42-B69A-4590-A973-6E7869C5B4F8}" type="sibTrans" cxnId="{B1522C63-E303-49A8-9C51-9D8E1813DD16}">
      <dgm:prSet/>
      <dgm:spPr/>
      <dgm:t>
        <a:bodyPr/>
        <a:lstStyle/>
        <a:p>
          <a:endParaRPr lang="en-US"/>
        </a:p>
      </dgm:t>
    </dgm:pt>
    <dgm:pt modelId="{1B015CB1-B277-4267-8963-F4E5FC8F4917}">
      <dgm:prSet phldrT="[Text]" custT="1"/>
      <dgm:spPr/>
      <dgm:t>
        <a:bodyPr/>
        <a:lstStyle/>
        <a:p>
          <a:r>
            <a:rPr lang="en-US" sz="2400" b="1" dirty="0"/>
            <a:t>descriptive</a:t>
          </a:r>
        </a:p>
      </dgm:t>
    </dgm:pt>
    <dgm:pt modelId="{76100A23-2AA4-417F-933D-2B07C85E6ABB}" type="parTrans" cxnId="{B17B756C-E179-4E2B-84F5-0E194AF42CA5}">
      <dgm:prSet/>
      <dgm:spPr/>
      <dgm:t>
        <a:bodyPr/>
        <a:lstStyle/>
        <a:p>
          <a:endParaRPr lang="en-US"/>
        </a:p>
      </dgm:t>
    </dgm:pt>
    <dgm:pt modelId="{43FAE2CC-B06B-44D0-A86E-3ADC9E1B1D39}" type="sibTrans" cxnId="{B17B756C-E179-4E2B-84F5-0E194AF42CA5}">
      <dgm:prSet/>
      <dgm:spPr/>
      <dgm:t>
        <a:bodyPr/>
        <a:lstStyle/>
        <a:p>
          <a:endParaRPr lang="en-US"/>
        </a:p>
      </dgm:t>
    </dgm:pt>
    <dgm:pt modelId="{1AE00536-9683-40D0-BF6E-045825498343}">
      <dgm:prSet/>
      <dgm:spPr/>
      <dgm:t>
        <a:bodyPr/>
        <a:lstStyle/>
        <a:p>
          <a:r>
            <a:rPr lang="en-US" dirty="0"/>
            <a:t>little is known</a:t>
          </a:r>
        </a:p>
      </dgm:t>
    </dgm:pt>
    <dgm:pt modelId="{212193EF-6F8E-4601-8396-6802566ECB5E}" type="parTrans" cxnId="{EA372967-F960-40DE-852A-3294C3D1103A}">
      <dgm:prSet/>
      <dgm:spPr/>
      <dgm:t>
        <a:bodyPr/>
        <a:lstStyle/>
        <a:p>
          <a:endParaRPr lang="en-US"/>
        </a:p>
      </dgm:t>
    </dgm:pt>
    <dgm:pt modelId="{FF0D804E-31B1-4B6B-A493-607BBE8F5669}" type="sibTrans" cxnId="{EA372967-F960-40DE-852A-3294C3D1103A}">
      <dgm:prSet/>
      <dgm:spPr/>
      <dgm:t>
        <a:bodyPr/>
        <a:lstStyle/>
        <a:p>
          <a:endParaRPr lang="en-US"/>
        </a:p>
      </dgm:t>
    </dgm:pt>
    <dgm:pt modelId="{8CC3A440-341D-4923-B406-DA7136EAA894}">
      <dgm:prSet/>
      <dgm:spPr/>
      <dgm:t>
        <a:bodyPr/>
        <a:lstStyle/>
        <a:p>
          <a:r>
            <a:rPr lang="en-US" dirty="0"/>
            <a:t>WHAT?</a:t>
          </a:r>
        </a:p>
      </dgm:t>
    </dgm:pt>
    <dgm:pt modelId="{8023F724-C32D-4AEC-99B5-4300ABC7DF2B}" type="parTrans" cxnId="{D1B7D201-0EE0-4D05-9CFE-30A2C272179F}">
      <dgm:prSet/>
      <dgm:spPr/>
      <dgm:t>
        <a:bodyPr/>
        <a:lstStyle/>
        <a:p>
          <a:endParaRPr lang="en-US"/>
        </a:p>
      </dgm:t>
    </dgm:pt>
    <dgm:pt modelId="{5BD4BBCE-69FC-4BB2-878D-01C0C9E274C5}" type="sibTrans" cxnId="{D1B7D201-0EE0-4D05-9CFE-30A2C272179F}">
      <dgm:prSet/>
      <dgm:spPr/>
      <dgm:t>
        <a:bodyPr/>
        <a:lstStyle/>
        <a:p>
          <a:endParaRPr lang="en-US"/>
        </a:p>
      </dgm:t>
    </dgm:pt>
    <dgm:pt modelId="{CEA5E143-5A47-44EE-909E-D58B51419D29}">
      <dgm:prSet/>
      <dgm:spPr/>
      <dgm:t>
        <a:bodyPr/>
        <a:lstStyle/>
        <a:p>
          <a:r>
            <a:rPr lang="en-US" dirty="0"/>
            <a:t>outcome: general ideas and research questions</a:t>
          </a:r>
        </a:p>
      </dgm:t>
    </dgm:pt>
    <dgm:pt modelId="{DE2EE377-C9FA-4D6F-8819-736A2A7B3494}" type="parTrans" cxnId="{AC9D8B52-A36F-416E-A235-F97A5E63B269}">
      <dgm:prSet/>
      <dgm:spPr/>
      <dgm:t>
        <a:bodyPr/>
        <a:lstStyle/>
        <a:p>
          <a:endParaRPr lang="en-US"/>
        </a:p>
      </dgm:t>
    </dgm:pt>
    <dgm:pt modelId="{C1747E89-EE83-4DB5-BFD8-31D3CB9FFF72}" type="sibTrans" cxnId="{AC9D8B52-A36F-416E-A235-F97A5E63B269}">
      <dgm:prSet/>
      <dgm:spPr/>
      <dgm:t>
        <a:bodyPr/>
        <a:lstStyle/>
        <a:p>
          <a:endParaRPr lang="en-US"/>
        </a:p>
      </dgm:t>
    </dgm:pt>
    <dgm:pt modelId="{670ECD74-D648-4224-B624-34BC3057BA29}">
      <dgm:prSet/>
      <dgm:spPr/>
      <dgm:t>
        <a:bodyPr/>
        <a:lstStyle/>
        <a:p>
          <a:r>
            <a:rPr lang="en-US" dirty="0"/>
            <a:t>document the phenomenon</a:t>
          </a:r>
        </a:p>
      </dgm:t>
    </dgm:pt>
    <dgm:pt modelId="{1EBBE5DD-B1F5-456D-9BF1-29629345FFEF}" type="parTrans" cxnId="{93B2AA2A-A7DB-4FDE-A2AC-853E61307F2E}">
      <dgm:prSet/>
      <dgm:spPr/>
      <dgm:t>
        <a:bodyPr/>
        <a:lstStyle/>
        <a:p>
          <a:endParaRPr lang="en-US"/>
        </a:p>
      </dgm:t>
    </dgm:pt>
    <dgm:pt modelId="{9EB4B78A-F523-4D59-A1F0-C86A5BD6C926}" type="sibTrans" cxnId="{93B2AA2A-A7DB-4FDE-A2AC-853E61307F2E}">
      <dgm:prSet/>
      <dgm:spPr/>
      <dgm:t>
        <a:bodyPr/>
        <a:lstStyle/>
        <a:p>
          <a:endParaRPr lang="en-US"/>
        </a:p>
      </dgm:t>
    </dgm:pt>
    <dgm:pt modelId="{0263E58F-E407-4F03-98C0-8670D615419F}">
      <dgm:prSet/>
      <dgm:spPr/>
      <dgm:t>
        <a:bodyPr/>
        <a:lstStyle/>
        <a:p>
          <a:r>
            <a:rPr lang="en-US" dirty="0"/>
            <a:t>WHO?</a:t>
          </a:r>
        </a:p>
      </dgm:t>
    </dgm:pt>
    <dgm:pt modelId="{D27A92B4-6B51-4236-94DA-2312CC4587EA}" type="parTrans" cxnId="{88997241-A501-476C-932D-EB3C06F8DE2A}">
      <dgm:prSet/>
      <dgm:spPr/>
      <dgm:t>
        <a:bodyPr/>
        <a:lstStyle/>
        <a:p>
          <a:endParaRPr lang="en-US"/>
        </a:p>
      </dgm:t>
    </dgm:pt>
    <dgm:pt modelId="{E9AC1DF3-D692-47C5-86DE-A36DDB4AA9D4}" type="sibTrans" cxnId="{88997241-A501-476C-932D-EB3C06F8DE2A}">
      <dgm:prSet/>
      <dgm:spPr/>
      <dgm:t>
        <a:bodyPr/>
        <a:lstStyle/>
        <a:p>
          <a:endParaRPr lang="en-US"/>
        </a:p>
      </dgm:t>
    </dgm:pt>
    <dgm:pt modelId="{D4F9C536-EC61-4738-87F5-9D2420E09988}">
      <dgm:prSet/>
      <dgm:spPr/>
      <dgm:t>
        <a:bodyPr/>
        <a:lstStyle/>
        <a:p>
          <a:r>
            <a:rPr lang="en-US" dirty="0"/>
            <a:t>WHEN?</a:t>
          </a:r>
        </a:p>
      </dgm:t>
    </dgm:pt>
    <dgm:pt modelId="{5ABA5CB5-6156-4729-80EF-EAAE62FFBD18}" type="parTrans" cxnId="{F685F922-3EF8-455D-AE4D-3FE009C81E65}">
      <dgm:prSet/>
      <dgm:spPr/>
      <dgm:t>
        <a:bodyPr/>
        <a:lstStyle/>
        <a:p>
          <a:endParaRPr lang="en-US"/>
        </a:p>
      </dgm:t>
    </dgm:pt>
    <dgm:pt modelId="{7ECFC6EB-E6AC-4AF6-86D5-FE3B8630C3DC}" type="sibTrans" cxnId="{F685F922-3EF8-455D-AE4D-3FE009C81E65}">
      <dgm:prSet/>
      <dgm:spPr/>
      <dgm:t>
        <a:bodyPr/>
        <a:lstStyle/>
        <a:p>
          <a:endParaRPr lang="en-US"/>
        </a:p>
      </dgm:t>
    </dgm:pt>
    <dgm:pt modelId="{780660C4-AFDF-4175-AC94-675922D72162}">
      <dgm:prSet/>
      <dgm:spPr/>
      <dgm:t>
        <a:bodyPr/>
        <a:lstStyle/>
        <a:p>
          <a:r>
            <a:rPr lang="en-US" dirty="0"/>
            <a:t>HOW?</a:t>
          </a:r>
        </a:p>
      </dgm:t>
    </dgm:pt>
    <dgm:pt modelId="{AAA2CD6F-3856-4636-94E3-AC27004F7CB6}" type="parTrans" cxnId="{625EA68C-7C87-4A28-93D6-199160A0CBE2}">
      <dgm:prSet/>
      <dgm:spPr/>
      <dgm:t>
        <a:bodyPr/>
        <a:lstStyle/>
        <a:p>
          <a:endParaRPr lang="en-US"/>
        </a:p>
      </dgm:t>
    </dgm:pt>
    <dgm:pt modelId="{BF4F730E-616F-4EEB-82C3-0F6FC279EA59}" type="sibTrans" cxnId="{625EA68C-7C87-4A28-93D6-199160A0CBE2}">
      <dgm:prSet/>
      <dgm:spPr/>
      <dgm:t>
        <a:bodyPr/>
        <a:lstStyle/>
        <a:p>
          <a:endParaRPr lang="en-US"/>
        </a:p>
      </dgm:t>
    </dgm:pt>
    <dgm:pt modelId="{FE48A8FD-D680-4243-9714-DE41F1A3AED8}">
      <dgm:prSet/>
      <dgm:spPr/>
      <dgm:t>
        <a:bodyPr/>
        <a:lstStyle/>
        <a:p>
          <a:r>
            <a:rPr lang="en-US" dirty="0"/>
            <a:t>outcome: details &amp; descriptions</a:t>
          </a:r>
        </a:p>
      </dgm:t>
    </dgm:pt>
    <dgm:pt modelId="{42FBDE12-EC51-4487-AE0B-ED1A2D95E8E9}" type="parTrans" cxnId="{7C3AF697-537F-441F-A864-103F186B0F3C}">
      <dgm:prSet/>
      <dgm:spPr/>
      <dgm:t>
        <a:bodyPr/>
        <a:lstStyle/>
        <a:p>
          <a:endParaRPr lang="en-US"/>
        </a:p>
      </dgm:t>
    </dgm:pt>
    <dgm:pt modelId="{98BA3B6B-62CD-46F0-AD70-3D29B56B9ECC}" type="sibTrans" cxnId="{7C3AF697-537F-441F-A864-103F186B0F3C}">
      <dgm:prSet/>
      <dgm:spPr/>
      <dgm:t>
        <a:bodyPr/>
        <a:lstStyle/>
        <a:p>
          <a:endParaRPr lang="en-US"/>
        </a:p>
      </dgm:t>
    </dgm:pt>
    <dgm:pt modelId="{8295690B-1662-4A5D-B205-61A274D8B735}">
      <dgm:prSet/>
      <dgm:spPr/>
      <dgm:t>
        <a:bodyPr/>
        <a:lstStyle/>
        <a:p>
          <a:r>
            <a:rPr lang="en-US" dirty="0"/>
            <a:t>test for causes and/or predictions</a:t>
          </a:r>
        </a:p>
      </dgm:t>
    </dgm:pt>
    <dgm:pt modelId="{C9A9BBBB-0C68-4153-92B8-ED33E3FFA822}" type="parTrans" cxnId="{37B7CB96-5355-4A7F-A1B3-D326ADAA54B5}">
      <dgm:prSet/>
      <dgm:spPr/>
      <dgm:t>
        <a:bodyPr/>
        <a:lstStyle/>
        <a:p>
          <a:endParaRPr lang="en-US"/>
        </a:p>
      </dgm:t>
    </dgm:pt>
    <dgm:pt modelId="{EA92AB16-7B5D-44C6-B30E-DF14F199FFEE}" type="sibTrans" cxnId="{37B7CB96-5355-4A7F-A1B3-D326ADAA54B5}">
      <dgm:prSet/>
      <dgm:spPr/>
      <dgm:t>
        <a:bodyPr/>
        <a:lstStyle/>
        <a:p>
          <a:endParaRPr lang="en-US"/>
        </a:p>
      </dgm:t>
    </dgm:pt>
    <dgm:pt modelId="{B0B35C16-4431-4B9F-BBF4-83DBE9998567}">
      <dgm:prSet/>
      <dgm:spPr/>
      <dgm:t>
        <a:bodyPr/>
        <a:lstStyle/>
        <a:p>
          <a:r>
            <a:rPr lang="en-US" dirty="0"/>
            <a:t>WHY?</a:t>
          </a:r>
        </a:p>
      </dgm:t>
    </dgm:pt>
    <dgm:pt modelId="{8424366F-CE9C-4497-B2B9-740ECFB4AC91}" type="parTrans" cxnId="{1370BC23-1C2F-452F-8E95-FA0B523E2EB6}">
      <dgm:prSet/>
      <dgm:spPr/>
      <dgm:t>
        <a:bodyPr/>
        <a:lstStyle/>
        <a:p>
          <a:endParaRPr lang="en-US"/>
        </a:p>
      </dgm:t>
    </dgm:pt>
    <dgm:pt modelId="{BAD7DEEC-9EF0-4E3E-9EAE-AA1E566FA92E}" type="sibTrans" cxnId="{1370BC23-1C2F-452F-8E95-FA0B523E2EB6}">
      <dgm:prSet/>
      <dgm:spPr/>
      <dgm:t>
        <a:bodyPr/>
        <a:lstStyle/>
        <a:p>
          <a:endParaRPr lang="en-US"/>
        </a:p>
      </dgm:t>
    </dgm:pt>
    <dgm:pt modelId="{65CC9EFA-A901-4EFB-98E9-CCF66C4CAE07}">
      <dgm:prSet/>
      <dgm:spPr/>
      <dgm:t>
        <a:bodyPr/>
        <a:lstStyle/>
        <a:p>
          <a:r>
            <a:rPr lang="en-US" dirty="0"/>
            <a:t>outcome: test a theory</a:t>
          </a:r>
        </a:p>
      </dgm:t>
    </dgm:pt>
    <dgm:pt modelId="{4A481BFD-C0A9-4CBB-80F4-154FC34C4DFE}" type="parTrans" cxnId="{D0E6C602-949E-4C5C-9CA5-C13001B3CB3D}">
      <dgm:prSet/>
      <dgm:spPr/>
      <dgm:t>
        <a:bodyPr/>
        <a:lstStyle/>
        <a:p>
          <a:endParaRPr lang="en-US"/>
        </a:p>
      </dgm:t>
    </dgm:pt>
    <dgm:pt modelId="{376E9EEE-0781-469D-A621-CFC69AF59BD0}" type="sibTrans" cxnId="{D0E6C602-949E-4C5C-9CA5-C13001B3CB3D}">
      <dgm:prSet/>
      <dgm:spPr/>
      <dgm:t>
        <a:bodyPr/>
        <a:lstStyle/>
        <a:p>
          <a:endParaRPr lang="en-US"/>
        </a:p>
      </dgm:t>
    </dgm:pt>
    <dgm:pt modelId="{DCFD4256-49A4-4218-A188-22E81E509D7D}" type="pres">
      <dgm:prSet presAssocID="{0B8D6B1E-EDDC-4ADC-A314-D96708665A64}" presName="linearFlow" presStyleCnt="0">
        <dgm:presLayoutVars>
          <dgm:dir/>
          <dgm:animLvl val="lvl"/>
          <dgm:resizeHandles val="exact"/>
        </dgm:presLayoutVars>
      </dgm:prSet>
      <dgm:spPr/>
    </dgm:pt>
    <dgm:pt modelId="{CDE1063C-CF1E-4766-B4B6-9E0953B44E2D}" type="pres">
      <dgm:prSet presAssocID="{47E4494C-7A99-4086-97D4-81C9A481A945}" presName="composite" presStyleCnt="0"/>
      <dgm:spPr/>
    </dgm:pt>
    <dgm:pt modelId="{1BC21678-F9A8-46F2-AE3F-BD57C66A7FC4}" type="pres">
      <dgm:prSet presAssocID="{47E4494C-7A99-4086-97D4-81C9A481A945}" presName="parTx" presStyleLbl="node1" presStyleIdx="0" presStyleCnt="3">
        <dgm:presLayoutVars>
          <dgm:chMax val="0"/>
          <dgm:chPref val="0"/>
          <dgm:bulletEnabled val="1"/>
        </dgm:presLayoutVars>
      </dgm:prSet>
      <dgm:spPr/>
    </dgm:pt>
    <dgm:pt modelId="{0103C5B3-CD54-49F4-8D3B-7DF5A9830703}" type="pres">
      <dgm:prSet presAssocID="{47E4494C-7A99-4086-97D4-81C9A481A945}" presName="parSh" presStyleLbl="node1" presStyleIdx="0" presStyleCnt="3"/>
      <dgm:spPr/>
    </dgm:pt>
    <dgm:pt modelId="{BF010698-F18F-4150-B57A-6A5CE69DB24C}" type="pres">
      <dgm:prSet presAssocID="{47E4494C-7A99-4086-97D4-81C9A481A945}" presName="desTx" presStyleLbl="fgAcc1" presStyleIdx="0" presStyleCnt="3">
        <dgm:presLayoutVars>
          <dgm:bulletEnabled val="1"/>
        </dgm:presLayoutVars>
      </dgm:prSet>
      <dgm:spPr/>
    </dgm:pt>
    <dgm:pt modelId="{75BF3568-984B-46B0-975D-346A6C8B802D}" type="pres">
      <dgm:prSet presAssocID="{7241BB7F-B951-400E-BB97-E119F007BD83}" presName="sibTrans" presStyleLbl="sibTrans2D1" presStyleIdx="0" presStyleCnt="2"/>
      <dgm:spPr/>
    </dgm:pt>
    <dgm:pt modelId="{4A626711-49D5-4462-BFB1-00DD9094E1AC}" type="pres">
      <dgm:prSet presAssocID="{7241BB7F-B951-400E-BB97-E119F007BD83}" presName="connTx" presStyleLbl="sibTrans2D1" presStyleIdx="0" presStyleCnt="2"/>
      <dgm:spPr/>
    </dgm:pt>
    <dgm:pt modelId="{EC815382-8D93-4C32-892F-5D961EA745A2}" type="pres">
      <dgm:prSet presAssocID="{1B015CB1-B277-4267-8963-F4E5FC8F4917}" presName="composite" presStyleCnt="0"/>
      <dgm:spPr/>
    </dgm:pt>
    <dgm:pt modelId="{8018A22D-7098-4969-B70E-AA0F475DA3F3}" type="pres">
      <dgm:prSet presAssocID="{1B015CB1-B277-4267-8963-F4E5FC8F4917}" presName="parTx" presStyleLbl="node1" presStyleIdx="0" presStyleCnt="3">
        <dgm:presLayoutVars>
          <dgm:chMax val="0"/>
          <dgm:chPref val="0"/>
          <dgm:bulletEnabled val="1"/>
        </dgm:presLayoutVars>
      </dgm:prSet>
      <dgm:spPr/>
    </dgm:pt>
    <dgm:pt modelId="{66D0BF5F-D527-43B1-89DA-5B41B1C520E6}" type="pres">
      <dgm:prSet presAssocID="{1B015CB1-B277-4267-8963-F4E5FC8F4917}" presName="parSh" presStyleLbl="node1" presStyleIdx="1" presStyleCnt="3"/>
      <dgm:spPr/>
    </dgm:pt>
    <dgm:pt modelId="{9221871B-7A71-47AF-B8CA-56DFD5B2CB37}" type="pres">
      <dgm:prSet presAssocID="{1B015CB1-B277-4267-8963-F4E5FC8F4917}" presName="desTx" presStyleLbl="fgAcc1" presStyleIdx="1" presStyleCnt="3">
        <dgm:presLayoutVars>
          <dgm:bulletEnabled val="1"/>
        </dgm:presLayoutVars>
      </dgm:prSet>
      <dgm:spPr/>
    </dgm:pt>
    <dgm:pt modelId="{9B3B47AA-B5B5-4BB8-B599-258697970D83}" type="pres">
      <dgm:prSet presAssocID="{43FAE2CC-B06B-44D0-A86E-3ADC9E1B1D39}" presName="sibTrans" presStyleLbl="sibTrans2D1" presStyleIdx="1" presStyleCnt="2"/>
      <dgm:spPr/>
    </dgm:pt>
    <dgm:pt modelId="{6171D6C9-72D6-48AB-AB6B-7762610D57DD}" type="pres">
      <dgm:prSet presAssocID="{43FAE2CC-B06B-44D0-A86E-3ADC9E1B1D39}" presName="connTx" presStyleLbl="sibTrans2D1" presStyleIdx="1" presStyleCnt="2"/>
      <dgm:spPr/>
    </dgm:pt>
    <dgm:pt modelId="{8B06DB81-908C-4204-B86F-59A07F73D1F4}" type="pres">
      <dgm:prSet presAssocID="{DE6191DB-1448-4027-B0ED-2639BD614FFD}" presName="composite" presStyleCnt="0"/>
      <dgm:spPr/>
    </dgm:pt>
    <dgm:pt modelId="{988344FC-7D6B-4437-8330-1B3663BF8FEF}" type="pres">
      <dgm:prSet presAssocID="{DE6191DB-1448-4027-B0ED-2639BD614FFD}" presName="parTx" presStyleLbl="node1" presStyleIdx="1" presStyleCnt="3">
        <dgm:presLayoutVars>
          <dgm:chMax val="0"/>
          <dgm:chPref val="0"/>
          <dgm:bulletEnabled val="1"/>
        </dgm:presLayoutVars>
      </dgm:prSet>
      <dgm:spPr/>
    </dgm:pt>
    <dgm:pt modelId="{AB6E727E-E287-48FC-B265-012C45328C47}" type="pres">
      <dgm:prSet presAssocID="{DE6191DB-1448-4027-B0ED-2639BD614FFD}" presName="parSh" presStyleLbl="node1" presStyleIdx="2" presStyleCnt="3"/>
      <dgm:spPr/>
    </dgm:pt>
    <dgm:pt modelId="{19F1107B-67CB-40CD-9F72-1514B4666F83}" type="pres">
      <dgm:prSet presAssocID="{DE6191DB-1448-4027-B0ED-2639BD614FFD}" presName="desTx" presStyleLbl="fgAcc1" presStyleIdx="2" presStyleCnt="3">
        <dgm:presLayoutVars>
          <dgm:bulletEnabled val="1"/>
        </dgm:presLayoutVars>
      </dgm:prSet>
      <dgm:spPr/>
    </dgm:pt>
  </dgm:ptLst>
  <dgm:cxnLst>
    <dgm:cxn modelId="{D1B7D201-0EE0-4D05-9CFE-30A2C272179F}" srcId="{47E4494C-7A99-4086-97D4-81C9A481A945}" destId="{8CC3A440-341D-4923-B406-DA7136EAA894}" srcOrd="1" destOrd="0" parTransId="{8023F724-C32D-4AEC-99B5-4300ABC7DF2B}" sibTransId="{5BD4BBCE-69FC-4BB2-878D-01C0C9E274C5}"/>
    <dgm:cxn modelId="{D0E6C602-949E-4C5C-9CA5-C13001B3CB3D}" srcId="{DE6191DB-1448-4027-B0ED-2639BD614FFD}" destId="{65CC9EFA-A901-4EFB-98E9-CCF66C4CAE07}" srcOrd="2" destOrd="0" parTransId="{4A481BFD-C0A9-4CBB-80F4-154FC34C4DFE}" sibTransId="{376E9EEE-0781-469D-A621-CFC69AF59BD0}"/>
    <dgm:cxn modelId="{902CE90B-7E50-5A48-8BC4-5201E53D3C9B}" type="presOf" srcId="{0B8D6B1E-EDDC-4ADC-A314-D96708665A64}" destId="{DCFD4256-49A4-4218-A188-22E81E509D7D}" srcOrd="0" destOrd="0" presId="urn:microsoft.com/office/officeart/2005/8/layout/process3"/>
    <dgm:cxn modelId="{A6531C15-588A-3C47-BCBF-236C563AF927}" type="presOf" srcId="{7241BB7F-B951-400E-BB97-E119F007BD83}" destId="{4A626711-49D5-4462-BFB1-00DD9094E1AC}" srcOrd="1" destOrd="0" presId="urn:microsoft.com/office/officeart/2005/8/layout/process3"/>
    <dgm:cxn modelId="{F685F922-3EF8-455D-AE4D-3FE009C81E65}" srcId="{1B015CB1-B277-4267-8963-F4E5FC8F4917}" destId="{D4F9C536-EC61-4738-87F5-9D2420E09988}" srcOrd="2" destOrd="0" parTransId="{5ABA5CB5-6156-4729-80EF-EAAE62FFBD18}" sibTransId="{7ECFC6EB-E6AC-4AF6-86D5-FE3B8630C3DC}"/>
    <dgm:cxn modelId="{1370BC23-1C2F-452F-8E95-FA0B523E2EB6}" srcId="{DE6191DB-1448-4027-B0ED-2639BD614FFD}" destId="{B0B35C16-4431-4B9F-BBF4-83DBE9998567}" srcOrd="1" destOrd="0" parTransId="{8424366F-CE9C-4497-B2B9-740ECFB4AC91}" sibTransId="{BAD7DEEC-9EF0-4E3E-9EAE-AA1E566FA92E}"/>
    <dgm:cxn modelId="{93B2AA2A-A7DB-4FDE-A2AC-853E61307F2E}" srcId="{1B015CB1-B277-4267-8963-F4E5FC8F4917}" destId="{670ECD74-D648-4224-B624-34BC3057BA29}" srcOrd="0" destOrd="0" parTransId="{1EBBE5DD-B1F5-456D-9BF1-29629345FFEF}" sibTransId="{9EB4B78A-F523-4D59-A1F0-C86A5BD6C926}"/>
    <dgm:cxn modelId="{2E9FEE5C-B692-EE4B-87FA-4858215C3286}" type="presOf" srcId="{47E4494C-7A99-4086-97D4-81C9A481A945}" destId="{1BC21678-F9A8-46F2-AE3F-BD57C66A7FC4}" srcOrd="0" destOrd="0" presId="urn:microsoft.com/office/officeart/2005/8/layout/process3"/>
    <dgm:cxn modelId="{1654665F-466C-E946-AA54-91F51D2D0A74}" type="presOf" srcId="{1B015CB1-B277-4267-8963-F4E5FC8F4917}" destId="{66D0BF5F-D527-43B1-89DA-5B41B1C520E6}" srcOrd="1" destOrd="0" presId="urn:microsoft.com/office/officeart/2005/8/layout/process3"/>
    <dgm:cxn modelId="{88997241-A501-476C-932D-EB3C06F8DE2A}" srcId="{1B015CB1-B277-4267-8963-F4E5FC8F4917}" destId="{0263E58F-E407-4F03-98C0-8670D615419F}" srcOrd="1" destOrd="0" parTransId="{D27A92B4-6B51-4236-94DA-2312CC4587EA}" sibTransId="{E9AC1DF3-D692-47C5-86DE-A36DDB4AA9D4}"/>
    <dgm:cxn modelId="{AC3D0F43-388E-C244-B1B9-79FFE0CDB5BF}" type="presOf" srcId="{47E4494C-7A99-4086-97D4-81C9A481A945}" destId="{0103C5B3-CD54-49F4-8D3B-7DF5A9830703}" srcOrd="1" destOrd="0" presId="urn:microsoft.com/office/officeart/2005/8/layout/process3"/>
    <dgm:cxn modelId="{B1522C63-E303-49A8-9C51-9D8E1813DD16}" srcId="{0B8D6B1E-EDDC-4ADC-A314-D96708665A64}" destId="{DE6191DB-1448-4027-B0ED-2639BD614FFD}" srcOrd="2" destOrd="0" parTransId="{B7493964-ED5A-44EA-93E5-294074969A12}" sibTransId="{503CCC42-B69A-4590-A973-6E7869C5B4F8}"/>
    <dgm:cxn modelId="{EA372967-F960-40DE-852A-3294C3D1103A}" srcId="{47E4494C-7A99-4086-97D4-81C9A481A945}" destId="{1AE00536-9683-40D0-BF6E-045825498343}" srcOrd="0" destOrd="0" parTransId="{212193EF-6F8E-4601-8396-6802566ECB5E}" sibTransId="{FF0D804E-31B1-4B6B-A493-607BBE8F5669}"/>
    <dgm:cxn modelId="{D7448048-0706-6249-87E5-E8F1D6DCF5AA}" type="presOf" srcId="{8295690B-1662-4A5D-B205-61A274D8B735}" destId="{19F1107B-67CB-40CD-9F72-1514B4666F83}" srcOrd="0" destOrd="0" presId="urn:microsoft.com/office/officeart/2005/8/layout/process3"/>
    <dgm:cxn modelId="{B17B756C-E179-4E2B-84F5-0E194AF42CA5}" srcId="{0B8D6B1E-EDDC-4ADC-A314-D96708665A64}" destId="{1B015CB1-B277-4267-8963-F4E5FC8F4917}" srcOrd="1" destOrd="0" parTransId="{76100A23-2AA4-417F-933D-2B07C85E6ABB}" sibTransId="{43FAE2CC-B06B-44D0-A86E-3ADC9E1B1D39}"/>
    <dgm:cxn modelId="{E3476B51-7E53-9A4C-982B-A9813CED8697}" type="presOf" srcId="{0263E58F-E407-4F03-98C0-8670D615419F}" destId="{9221871B-7A71-47AF-B8CA-56DFD5B2CB37}" srcOrd="0" destOrd="1" presId="urn:microsoft.com/office/officeart/2005/8/layout/process3"/>
    <dgm:cxn modelId="{AC9D8B52-A36F-416E-A235-F97A5E63B269}" srcId="{47E4494C-7A99-4086-97D4-81C9A481A945}" destId="{CEA5E143-5A47-44EE-909E-D58B51419D29}" srcOrd="2" destOrd="0" parTransId="{DE2EE377-C9FA-4D6F-8819-736A2A7B3494}" sibTransId="{C1747E89-EE83-4DB5-BFD8-31D3CB9FFF72}"/>
    <dgm:cxn modelId="{E2012173-CB0A-804B-9B6F-E129372559A1}" type="presOf" srcId="{670ECD74-D648-4224-B624-34BC3057BA29}" destId="{9221871B-7A71-47AF-B8CA-56DFD5B2CB37}" srcOrd="0" destOrd="0" presId="urn:microsoft.com/office/officeart/2005/8/layout/process3"/>
    <dgm:cxn modelId="{58924E74-1E7D-0D45-8124-E677907CEEFB}" type="presOf" srcId="{43FAE2CC-B06B-44D0-A86E-3ADC9E1B1D39}" destId="{9B3B47AA-B5B5-4BB8-B599-258697970D83}" srcOrd="0" destOrd="0" presId="urn:microsoft.com/office/officeart/2005/8/layout/process3"/>
    <dgm:cxn modelId="{6D551277-F048-4471-8AEA-B6872DE7009E}" srcId="{0B8D6B1E-EDDC-4ADC-A314-D96708665A64}" destId="{47E4494C-7A99-4086-97D4-81C9A481A945}" srcOrd="0" destOrd="0" parTransId="{14CBBDA2-1EF5-46A0-9D5E-653303159569}" sibTransId="{7241BB7F-B951-400E-BB97-E119F007BD83}"/>
    <dgm:cxn modelId="{F9999079-D439-734C-A8EE-13CC357BA40C}" type="presOf" srcId="{65CC9EFA-A901-4EFB-98E9-CCF66C4CAE07}" destId="{19F1107B-67CB-40CD-9F72-1514B4666F83}" srcOrd="0" destOrd="2" presId="urn:microsoft.com/office/officeart/2005/8/layout/process3"/>
    <dgm:cxn modelId="{B7F71185-C47D-9E44-B57F-3B0F76F4E557}" type="presOf" srcId="{DE6191DB-1448-4027-B0ED-2639BD614FFD}" destId="{988344FC-7D6B-4437-8330-1B3663BF8FEF}" srcOrd="0" destOrd="0" presId="urn:microsoft.com/office/officeart/2005/8/layout/process3"/>
    <dgm:cxn modelId="{DF6C768B-FDB2-D14B-A368-8E82A724E526}" type="presOf" srcId="{43FAE2CC-B06B-44D0-A86E-3ADC9E1B1D39}" destId="{6171D6C9-72D6-48AB-AB6B-7762610D57DD}" srcOrd="1" destOrd="0" presId="urn:microsoft.com/office/officeart/2005/8/layout/process3"/>
    <dgm:cxn modelId="{625EA68C-7C87-4A28-93D6-199160A0CBE2}" srcId="{1B015CB1-B277-4267-8963-F4E5FC8F4917}" destId="{780660C4-AFDF-4175-AC94-675922D72162}" srcOrd="3" destOrd="0" parTransId="{AAA2CD6F-3856-4636-94E3-AC27004F7CB6}" sibTransId="{BF4F730E-616F-4EEB-82C3-0F6FC279EA59}"/>
    <dgm:cxn modelId="{F2EEC68C-CBCA-9141-945D-CAFE079D307C}" type="presOf" srcId="{FE48A8FD-D680-4243-9714-DE41F1A3AED8}" destId="{9221871B-7A71-47AF-B8CA-56DFD5B2CB37}" srcOrd="0" destOrd="4" presId="urn:microsoft.com/office/officeart/2005/8/layout/process3"/>
    <dgm:cxn modelId="{37B7CB96-5355-4A7F-A1B3-D326ADAA54B5}" srcId="{DE6191DB-1448-4027-B0ED-2639BD614FFD}" destId="{8295690B-1662-4A5D-B205-61A274D8B735}" srcOrd="0" destOrd="0" parTransId="{C9A9BBBB-0C68-4153-92B8-ED33E3FFA822}" sibTransId="{EA92AB16-7B5D-44C6-B30E-DF14F199FFEE}"/>
    <dgm:cxn modelId="{7C3AF697-537F-441F-A864-103F186B0F3C}" srcId="{1B015CB1-B277-4267-8963-F4E5FC8F4917}" destId="{FE48A8FD-D680-4243-9714-DE41F1A3AED8}" srcOrd="4" destOrd="0" parTransId="{42FBDE12-EC51-4487-AE0B-ED1A2D95E8E9}" sibTransId="{98BA3B6B-62CD-46F0-AD70-3D29B56B9ECC}"/>
    <dgm:cxn modelId="{7687739E-35B5-794E-8C57-650AB0650973}" type="presOf" srcId="{8CC3A440-341D-4923-B406-DA7136EAA894}" destId="{BF010698-F18F-4150-B57A-6A5CE69DB24C}" srcOrd="0" destOrd="1" presId="urn:microsoft.com/office/officeart/2005/8/layout/process3"/>
    <dgm:cxn modelId="{8E4738B4-59A4-9242-A740-EE17A558B503}" type="presOf" srcId="{DE6191DB-1448-4027-B0ED-2639BD614FFD}" destId="{AB6E727E-E287-48FC-B265-012C45328C47}" srcOrd="1" destOrd="0" presId="urn:microsoft.com/office/officeart/2005/8/layout/process3"/>
    <dgm:cxn modelId="{8F9C75C1-135B-6843-87E5-AFAECCE3CDA8}" type="presOf" srcId="{780660C4-AFDF-4175-AC94-675922D72162}" destId="{9221871B-7A71-47AF-B8CA-56DFD5B2CB37}" srcOrd="0" destOrd="3" presId="urn:microsoft.com/office/officeart/2005/8/layout/process3"/>
    <dgm:cxn modelId="{98EB8FC3-7AA5-5744-94B2-F410718C2D52}" type="presOf" srcId="{D4F9C536-EC61-4738-87F5-9D2420E09988}" destId="{9221871B-7A71-47AF-B8CA-56DFD5B2CB37}" srcOrd="0" destOrd="2" presId="urn:microsoft.com/office/officeart/2005/8/layout/process3"/>
    <dgm:cxn modelId="{BEDEB1C9-8EED-4644-9AA0-439D59ADD519}" type="presOf" srcId="{CEA5E143-5A47-44EE-909E-D58B51419D29}" destId="{BF010698-F18F-4150-B57A-6A5CE69DB24C}" srcOrd="0" destOrd="2" presId="urn:microsoft.com/office/officeart/2005/8/layout/process3"/>
    <dgm:cxn modelId="{2BA430D9-F21C-A64B-BE3A-7D9C4FA7965D}" type="presOf" srcId="{7241BB7F-B951-400E-BB97-E119F007BD83}" destId="{75BF3568-984B-46B0-975D-346A6C8B802D}" srcOrd="0" destOrd="0" presId="urn:microsoft.com/office/officeart/2005/8/layout/process3"/>
    <dgm:cxn modelId="{272FF4F0-10BA-C845-B1FC-6418A4C6C03B}" type="presOf" srcId="{1B015CB1-B277-4267-8963-F4E5FC8F4917}" destId="{8018A22D-7098-4969-B70E-AA0F475DA3F3}" srcOrd="0" destOrd="0" presId="urn:microsoft.com/office/officeart/2005/8/layout/process3"/>
    <dgm:cxn modelId="{9206C8F1-2F83-4040-AAD4-8EF5A64C4496}" type="presOf" srcId="{1AE00536-9683-40D0-BF6E-045825498343}" destId="{BF010698-F18F-4150-B57A-6A5CE69DB24C}" srcOrd="0" destOrd="0" presId="urn:microsoft.com/office/officeart/2005/8/layout/process3"/>
    <dgm:cxn modelId="{6B8EBAF9-35AA-8B49-A04C-BE7D215C4108}" type="presOf" srcId="{B0B35C16-4431-4B9F-BBF4-83DBE9998567}" destId="{19F1107B-67CB-40CD-9F72-1514B4666F83}" srcOrd="0" destOrd="1" presId="urn:microsoft.com/office/officeart/2005/8/layout/process3"/>
    <dgm:cxn modelId="{CD18A6C6-102E-954A-A2A5-0F93A5EBA936}" type="presParOf" srcId="{DCFD4256-49A4-4218-A188-22E81E509D7D}" destId="{CDE1063C-CF1E-4766-B4B6-9E0953B44E2D}" srcOrd="0" destOrd="0" presId="urn:microsoft.com/office/officeart/2005/8/layout/process3"/>
    <dgm:cxn modelId="{B3622343-5C96-384F-835D-0AB5CF0E6329}" type="presParOf" srcId="{CDE1063C-CF1E-4766-B4B6-9E0953B44E2D}" destId="{1BC21678-F9A8-46F2-AE3F-BD57C66A7FC4}" srcOrd="0" destOrd="0" presId="urn:microsoft.com/office/officeart/2005/8/layout/process3"/>
    <dgm:cxn modelId="{3170D276-6AB1-FA4A-AFE0-D962C34A15E1}" type="presParOf" srcId="{CDE1063C-CF1E-4766-B4B6-9E0953B44E2D}" destId="{0103C5B3-CD54-49F4-8D3B-7DF5A9830703}" srcOrd="1" destOrd="0" presId="urn:microsoft.com/office/officeart/2005/8/layout/process3"/>
    <dgm:cxn modelId="{B8E8FD91-FB92-4142-8685-E4016ECBB139}" type="presParOf" srcId="{CDE1063C-CF1E-4766-B4B6-9E0953B44E2D}" destId="{BF010698-F18F-4150-B57A-6A5CE69DB24C}" srcOrd="2" destOrd="0" presId="urn:microsoft.com/office/officeart/2005/8/layout/process3"/>
    <dgm:cxn modelId="{63D5A138-3B86-324C-93C3-7AE8B3D10C62}" type="presParOf" srcId="{DCFD4256-49A4-4218-A188-22E81E509D7D}" destId="{75BF3568-984B-46B0-975D-346A6C8B802D}" srcOrd="1" destOrd="0" presId="urn:microsoft.com/office/officeart/2005/8/layout/process3"/>
    <dgm:cxn modelId="{B154E758-49C2-434D-AFBD-125CE25235C3}" type="presParOf" srcId="{75BF3568-984B-46B0-975D-346A6C8B802D}" destId="{4A626711-49D5-4462-BFB1-00DD9094E1AC}" srcOrd="0" destOrd="0" presId="urn:microsoft.com/office/officeart/2005/8/layout/process3"/>
    <dgm:cxn modelId="{B1737AB3-5FEF-384F-80E5-1875C2FACF23}" type="presParOf" srcId="{DCFD4256-49A4-4218-A188-22E81E509D7D}" destId="{EC815382-8D93-4C32-892F-5D961EA745A2}" srcOrd="2" destOrd="0" presId="urn:microsoft.com/office/officeart/2005/8/layout/process3"/>
    <dgm:cxn modelId="{716F7F6D-EEAF-1E4E-A3A7-844CAFE6D3AE}" type="presParOf" srcId="{EC815382-8D93-4C32-892F-5D961EA745A2}" destId="{8018A22D-7098-4969-B70E-AA0F475DA3F3}" srcOrd="0" destOrd="0" presId="urn:microsoft.com/office/officeart/2005/8/layout/process3"/>
    <dgm:cxn modelId="{97DEBCE8-DA19-5942-A0EC-81004B843D43}" type="presParOf" srcId="{EC815382-8D93-4C32-892F-5D961EA745A2}" destId="{66D0BF5F-D527-43B1-89DA-5B41B1C520E6}" srcOrd="1" destOrd="0" presId="urn:microsoft.com/office/officeart/2005/8/layout/process3"/>
    <dgm:cxn modelId="{4A068393-EFA3-F440-98B4-180BFA352CF7}" type="presParOf" srcId="{EC815382-8D93-4C32-892F-5D961EA745A2}" destId="{9221871B-7A71-47AF-B8CA-56DFD5B2CB37}" srcOrd="2" destOrd="0" presId="urn:microsoft.com/office/officeart/2005/8/layout/process3"/>
    <dgm:cxn modelId="{B9AE5795-B8CA-8E4C-B84D-F92A2233D2EA}" type="presParOf" srcId="{DCFD4256-49A4-4218-A188-22E81E509D7D}" destId="{9B3B47AA-B5B5-4BB8-B599-258697970D83}" srcOrd="3" destOrd="0" presId="urn:microsoft.com/office/officeart/2005/8/layout/process3"/>
    <dgm:cxn modelId="{19987DFC-0611-1F4E-B281-D7580D0C7C8A}" type="presParOf" srcId="{9B3B47AA-B5B5-4BB8-B599-258697970D83}" destId="{6171D6C9-72D6-48AB-AB6B-7762610D57DD}" srcOrd="0" destOrd="0" presId="urn:microsoft.com/office/officeart/2005/8/layout/process3"/>
    <dgm:cxn modelId="{3F53A063-C512-7D4D-9D8E-2137D27A338E}" type="presParOf" srcId="{DCFD4256-49A4-4218-A188-22E81E509D7D}" destId="{8B06DB81-908C-4204-B86F-59A07F73D1F4}" srcOrd="4" destOrd="0" presId="urn:microsoft.com/office/officeart/2005/8/layout/process3"/>
    <dgm:cxn modelId="{FBFFD2B9-D618-7845-9D5A-29D98D4F0F2C}" type="presParOf" srcId="{8B06DB81-908C-4204-B86F-59A07F73D1F4}" destId="{988344FC-7D6B-4437-8330-1B3663BF8FEF}" srcOrd="0" destOrd="0" presId="urn:microsoft.com/office/officeart/2005/8/layout/process3"/>
    <dgm:cxn modelId="{6C8C442D-21E2-DF47-AB3B-6C792A9FA276}" type="presParOf" srcId="{8B06DB81-908C-4204-B86F-59A07F73D1F4}" destId="{AB6E727E-E287-48FC-B265-012C45328C47}" srcOrd="1" destOrd="0" presId="urn:microsoft.com/office/officeart/2005/8/layout/process3"/>
    <dgm:cxn modelId="{C1D46127-DD81-724C-B3C3-F5EA8131F56E}" type="presParOf" srcId="{8B06DB81-908C-4204-B86F-59A07F73D1F4}" destId="{19F1107B-67CB-40CD-9F72-1514B4666F83}"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FF7B7C-255B-694F-A3F7-47957256AA8A}" type="doc">
      <dgm:prSet loTypeId="urn:microsoft.com/office/officeart/2005/8/layout/process1" loCatId="" qsTypeId="urn:microsoft.com/office/officeart/2005/8/quickstyle/simple4" qsCatId="simple" csTypeId="urn:microsoft.com/office/officeart/2005/8/colors/accent1_2" csCatId="accent1" phldr="1"/>
      <dgm:spPr/>
    </dgm:pt>
    <dgm:pt modelId="{E8D78F57-92BC-EE44-8AE9-364F38A0A9CD}">
      <dgm:prSet phldrT="[Text]"/>
      <dgm:spPr/>
      <dgm:t>
        <a:bodyPr/>
        <a:lstStyle/>
        <a:p>
          <a:r>
            <a:rPr lang="en-US" dirty="0"/>
            <a:t>Process of science</a:t>
          </a:r>
        </a:p>
      </dgm:t>
    </dgm:pt>
    <dgm:pt modelId="{BC9BFF3A-708A-2F4A-9B98-58775E374044}" type="parTrans" cxnId="{823D62DF-55BD-8847-AB7C-24E4042B3D8D}">
      <dgm:prSet/>
      <dgm:spPr/>
      <dgm:t>
        <a:bodyPr/>
        <a:lstStyle/>
        <a:p>
          <a:endParaRPr lang="en-US"/>
        </a:p>
      </dgm:t>
    </dgm:pt>
    <dgm:pt modelId="{8608CE95-223F-114B-A85C-B5F4F3BFC5BC}" type="sibTrans" cxnId="{823D62DF-55BD-8847-AB7C-24E4042B3D8D}">
      <dgm:prSet/>
      <dgm:spPr/>
      <dgm:t>
        <a:bodyPr/>
        <a:lstStyle/>
        <a:p>
          <a:endParaRPr lang="en-US"/>
        </a:p>
      </dgm:t>
    </dgm:pt>
    <dgm:pt modelId="{75C14756-09A4-A448-B8CC-58E0246D0633}">
      <dgm:prSet phldrT="[Text]"/>
      <dgm:spPr/>
      <dgm:t>
        <a:bodyPr/>
        <a:lstStyle/>
        <a:p>
          <a:r>
            <a:rPr lang="en-US" dirty="0"/>
            <a:t>Process of scholarly communication</a:t>
          </a:r>
        </a:p>
      </dgm:t>
    </dgm:pt>
    <dgm:pt modelId="{0B0C5044-29EB-E94E-AC28-5FD56BF1E0CC}" type="parTrans" cxnId="{85E32200-0900-B34A-BCDA-4444725167D8}">
      <dgm:prSet/>
      <dgm:spPr/>
      <dgm:t>
        <a:bodyPr/>
        <a:lstStyle/>
        <a:p>
          <a:endParaRPr lang="en-US"/>
        </a:p>
      </dgm:t>
    </dgm:pt>
    <dgm:pt modelId="{0340ED99-39C1-1440-AB18-0A5457D73928}" type="sibTrans" cxnId="{85E32200-0900-B34A-BCDA-4444725167D8}">
      <dgm:prSet/>
      <dgm:spPr/>
      <dgm:t>
        <a:bodyPr/>
        <a:lstStyle/>
        <a:p>
          <a:endParaRPr lang="en-US"/>
        </a:p>
      </dgm:t>
    </dgm:pt>
    <dgm:pt modelId="{41ACB533-B607-8546-909C-D02C432C2108}">
      <dgm:prSet phldrT="[Text]"/>
      <dgm:spPr/>
      <dgm:t>
        <a:bodyPr/>
        <a:lstStyle/>
        <a:p>
          <a:r>
            <a:rPr lang="en-US" dirty="0"/>
            <a:t>Products of scholarly communication</a:t>
          </a:r>
        </a:p>
      </dgm:t>
    </dgm:pt>
    <dgm:pt modelId="{55EF29D9-4A24-2342-A30A-8C43EE51B37A}" type="parTrans" cxnId="{2CD1F79D-FCB4-0A47-8867-53F55E9FBF2D}">
      <dgm:prSet/>
      <dgm:spPr/>
      <dgm:t>
        <a:bodyPr/>
        <a:lstStyle/>
        <a:p>
          <a:endParaRPr lang="en-US"/>
        </a:p>
      </dgm:t>
    </dgm:pt>
    <dgm:pt modelId="{F824A3E6-8096-B145-9086-900D73A2B171}" type="sibTrans" cxnId="{2CD1F79D-FCB4-0A47-8867-53F55E9FBF2D}">
      <dgm:prSet/>
      <dgm:spPr/>
      <dgm:t>
        <a:bodyPr/>
        <a:lstStyle/>
        <a:p>
          <a:endParaRPr lang="en-US"/>
        </a:p>
      </dgm:t>
    </dgm:pt>
    <dgm:pt modelId="{C1681E55-1149-9349-9108-770198A327E2}" type="pres">
      <dgm:prSet presAssocID="{0CFF7B7C-255B-694F-A3F7-47957256AA8A}" presName="Name0" presStyleCnt="0">
        <dgm:presLayoutVars>
          <dgm:dir/>
          <dgm:resizeHandles val="exact"/>
        </dgm:presLayoutVars>
      </dgm:prSet>
      <dgm:spPr/>
    </dgm:pt>
    <dgm:pt modelId="{664E1BF5-328E-3742-A88A-1B956BEC5A9D}" type="pres">
      <dgm:prSet presAssocID="{E8D78F57-92BC-EE44-8AE9-364F38A0A9CD}" presName="node" presStyleLbl="node1" presStyleIdx="0" presStyleCnt="3">
        <dgm:presLayoutVars>
          <dgm:bulletEnabled val="1"/>
        </dgm:presLayoutVars>
      </dgm:prSet>
      <dgm:spPr/>
    </dgm:pt>
    <dgm:pt modelId="{2762C745-875C-1E48-A572-F338C9151C2D}" type="pres">
      <dgm:prSet presAssocID="{8608CE95-223F-114B-A85C-B5F4F3BFC5BC}" presName="sibTrans" presStyleLbl="sibTrans2D1" presStyleIdx="0" presStyleCnt="2"/>
      <dgm:spPr/>
    </dgm:pt>
    <dgm:pt modelId="{14091BC3-7E94-BA42-9CBC-89C989A0CD74}" type="pres">
      <dgm:prSet presAssocID="{8608CE95-223F-114B-A85C-B5F4F3BFC5BC}" presName="connectorText" presStyleLbl="sibTrans2D1" presStyleIdx="0" presStyleCnt="2"/>
      <dgm:spPr/>
    </dgm:pt>
    <dgm:pt modelId="{233010CF-7366-F34B-B0D6-1ED4FA4D41B1}" type="pres">
      <dgm:prSet presAssocID="{75C14756-09A4-A448-B8CC-58E0246D0633}" presName="node" presStyleLbl="node1" presStyleIdx="1" presStyleCnt="3">
        <dgm:presLayoutVars>
          <dgm:bulletEnabled val="1"/>
        </dgm:presLayoutVars>
      </dgm:prSet>
      <dgm:spPr/>
    </dgm:pt>
    <dgm:pt modelId="{AFFBB576-AB62-9C4C-B093-2E57AD33ADFC}" type="pres">
      <dgm:prSet presAssocID="{0340ED99-39C1-1440-AB18-0A5457D73928}" presName="sibTrans" presStyleLbl="sibTrans2D1" presStyleIdx="1" presStyleCnt="2"/>
      <dgm:spPr/>
    </dgm:pt>
    <dgm:pt modelId="{FF2AEF08-AFD5-874B-A926-C63980158A72}" type="pres">
      <dgm:prSet presAssocID="{0340ED99-39C1-1440-AB18-0A5457D73928}" presName="connectorText" presStyleLbl="sibTrans2D1" presStyleIdx="1" presStyleCnt="2"/>
      <dgm:spPr/>
    </dgm:pt>
    <dgm:pt modelId="{C1BB679D-7893-324B-B184-BC2B5D642CC8}" type="pres">
      <dgm:prSet presAssocID="{41ACB533-B607-8546-909C-D02C432C2108}" presName="node" presStyleLbl="node1" presStyleIdx="2" presStyleCnt="3">
        <dgm:presLayoutVars>
          <dgm:bulletEnabled val="1"/>
        </dgm:presLayoutVars>
      </dgm:prSet>
      <dgm:spPr/>
    </dgm:pt>
  </dgm:ptLst>
  <dgm:cxnLst>
    <dgm:cxn modelId="{85E32200-0900-B34A-BCDA-4444725167D8}" srcId="{0CFF7B7C-255B-694F-A3F7-47957256AA8A}" destId="{75C14756-09A4-A448-B8CC-58E0246D0633}" srcOrd="1" destOrd="0" parTransId="{0B0C5044-29EB-E94E-AC28-5FD56BF1E0CC}" sibTransId="{0340ED99-39C1-1440-AB18-0A5457D73928}"/>
    <dgm:cxn modelId="{2BEE7923-2965-EF47-BA24-ACE240BE52EB}" type="presOf" srcId="{41ACB533-B607-8546-909C-D02C432C2108}" destId="{C1BB679D-7893-324B-B184-BC2B5D642CC8}" srcOrd="0" destOrd="0" presId="urn:microsoft.com/office/officeart/2005/8/layout/process1"/>
    <dgm:cxn modelId="{CE75F860-58D7-BA4F-B704-5BF5CE1A4DB4}" type="presOf" srcId="{0340ED99-39C1-1440-AB18-0A5457D73928}" destId="{AFFBB576-AB62-9C4C-B093-2E57AD33ADFC}" srcOrd="0" destOrd="0" presId="urn:microsoft.com/office/officeart/2005/8/layout/process1"/>
    <dgm:cxn modelId="{89CCD641-7F53-D848-8622-6DF7871DAA13}" type="presOf" srcId="{75C14756-09A4-A448-B8CC-58E0246D0633}" destId="{233010CF-7366-F34B-B0D6-1ED4FA4D41B1}" srcOrd="0" destOrd="0" presId="urn:microsoft.com/office/officeart/2005/8/layout/process1"/>
    <dgm:cxn modelId="{411F394D-ECF4-D84F-AACC-044A857CF57B}" type="presOf" srcId="{E8D78F57-92BC-EE44-8AE9-364F38A0A9CD}" destId="{664E1BF5-328E-3742-A88A-1B956BEC5A9D}" srcOrd="0" destOrd="0" presId="urn:microsoft.com/office/officeart/2005/8/layout/process1"/>
    <dgm:cxn modelId="{B590DB4D-A178-174D-BFD9-80E80673EF0E}" type="presOf" srcId="{0CFF7B7C-255B-694F-A3F7-47957256AA8A}" destId="{C1681E55-1149-9349-9108-770198A327E2}" srcOrd="0" destOrd="0" presId="urn:microsoft.com/office/officeart/2005/8/layout/process1"/>
    <dgm:cxn modelId="{BCE5A15A-1918-BD48-9BAB-7C196C1A0BBE}" type="presOf" srcId="{0340ED99-39C1-1440-AB18-0A5457D73928}" destId="{FF2AEF08-AFD5-874B-A926-C63980158A72}" srcOrd="1" destOrd="0" presId="urn:microsoft.com/office/officeart/2005/8/layout/process1"/>
    <dgm:cxn modelId="{2CD1F79D-FCB4-0A47-8867-53F55E9FBF2D}" srcId="{0CFF7B7C-255B-694F-A3F7-47957256AA8A}" destId="{41ACB533-B607-8546-909C-D02C432C2108}" srcOrd="2" destOrd="0" parTransId="{55EF29D9-4A24-2342-A30A-8C43EE51B37A}" sibTransId="{F824A3E6-8096-B145-9086-900D73A2B171}"/>
    <dgm:cxn modelId="{A3C838B5-EE13-6A4F-996B-B7ABC0543D5F}" type="presOf" srcId="{8608CE95-223F-114B-A85C-B5F4F3BFC5BC}" destId="{14091BC3-7E94-BA42-9CBC-89C989A0CD74}" srcOrd="1" destOrd="0" presId="urn:microsoft.com/office/officeart/2005/8/layout/process1"/>
    <dgm:cxn modelId="{823D62DF-55BD-8847-AB7C-24E4042B3D8D}" srcId="{0CFF7B7C-255B-694F-A3F7-47957256AA8A}" destId="{E8D78F57-92BC-EE44-8AE9-364F38A0A9CD}" srcOrd="0" destOrd="0" parTransId="{BC9BFF3A-708A-2F4A-9B98-58775E374044}" sibTransId="{8608CE95-223F-114B-A85C-B5F4F3BFC5BC}"/>
    <dgm:cxn modelId="{D246CEE4-40D6-2F4D-9868-4D9441125F25}" type="presOf" srcId="{8608CE95-223F-114B-A85C-B5F4F3BFC5BC}" destId="{2762C745-875C-1E48-A572-F338C9151C2D}" srcOrd="0" destOrd="0" presId="urn:microsoft.com/office/officeart/2005/8/layout/process1"/>
    <dgm:cxn modelId="{7E414CF5-A452-2C46-83C5-4C513667D459}" type="presParOf" srcId="{C1681E55-1149-9349-9108-770198A327E2}" destId="{664E1BF5-328E-3742-A88A-1B956BEC5A9D}" srcOrd="0" destOrd="0" presId="urn:microsoft.com/office/officeart/2005/8/layout/process1"/>
    <dgm:cxn modelId="{78B0F5F3-1D44-1E45-BFF7-2C660DF39D3E}" type="presParOf" srcId="{C1681E55-1149-9349-9108-770198A327E2}" destId="{2762C745-875C-1E48-A572-F338C9151C2D}" srcOrd="1" destOrd="0" presId="urn:microsoft.com/office/officeart/2005/8/layout/process1"/>
    <dgm:cxn modelId="{3B72EB87-3A85-2145-AE7C-1558C108330A}" type="presParOf" srcId="{2762C745-875C-1E48-A572-F338C9151C2D}" destId="{14091BC3-7E94-BA42-9CBC-89C989A0CD74}" srcOrd="0" destOrd="0" presId="urn:microsoft.com/office/officeart/2005/8/layout/process1"/>
    <dgm:cxn modelId="{4A403B07-2CE9-3647-8B11-D06C0774835C}" type="presParOf" srcId="{C1681E55-1149-9349-9108-770198A327E2}" destId="{233010CF-7366-F34B-B0D6-1ED4FA4D41B1}" srcOrd="2" destOrd="0" presId="urn:microsoft.com/office/officeart/2005/8/layout/process1"/>
    <dgm:cxn modelId="{B8AA9778-5F88-1C4E-8097-5B69FBF16B9F}" type="presParOf" srcId="{C1681E55-1149-9349-9108-770198A327E2}" destId="{AFFBB576-AB62-9C4C-B093-2E57AD33ADFC}" srcOrd="3" destOrd="0" presId="urn:microsoft.com/office/officeart/2005/8/layout/process1"/>
    <dgm:cxn modelId="{DF4B5279-3A47-EC43-A52C-281611420346}" type="presParOf" srcId="{AFFBB576-AB62-9C4C-B093-2E57AD33ADFC}" destId="{FF2AEF08-AFD5-874B-A926-C63980158A72}" srcOrd="0" destOrd="0" presId="urn:microsoft.com/office/officeart/2005/8/layout/process1"/>
    <dgm:cxn modelId="{AA75F405-9C06-074E-A69F-4DA36727CF30}" type="presParOf" srcId="{C1681E55-1149-9349-9108-770198A327E2}" destId="{C1BB679D-7893-324B-B184-BC2B5D642CC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CFF7B7C-255B-694F-A3F7-47957256AA8A}" type="doc">
      <dgm:prSet loTypeId="urn:microsoft.com/office/officeart/2005/8/layout/process1" loCatId="" qsTypeId="urn:microsoft.com/office/officeart/2005/8/quickstyle/simple4" qsCatId="simple" csTypeId="urn:microsoft.com/office/officeart/2005/8/colors/accent1_2" csCatId="accent1" phldr="1"/>
      <dgm:spPr/>
    </dgm:pt>
    <dgm:pt modelId="{E8D78F57-92BC-EE44-8AE9-364F38A0A9CD}">
      <dgm:prSet phldrT="[Text]"/>
      <dgm:spPr/>
      <dgm:t>
        <a:bodyPr/>
        <a:lstStyle/>
        <a:p>
          <a:r>
            <a:rPr lang="en-US" dirty="0"/>
            <a:t>Process of science</a:t>
          </a:r>
        </a:p>
      </dgm:t>
    </dgm:pt>
    <dgm:pt modelId="{BC9BFF3A-708A-2F4A-9B98-58775E374044}" type="parTrans" cxnId="{823D62DF-55BD-8847-AB7C-24E4042B3D8D}">
      <dgm:prSet/>
      <dgm:spPr/>
      <dgm:t>
        <a:bodyPr/>
        <a:lstStyle/>
        <a:p>
          <a:endParaRPr lang="en-US"/>
        </a:p>
      </dgm:t>
    </dgm:pt>
    <dgm:pt modelId="{8608CE95-223F-114B-A85C-B5F4F3BFC5BC}" type="sibTrans" cxnId="{823D62DF-55BD-8847-AB7C-24E4042B3D8D}">
      <dgm:prSet/>
      <dgm:spPr/>
      <dgm:t>
        <a:bodyPr/>
        <a:lstStyle/>
        <a:p>
          <a:endParaRPr lang="en-US"/>
        </a:p>
      </dgm:t>
    </dgm:pt>
    <dgm:pt modelId="{75C14756-09A4-A448-B8CC-58E0246D0633}">
      <dgm:prSet phldrT="[Text]"/>
      <dgm:spPr/>
      <dgm:t>
        <a:bodyPr/>
        <a:lstStyle/>
        <a:p>
          <a:r>
            <a:rPr lang="en-US" dirty="0"/>
            <a:t>Process of scholarly communication</a:t>
          </a:r>
        </a:p>
      </dgm:t>
    </dgm:pt>
    <dgm:pt modelId="{0B0C5044-29EB-E94E-AC28-5FD56BF1E0CC}" type="parTrans" cxnId="{85E32200-0900-B34A-BCDA-4444725167D8}">
      <dgm:prSet/>
      <dgm:spPr/>
      <dgm:t>
        <a:bodyPr/>
        <a:lstStyle/>
        <a:p>
          <a:endParaRPr lang="en-US"/>
        </a:p>
      </dgm:t>
    </dgm:pt>
    <dgm:pt modelId="{0340ED99-39C1-1440-AB18-0A5457D73928}" type="sibTrans" cxnId="{85E32200-0900-B34A-BCDA-4444725167D8}">
      <dgm:prSet/>
      <dgm:spPr/>
      <dgm:t>
        <a:bodyPr/>
        <a:lstStyle/>
        <a:p>
          <a:endParaRPr lang="en-US"/>
        </a:p>
      </dgm:t>
    </dgm:pt>
    <dgm:pt modelId="{41ACB533-B607-8546-909C-D02C432C2108}">
      <dgm:prSet phldrT="[Text]"/>
      <dgm:spPr/>
      <dgm:t>
        <a:bodyPr/>
        <a:lstStyle/>
        <a:p>
          <a:r>
            <a:rPr lang="en-US" dirty="0"/>
            <a:t>Products of scholarly communication</a:t>
          </a:r>
        </a:p>
      </dgm:t>
    </dgm:pt>
    <dgm:pt modelId="{55EF29D9-4A24-2342-A30A-8C43EE51B37A}" type="parTrans" cxnId="{2CD1F79D-FCB4-0A47-8867-53F55E9FBF2D}">
      <dgm:prSet/>
      <dgm:spPr/>
      <dgm:t>
        <a:bodyPr/>
        <a:lstStyle/>
        <a:p>
          <a:endParaRPr lang="en-US"/>
        </a:p>
      </dgm:t>
    </dgm:pt>
    <dgm:pt modelId="{F824A3E6-8096-B145-9086-900D73A2B171}" type="sibTrans" cxnId="{2CD1F79D-FCB4-0A47-8867-53F55E9FBF2D}">
      <dgm:prSet/>
      <dgm:spPr/>
      <dgm:t>
        <a:bodyPr/>
        <a:lstStyle/>
        <a:p>
          <a:endParaRPr lang="en-US"/>
        </a:p>
      </dgm:t>
    </dgm:pt>
    <dgm:pt modelId="{C1681E55-1149-9349-9108-770198A327E2}" type="pres">
      <dgm:prSet presAssocID="{0CFF7B7C-255B-694F-A3F7-47957256AA8A}" presName="Name0" presStyleCnt="0">
        <dgm:presLayoutVars>
          <dgm:dir/>
          <dgm:resizeHandles val="exact"/>
        </dgm:presLayoutVars>
      </dgm:prSet>
      <dgm:spPr/>
    </dgm:pt>
    <dgm:pt modelId="{664E1BF5-328E-3742-A88A-1B956BEC5A9D}" type="pres">
      <dgm:prSet presAssocID="{E8D78F57-92BC-EE44-8AE9-364F38A0A9CD}" presName="node" presStyleLbl="node1" presStyleIdx="0" presStyleCnt="3">
        <dgm:presLayoutVars>
          <dgm:bulletEnabled val="1"/>
        </dgm:presLayoutVars>
      </dgm:prSet>
      <dgm:spPr/>
    </dgm:pt>
    <dgm:pt modelId="{2762C745-875C-1E48-A572-F338C9151C2D}" type="pres">
      <dgm:prSet presAssocID="{8608CE95-223F-114B-A85C-B5F4F3BFC5BC}" presName="sibTrans" presStyleLbl="sibTrans2D1" presStyleIdx="0" presStyleCnt="2"/>
      <dgm:spPr/>
    </dgm:pt>
    <dgm:pt modelId="{14091BC3-7E94-BA42-9CBC-89C989A0CD74}" type="pres">
      <dgm:prSet presAssocID="{8608CE95-223F-114B-A85C-B5F4F3BFC5BC}" presName="connectorText" presStyleLbl="sibTrans2D1" presStyleIdx="0" presStyleCnt="2"/>
      <dgm:spPr/>
    </dgm:pt>
    <dgm:pt modelId="{233010CF-7366-F34B-B0D6-1ED4FA4D41B1}" type="pres">
      <dgm:prSet presAssocID="{75C14756-09A4-A448-B8CC-58E0246D0633}" presName="node" presStyleLbl="node1" presStyleIdx="1" presStyleCnt="3">
        <dgm:presLayoutVars>
          <dgm:bulletEnabled val="1"/>
        </dgm:presLayoutVars>
      </dgm:prSet>
      <dgm:spPr/>
    </dgm:pt>
    <dgm:pt modelId="{AFFBB576-AB62-9C4C-B093-2E57AD33ADFC}" type="pres">
      <dgm:prSet presAssocID="{0340ED99-39C1-1440-AB18-0A5457D73928}" presName="sibTrans" presStyleLbl="sibTrans2D1" presStyleIdx="1" presStyleCnt="2"/>
      <dgm:spPr/>
    </dgm:pt>
    <dgm:pt modelId="{FF2AEF08-AFD5-874B-A926-C63980158A72}" type="pres">
      <dgm:prSet presAssocID="{0340ED99-39C1-1440-AB18-0A5457D73928}" presName="connectorText" presStyleLbl="sibTrans2D1" presStyleIdx="1" presStyleCnt="2"/>
      <dgm:spPr/>
    </dgm:pt>
    <dgm:pt modelId="{C1BB679D-7893-324B-B184-BC2B5D642CC8}" type="pres">
      <dgm:prSet presAssocID="{41ACB533-B607-8546-909C-D02C432C2108}" presName="node" presStyleLbl="node1" presStyleIdx="2" presStyleCnt="3">
        <dgm:presLayoutVars>
          <dgm:bulletEnabled val="1"/>
        </dgm:presLayoutVars>
      </dgm:prSet>
      <dgm:spPr/>
    </dgm:pt>
  </dgm:ptLst>
  <dgm:cxnLst>
    <dgm:cxn modelId="{85E32200-0900-B34A-BCDA-4444725167D8}" srcId="{0CFF7B7C-255B-694F-A3F7-47957256AA8A}" destId="{75C14756-09A4-A448-B8CC-58E0246D0633}" srcOrd="1" destOrd="0" parTransId="{0B0C5044-29EB-E94E-AC28-5FD56BF1E0CC}" sibTransId="{0340ED99-39C1-1440-AB18-0A5457D73928}"/>
    <dgm:cxn modelId="{CCD82612-848C-C54D-968F-AC59300429BC}" type="presOf" srcId="{41ACB533-B607-8546-909C-D02C432C2108}" destId="{C1BB679D-7893-324B-B184-BC2B5D642CC8}" srcOrd="0" destOrd="0" presId="urn:microsoft.com/office/officeart/2005/8/layout/process1"/>
    <dgm:cxn modelId="{60184F1A-12BE-2646-A196-8D216D6CB62A}" type="presOf" srcId="{0340ED99-39C1-1440-AB18-0A5457D73928}" destId="{FF2AEF08-AFD5-874B-A926-C63980158A72}" srcOrd="1" destOrd="0" presId="urn:microsoft.com/office/officeart/2005/8/layout/process1"/>
    <dgm:cxn modelId="{07715F24-6114-F240-B277-8ACDB7120E9B}" type="presOf" srcId="{8608CE95-223F-114B-A85C-B5F4F3BFC5BC}" destId="{2762C745-875C-1E48-A572-F338C9151C2D}" srcOrd="0" destOrd="0" presId="urn:microsoft.com/office/officeart/2005/8/layout/process1"/>
    <dgm:cxn modelId="{7D846724-8E7F-F544-9EEC-4FDF39517819}" type="presOf" srcId="{8608CE95-223F-114B-A85C-B5F4F3BFC5BC}" destId="{14091BC3-7E94-BA42-9CBC-89C989A0CD74}" srcOrd="1" destOrd="0" presId="urn:microsoft.com/office/officeart/2005/8/layout/process1"/>
    <dgm:cxn modelId="{73DB393A-9132-E744-98C6-25CB3EC6903B}" type="presOf" srcId="{75C14756-09A4-A448-B8CC-58E0246D0633}" destId="{233010CF-7366-F34B-B0D6-1ED4FA4D41B1}" srcOrd="0" destOrd="0" presId="urn:microsoft.com/office/officeart/2005/8/layout/process1"/>
    <dgm:cxn modelId="{247E515F-CB84-3141-80D4-5C3FCD5A38AD}" type="presOf" srcId="{E8D78F57-92BC-EE44-8AE9-364F38A0A9CD}" destId="{664E1BF5-328E-3742-A88A-1B956BEC5A9D}" srcOrd="0" destOrd="0" presId="urn:microsoft.com/office/officeart/2005/8/layout/process1"/>
    <dgm:cxn modelId="{2CD1F79D-FCB4-0A47-8867-53F55E9FBF2D}" srcId="{0CFF7B7C-255B-694F-A3F7-47957256AA8A}" destId="{41ACB533-B607-8546-909C-D02C432C2108}" srcOrd="2" destOrd="0" parTransId="{55EF29D9-4A24-2342-A30A-8C43EE51B37A}" sibTransId="{F824A3E6-8096-B145-9086-900D73A2B171}"/>
    <dgm:cxn modelId="{1A5266AC-3F9D-F244-BDAC-4D7DB67BD8C5}" type="presOf" srcId="{0340ED99-39C1-1440-AB18-0A5457D73928}" destId="{AFFBB576-AB62-9C4C-B093-2E57AD33ADFC}" srcOrd="0" destOrd="0" presId="urn:microsoft.com/office/officeart/2005/8/layout/process1"/>
    <dgm:cxn modelId="{AB12A5B4-6519-974D-8030-023843A73853}" type="presOf" srcId="{0CFF7B7C-255B-694F-A3F7-47957256AA8A}" destId="{C1681E55-1149-9349-9108-770198A327E2}" srcOrd="0" destOrd="0" presId="urn:microsoft.com/office/officeart/2005/8/layout/process1"/>
    <dgm:cxn modelId="{823D62DF-55BD-8847-AB7C-24E4042B3D8D}" srcId="{0CFF7B7C-255B-694F-A3F7-47957256AA8A}" destId="{E8D78F57-92BC-EE44-8AE9-364F38A0A9CD}" srcOrd="0" destOrd="0" parTransId="{BC9BFF3A-708A-2F4A-9B98-58775E374044}" sibTransId="{8608CE95-223F-114B-A85C-B5F4F3BFC5BC}"/>
    <dgm:cxn modelId="{FC200CC4-5B8F-4841-920F-C54F396DB96F}" type="presParOf" srcId="{C1681E55-1149-9349-9108-770198A327E2}" destId="{664E1BF5-328E-3742-A88A-1B956BEC5A9D}" srcOrd="0" destOrd="0" presId="urn:microsoft.com/office/officeart/2005/8/layout/process1"/>
    <dgm:cxn modelId="{A6C7583F-4629-564C-87E1-83EB9D52753F}" type="presParOf" srcId="{C1681E55-1149-9349-9108-770198A327E2}" destId="{2762C745-875C-1E48-A572-F338C9151C2D}" srcOrd="1" destOrd="0" presId="urn:microsoft.com/office/officeart/2005/8/layout/process1"/>
    <dgm:cxn modelId="{941D0DF4-B8BC-E640-BCD9-16111E818129}" type="presParOf" srcId="{2762C745-875C-1E48-A572-F338C9151C2D}" destId="{14091BC3-7E94-BA42-9CBC-89C989A0CD74}" srcOrd="0" destOrd="0" presId="urn:microsoft.com/office/officeart/2005/8/layout/process1"/>
    <dgm:cxn modelId="{F09B984B-EAD3-664D-BD1B-A203EBD0846C}" type="presParOf" srcId="{C1681E55-1149-9349-9108-770198A327E2}" destId="{233010CF-7366-F34B-B0D6-1ED4FA4D41B1}" srcOrd="2" destOrd="0" presId="urn:microsoft.com/office/officeart/2005/8/layout/process1"/>
    <dgm:cxn modelId="{76D969E1-AACA-274B-A14E-166E60ACF512}" type="presParOf" srcId="{C1681E55-1149-9349-9108-770198A327E2}" destId="{AFFBB576-AB62-9C4C-B093-2E57AD33ADFC}" srcOrd="3" destOrd="0" presId="urn:microsoft.com/office/officeart/2005/8/layout/process1"/>
    <dgm:cxn modelId="{DA9F7F5E-581D-114E-A9D0-844269DE8C78}" type="presParOf" srcId="{AFFBB576-AB62-9C4C-B093-2E57AD33ADFC}" destId="{FF2AEF08-AFD5-874B-A926-C63980158A72}" srcOrd="0" destOrd="0" presId="urn:microsoft.com/office/officeart/2005/8/layout/process1"/>
    <dgm:cxn modelId="{42D58522-24CA-DD46-983F-ED637A9207B8}" type="presParOf" srcId="{C1681E55-1149-9349-9108-770198A327E2}" destId="{C1BB679D-7893-324B-B184-BC2B5D642CC8}"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1A30BD-CDAE-4216-B505-8DB85A525D1A}" type="doc">
      <dgm:prSet loTypeId="urn:microsoft.com/office/officeart/2005/8/layout/cycle5" loCatId="cycle" qsTypeId="urn:microsoft.com/office/officeart/2005/8/quickstyle/simple1" qsCatId="simple" csTypeId="urn:microsoft.com/office/officeart/2005/8/colors/accent1_2" csCatId="accent1" phldr="1"/>
      <dgm:spPr/>
      <dgm:t>
        <a:bodyPr/>
        <a:lstStyle/>
        <a:p>
          <a:endParaRPr lang="en-US"/>
        </a:p>
      </dgm:t>
    </dgm:pt>
    <dgm:pt modelId="{EFBA9109-B817-43D4-BC85-5AA04F472ADF}">
      <dgm:prSet phldrT="[Text]"/>
      <dgm:spPr/>
      <dgm:t>
        <a:bodyPr/>
        <a:lstStyle/>
        <a:p>
          <a:r>
            <a:rPr lang="en-US" dirty="0"/>
            <a:t>Theories</a:t>
          </a:r>
        </a:p>
      </dgm:t>
    </dgm:pt>
    <dgm:pt modelId="{33528905-CF65-42C1-8866-258370A558C2}" type="parTrans" cxnId="{392B107A-CD8C-4213-9238-DD479A197936}">
      <dgm:prSet/>
      <dgm:spPr/>
      <dgm:t>
        <a:bodyPr/>
        <a:lstStyle/>
        <a:p>
          <a:endParaRPr lang="en-US"/>
        </a:p>
      </dgm:t>
    </dgm:pt>
    <dgm:pt modelId="{6FCAE698-0BC5-48DD-B506-28F0C81B7F1B}" type="sibTrans" cxnId="{392B107A-CD8C-4213-9238-DD479A197936}">
      <dgm:prSet/>
      <dgm:spPr/>
      <dgm:t>
        <a:bodyPr/>
        <a:lstStyle/>
        <a:p>
          <a:endParaRPr lang="en-US"/>
        </a:p>
      </dgm:t>
    </dgm:pt>
    <dgm:pt modelId="{45368FE6-7C59-4919-BE1F-818DB0FE4364}">
      <dgm:prSet phldrT="[Text]"/>
      <dgm:spPr/>
      <dgm:t>
        <a:bodyPr/>
        <a:lstStyle/>
        <a:p>
          <a:r>
            <a:rPr lang="en-US" dirty="0"/>
            <a:t>Hypotheses</a:t>
          </a:r>
        </a:p>
      </dgm:t>
    </dgm:pt>
    <dgm:pt modelId="{59056986-3421-43F7-9038-D1FFF4F1CA4C}" type="parTrans" cxnId="{E3276823-7ABD-4081-BD7E-BB15A7D56FFE}">
      <dgm:prSet/>
      <dgm:spPr/>
      <dgm:t>
        <a:bodyPr/>
        <a:lstStyle/>
        <a:p>
          <a:endParaRPr lang="en-US"/>
        </a:p>
      </dgm:t>
    </dgm:pt>
    <dgm:pt modelId="{BA85C630-AEB4-4E9D-BFE5-007F0C99E2BC}" type="sibTrans" cxnId="{E3276823-7ABD-4081-BD7E-BB15A7D56FFE}">
      <dgm:prSet/>
      <dgm:spPr/>
      <dgm:t>
        <a:bodyPr/>
        <a:lstStyle/>
        <a:p>
          <a:endParaRPr lang="en-US"/>
        </a:p>
      </dgm:t>
    </dgm:pt>
    <dgm:pt modelId="{9E2501E9-929E-41E1-9268-894137AAD2B8}">
      <dgm:prSet phldrT="[Text]"/>
      <dgm:spPr/>
      <dgm:t>
        <a:bodyPr/>
        <a:lstStyle/>
        <a:p>
          <a:r>
            <a:rPr lang="en-US" dirty="0"/>
            <a:t>Observation</a:t>
          </a:r>
        </a:p>
      </dgm:t>
    </dgm:pt>
    <dgm:pt modelId="{39B8E2C0-7CFD-4431-81E6-0A91B96AB12F}" type="parTrans" cxnId="{2190AFE6-4C5C-4A9B-B545-51D683F30295}">
      <dgm:prSet/>
      <dgm:spPr/>
      <dgm:t>
        <a:bodyPr/>
        <a:lstStyle/>
        <a:p>
          <a:endParaRPr lang="en-US"/>
        </a:p>
      </dgm:t>
    </dgm:pt>
    <dgm:pt modelId="{4376CFEC-CB83-4740-960F-CC99A527E3D4}" type="sibTrans" cxnId="{2190AFE6-4C5C-4A9B-B545-51D683F30295}">
      <dgm:prSet/>
      <dgm:spPr/>
      <dgm:t>
        <a:bodyPr/>
        <a:lstStyle/>
        <a:p>
          <a:endParaRPr lang="en-US"/>
        </a:p>
      </dgm:t>
    </dgm:pt>
    <dgm:pt modelId="{67F968EF-1450-4C55-B9D5-05F7C32059EF}">
      <dgm:prSet phldrT="[Text]"/>
      <dgm:spPr/>
      <dgm:t>
        <a:bodyPr/>
        <a:lstStyle/>
        <a:p>
          <a:r>
            <a:rPr lang="en-US" dirty="0"/>
            <a:t>Generalizations</a:t>
          </a:r>
        </a:p>
      </dgm:t>
    </dgm:pt>
    <dgm:pt modelId="{337AE81D-0116-442A-AD3A-965757C5BCA2}" type="parTrans" cxnId="{DA50F7C2-45DC-4982-B6A4-AB88EA754628}">
      <dgm:prSet/>
      <dgm:spPr/>
      <dgm:t>
        <a:bodyPr/>
        <a:lstStyle/>
        <a:p>
          <a:endParaRPr lang="en-US"/>
        </a:p>
      </dgm:t>
    </dgm:pt>
    <dgm:pt modelId="{85D45371-9828-42AD-896B-F642D8AE424F}" type="sibTrans" cxnId="{DA50F7C2-45DC-4982-B6A4-AB88EA754628}">
      <dgm:prSet/>
      <dgm:spPr/>
      <dgm:t>
        <a:bodyPr/>
        <a:lstStyle/>
        <a:p>
          <a:endParaRPr lang="en-US"/>
        </a:p>
      </dgm:t>
    </dgm:pt>
    <dgm:pt modelId="{1FAA1A7B-335D-4004-B098-3D6C0EC0EED7}" type="pres">
      <dgm:prSet presAssocID="{ED1A30BD-CDAE-4216-B505-8DB85A525D1A}" presName="cycle" presStyleCnt="0">
        <dgm:presLayoutVars>
          <dgm:dir/>
          <dgm:resizeHandles val="exact"/>
        </dgm:presLayoutVars>
      </dgm:prSet>
      <dgm:spPr/>
    </dgm:pt>
    <dgm:pt modelId="{540190ED-8C87-4D90-95CD-26475350FF7A}" type="pres">
      <dgm:prSet presAssocID="{EFBA9109-B817-43D4-BC85-5AA04F472ADF}" presName="node" presStyleLbl="node1" presStyleIdx="0" presStyleCnt="4">
        <dgm:presLayoutVars>
          <dgm:bulletEnabled val="1"/>
        </dgm:presLayoutVars>
      </dgm:prSet>
      <dgm:spPr/>
    </dgm:pt>
    <dgm:pt modelId="{82F778A2-D195-4209-BDFB-372DFE82B7A7}" type="pres">
      <dgm:prSet presAssocID="{EFBA9109-B817-43D4-BC85-5AA04F472ADF}" presName="spNode" presStyleCnt="0"/>
      <dgm:spPr/>
    </dgm:pt>
    <dgm:pt modelId="{B24B5BAF-3B52-4491-BAEE-81D1F11D98E7}" type="pres">
      <dgm:prSet presAssocID="{6FCAE698-0BC5-48DD-B506-28F0C81B7F1B}" presName="sibTrans" presStyleLbl="sibTrans1D1" presStyleIdx="0" presStyleCnt="4"/>
      <dgm:spPr/>
    </dgm:pt>
    <dgm:pt modelId="{DDD162C8-2AA8-465E-BB66-CA96A733EB14}" type="pres">
      <dgm:prSet presAssocID="{45368FE6-7C59-4919-BE1F-818DB0FE4364}" presName="node" presStyleLbl="node1" presStyleIdx="1" presStyleCnt="4">
        <dgm:presLayoutVars>
          <dgm:bulletEnabled val="1"/>
        </dgm:presLayoutVars>
      </dgm:prSet>
      <dgm:spPr/>
    </dgm:pt>
    <dgm:pt modelId="{69CE63A1-7C29-4D49-9E33-000DED9A7E3B}" type="pres">
      <dgm:prSet presAssocID="{45368FE6-7C59-4919-BE1F-818DB0FE4364}" presName="spNode" presStyleCnt="0"/>
      <dgm:spPr/>
    </dgm:pt>
    <dgm:pt modelId="{367706A6-158B-455A-B432-A111B95D9811}" type="pres">
      <dgm:prSet presAssocID="{BA85C630-AEB4-4E9D-BFE5-007F0C99E2BC}" presName="sibTrans" presStyleLbl="sibTrans1D1" presStyleIdx="1" presStyleCnt="4"/>
      <dgm:spPr/>
    </dgm:pt>
    <dgm:pt modelId="{B0D93EF1-3415-4318-8F75-1DA8E3D7EF3E}" type="pres">
      <dgm:prSet presAssocID="{9E2501E9-929E-41E1-9268-894137AAD2B8}" presName="node" presStyleLbl="node1" presStyleIdx="2" presStyleCnt="4">
        <dgm:presLayoutVars>
          <dgm:bulletEnabled val="1"/>
        </dgm:presLayoutVars>
      </dgm:prSet>
      <dgm:spPr/>
    </dgm:pt>
    <dgm:pt modelId="{4E1DF062-7ECE-4661-939B-5B86C06C525A}" type="pres">
      <dgm:prSet presAssocID="{9E2501E9-929E-41E1-9268-894137AAD2B8}" presName="spNode" presStyleCnt="0"/>
      <dgm:spPr/>
    </dgm:pt>
    <dgm:pt modelId="{74A4727F-F714-4500-BE8D-82CA69B4483F}" type="pres">
      <dgm:prSet presAssocID="{4376CFEC-CB83-4740-960F-CC99A527E3D4}" presName="sibTrans" presStyleLbl="sibTrans1D1" presStyleIdx="2" presStyleCnt="4"/>
      <dgm:spPr/>
    </dgm:pt>
    <dgm:pt modelId="{37E9314C-8A7C-4D58-9535-D8D5E83E6791}" type="pres">
      <dgm:prSet presAssocID="{67F968EF-1450-4C55-B9D5-05F7C32059EF}" presName="node" presStyleLbl="node1" presStyleIdx="3" presStyleCnt="4">
        <dgm:presLayoutVars>
          <dgm:bulletEnabled val="1"/>
        </dgm:presLayoutVars>
      </dgm:prSet>
      <dgm:spPr/>
    </dgm:pt>
    <dgm:pt modelId="{F592F9D4-4EA2-4E5B-B8B2-67DA533C2EC7}" type="pres">
      <dgm:prSet presAssocID="{67F968EF-1450-4C55-B9D5-05F7C32059EF}" presName="spNode" presStyleCnt="0"/>
      <dgm:spPr/>
    </dgm:pt>
    <dgm:pt modelId="{FC175620-73D4-44DB-AF88-94106694047A}" type="pres">
      <dgm:prSet presAssocID="{85D45371-9828-42AD-896B-F642D8AE424F}" presName="sibTrans" presStyleLbl="sibTrans1D1" presStyleIdx="3" presStyleCnt="4"/>
      <dgm:spPr/>
    </dgm:pt>
  </dgm:ptLst>
  <dgm:cxnLst>
    <dgm:cxn modelId="{3D633122-24BB-B24C-8D73-B0275FC38618}" type="presOf" srcId="{67F968EF-1450-4C55-B9D5-05F7C32059EF}" destId="{37E9314C-8A7C-4D58-9535-D8D5E83E6791}" srcOrd="0" destOrd="0" presId="urn:microsoft.com/office/officeart/2005/8/layout/cycle5"/>
    <dgm:cxn modelId="{E3276823-7ABD-4081-BD7E-BB15A7D56FFE}" srcId="{ED1A30BD-CDAE-4216-B505-8DB85A525D1A}" destId="{45368FE6-7C59-4919-BE1F-818DB0FE4364}" srcOrd="1" destOrd="0" parTransId="{59056986-3421-43F7-9038-D1FFF4F1CA4C}" sibTransId="{BA85C630-AEB4-4E9D-BFE5-007F0C99E2BC}"/>
    <dgm:cxn modelId="{739A7231-6A6C-FD40-8394-83A94B36674A}" type="presOf" srcId="{6FCAE698-0BC5-48DD-B506-28F0C81B7F1B}" destId="{B24B5BAF-3B52-4491-BAEE-81D1F11D98E7}" srcOrd="0" destOrd="0" presId="urn:microsoft.com/office/officeart/2005/8/layout/cycle5"/>
    <dgm:cxn modelId="{885A4966-5A56-B245-916E-F3859DC2DD22}" type="presOf" srcId="{EFBA9109-B817-43D4-BC85-5AA04F472ADF}" destId="{540190ED-8C87-4D90-95CD-26475350FF7A}" srcOrd="0" destOrd="0" presId="urn:microsoft.com/office/officeart/2005/8/layout/cycle5"/>
    <dgm:cxn modelId="{5EF0D656-5415-8043-ABDB-E3E884896B91}" type="presOf" srcId="{9E2501E9-929E-41E1-9268-894137AAD2B8}" destId="{B0D93EF1-3415-4318-8F75-1DA8E3D7EF3E}" srcOrd="0" destOrd="0" presId="urn:microsoft.com/office/officeart/2005/8/layout/cycle5"/>
    <dgm:cxn modelId="{392B107A-CD8C-4213-9238-DD479A197936}" srcId="{ED1A30BD-CDAE-4216-B505-8DB85A525D1A}" destId="{EFBA9109-B817-43D4-BC85-5AA04F472ADF}" srcOrd="0" destOrd="0" parTransId="{33528905-CF65-42C1-8866-258370A558C2}" sibTransId="{6FCAE698-0BC5-48DD-B506-28F0C81B7F1B}"/>
    <dgm:cxn modelId="{554B587B-8966-2945-BF3C-27BBCD5A3655}" type="presOf" srcId="{BA85C630-AEB4-4E9D-BFE5-007F0C99E2BC}" destId="{367706A6-158B-455A-B432-A111B95D9811}" srcOrd="0" destOrd="0" presId="urn:microsoft.com/office/officeart/2005/8/layout/cycle5"/>
    <dgm:cxn modelId="{41F3E689-D06F-334C-AE4C-C3D38E2CCDE4}" type="presOf" srcId="{85D45371-9828-42AD-896B-F642D8AE424F}" destId="{FC175620-73D4-44DB-AF88-94106694047A}" srcOrd="0" destOrd="0" presId="urn:microsoft.com/office/officeart/2005/8/layout/cycle5"/>
    <dgm:cxn modelId="{1CB844B1-50F9-8942-8FF6-2D51A07D5AF7}" type="presOf" srcId="{ED1A30BD-CDAE-4216-B505-8DB85A525D1A}" destId="{1FAA1A7B-335D-4004-B098-3D6C0EC0EED7}" srcOrd="0" destOrd="0" presId="urn:microsoft.com/office/officeart/2005/8/layout/cycle5"/>
    <dgm:cxn modelId="{DA50F7C2-45DC-4982-B6A4-AB88EA754628}" srcId="{ED1A30BD-CDAE-4216-B505-8DB85A525D1A}" destId="{67F968EF-1450-4C55-B9D5-05F7C32059EF}" srcOrd="3" destOrd="0" parTransId="{337AE81D-0116-442A-AD3A-965757C5BCA2}" sibTransId="{85D45371-9828-42AD-896B-F642D8AE424F}"/>
    <dgm:cxn modelId="{3BB31BCA-2669-2A4F-8413-9D1E2E239F02}" type="presOf" srcId="{4376CFEC-CB83-4740-960F-CC99A527E3D4}" destId="{74A4727F-F714-4500-BE8D-82CA69B4483F}" srcOrd="0" destOrd="0" presId="urn:microsoft.com/office/officeart/2005/8/layout/cycle5"/>
    <dgm:cxn modelId="{B3F198D3-1D88-B249-8EEF-0B492BD7A43C}" type="presOf" srcId="{45368FE6-7C59-4919-BE1F-818DB0FE4364}" destId="{DDD162C8-2AA8-465E-BB66-CA96A733EB14}" srcOrd="0" destOrd="0" presId="urn:microsoft.com/office/officeart/2005/8/layout/cycle5"/>
    <dgm:cxn modelId="{2190AFE6-4C5C-4A9B-B545-51D683F30295}" srcId="{ED1A30BD-CDAE-4216-B505-8DB85A525D1A}" destId="{9E2501E9-929E-41E1-9268-894137AAD2B8}" srcOrd="2" destOrd="0" parTransId="{39B8E2C0-7CFD-4431-81E6-0A91B96AB12F}" sibTransId="{4376CFEC-CB83-4740-960F-CC99A527E3D4}"/>
    <dgm:cxn modelId="{8E3CDCB2-BFA0-ED4B-89D6-D6FD04ABE7B6}" type="presParOf" srcId="{1FAA1A7B-335D-4004-B098-3D6C0EC0EED7}" destId="{540190ED-8C87-4D90-95CD-26475350FF7A}" srcOrd="0" destOrd="0" presId="urn:microsoft.com/office/officeart/2005/8/layout/cycle5"/>
    <dgm:cxn modelId="{DCDCFAE7-7E32-C740-B0DA-EE61E425FB26}" type="presParOf" srcId="{1FAA1A7B-335D-4004-B098-3D6C0EC0EED7}" destId="{82F778A2-D195-4209-BDFB-372DFE82B7A7}" srcOrd="1" destOrd="0" presId="urn:microsoft.com/office/officeart/2005/8/layout/cycle5"/>
    <dgm:cxn modelId="{D77F15EF-C19C-244B-AFBE-A1B9AF05626E}" type="presParOf" srcId="{1FAA1A7B-335D-4004-B098-3D6C0EC0EED7}" destId="{B24B5BAF-3B52-4491-BAEE-81D1F11D98E7}" srcOrd="2" destOrd="0" presId="urn:microsoft.com/office/officeart/2005/8/layout/cycle5"/>
    <dgm:cxn modelId="{5E8DE091-AA82-1E4F-915B-1722C4E410DA}" type="presParOf" srcId="{1FAA1A7B-335D-4004-B098-3D6C0EC0EED7}" destId="{DDD162C8-2AA8-465E-BB66-CA96A733EB14}" srcOrd="3" destOrd="0" presId="urn:microsoft.com/office/officeart/2005/8/layout/cycle5"/>
    <dgm:cxn modelId="{7E28C170-046D-F045-8ED3-E8AAC86DAC5D}" type="presParOf" srcId="{1FAA1A7B-335D-4004-B098-3D6C0EC0EED7}" destId="{69CE63A1-7C29-4D49-9E33-000DED9A7E3B}" srcOrd="4" destOrd="0" presId="urn:microsoft.com/office/officeart/2005/8/layout/cycle5"/>
    <dgm:cxn modelId="{D6FADFAD-447E-E748-88F1-9ACD674AB4B0}" type="presParOf" srcId="{1FAA1A7B-335D-4004-B098-3D6C0EC0EED7}" destId="{367706A6-158B-455A-B432-A111B95D9811}" srcOrd="5" destOrd="0" presId="urn:microsoft.com/office/officeart/2005/8/layout/cycle5"/>
    <dgm:cxn modelId="{D4D58FD0-784E-DE46-976D-3A9559C0AA56}" type="presParOf" srcId="{1FAA1A7B-335D-4004-B098-3D6C0EC0EED7}" destId="{B0D93EF1-3415-4318-8F75-1DA8E3D7EF3E}" srcOrd="6" destOrd="0" presId="urn:microsoft.com/office/officeart/2005/8/layout/cycle5"/>
    <dgm:cxn modelId="{6769C360-49E4-A74E-A3C9-2B501694E935}" type="presParOf" srcId="{1FAA1A7B-335D-4004-B098-3D6C0EC0EED7}" destId="{4E1DF062-7ECE-4661-939B-5B86C06C525A}" srcOrd="7" destOrd="0" presId="urn:microsoft.com/office/officeart/2005/8/layout/cycle5"/>
    <dgm:cxn modelId="{4422B9B0-D6FA-784D-91F2-79273CE731CB}" type="presParOf" srcId="{1FAA1A7B-335D-4004-B098-3D6C0EC0EED7}" destId="{74A4727F-F714-4500-BE8D-82CA69B4483F}" srcOrd="8" destOrd="0" presId="urn:microsoft.com/office/officeart/2005/8/layout/cycle5"/>
    <dgm:cxn modelId="{D9C35E61-A4AD-F44A-9A4B-C73CE20B9B02}" type="presParOf" srcId="{1FAA1A7B-335D-4004-B098-3D6C0EC0EED7}" destId="{37E9314C-8A7C-4D58-9535-D8D5E83E6791}" srcOrd="9" destOrd="0" presId="urn:microsoft.com/office/officeart/2005/8/layout/cycle5"/>
    <dgm:cxn modelId="{7AC79F2B-B272-4047-86D5-2427BCB1105F}" type="presParOf" srcId="{1FAA1A7B-335D-4004-B098-3D6C0EC0EED7}" destId="{F592F9D4-4EA2-4E5B-B8B2-67DA533C2EC7}" srcOrd="10" destOrd="0" presId="urn:microsoft.com/office/officeart/2005/8/layout/cycle5"/>
    <dgm:cxn modelId="{1A3C753F-C350-BA4A-9522-5FD80F92ECE5}" type="presParOf" srcId="{1FAA1A7B-335D-4004-B098-3D6C0EC0EED7}" destId="{FC175620-73D4-44DB-AF88-94106694047A}" srcOrd="11" destOrd="0" presId="urn:microsoft.com/office/officeart/2005/8/layout/cycle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03C5B3-CD54-49F4-8D3B-7DF5A9830703}">
      <dsp:nvSpPr>
        <dsp:cNvPr id="0" name=""/>
        <dsp:cNvSpPr/>
      </dsp:nvSpPr>
      <dsp:spPr>
        <a:xfrm>
          <a:off x="4358" y="1416582"/>
          <a:ext cx="1981687" cy="9013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b="1" kern="1200" dirty="0"/>
            <a:t>exploratory</a:t>
          </a:r>
        </a:p>
      </dsp:txBody>
      <dsp:txXfrm>
        <a:off x="4358" y="1416582"/>
        <a:ext cx="1981687" cy="600897"/>
      </dsp:txXfrm>
    </dsp:sp>
    <dsp:sp modelId="{BF010698-F18F-4150-B57A-6A5CE69DB24C}">
      <dsp:nvSpPr>
        <dsp:cNvPr id="0" name=""/>
        <dsp:cNvSpPr/>
      </dsp:nvSpPr>
      <dsp:spPr>
        <a:xfrm>
          <a:off x="410246" y="2017480"/>
          <a:ext cx="1981687" cy="27381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little is known</a:t>
          </a:r>
        </a:p>
        <a:p>
          <a:pPr marL="171450" lvl="1" indent="-171450" algn="l" defTabSz="844550">
            <a:lnSpc>
              <a:spcPct val="90000"/>
            </a:lnSpc>
            <a:spcBef>
              <a:spcPct val="0"/>
            </a:spcBef>
            <a:spcAft>
              <a:spcPct val="15000"/>
            </a:spcAft>
            <a:buChar char="•"/>
          </a:pPr>
          <a:r>
            <a:rPr lang="en-US" sz="1900" kern="1200" dirty="0"/>
            <a:t>WHAT?</a:t>
          </a:r>
        </a:p>
        <a:p>
          <a:pPr marL="171450" lvl="1" indent="-171450" algn="l" defTabSz="844550">
            <a:lnSpc>
              <a:spcPct val="90000"/>
            </a:lnSpc>
            <a:spcBef>
              <a:spcPct val="0"/>
            </a:spcBef>
            <a:spcAft>
              <a:spcPct val="15000"/>
            </a:spcAft>
            <a:buChar char="•"/>
          </a:pPr>
          <a:r>
            <a:rPr lang="en-US" sz="1900" kern="1200" dirty="0"/>
            <a:t>outcome: general ideas and research questions</a:t>
          </a:r>
        </a:p>
      </dsp:txBody>
      <dsp:txXfrm>
        <a:off x="468288" y="2075522"/>
        <a:ext cx="1865603" cy="2622053"/>
      </dsp:txXfrm>
    </dsp:sp>
    <dsp:sp modelId="{75BF3568-984B-46B0-975D-346A6C8B802D}">
      <dsp:nvSpPr>
        <dsp:cNvPr id="0" name=""/>
        <dsp:cNvSpPr/>
      </dsp:nvSpPr>
      <dsp:spPr>
        <a:xfrm>
          <a:off x="2286462" y="1470339"/>
          <a:ext cx="636883" cy="49338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286462" y="1569015"/>
        <a:ext cx="488868" cy="296030"/>
      </dsp:txXfrm>
    </dsp:sp>
    <dsp:sp modelId="{66D0BF5F-D527-43B1-89DA-5B41B1C520E6}">
      <dsp:nvSpPr>
        <dsp:cNvPr id="0" name=""/>
        <dsp:cNvSpPr/>
      </dsp:nvSpPr>
      <dsp:spPr>
        <a:xfrm>
          <a:off x="3187712" y="1416582"/>
          <a:ext cx="1981687" cy="9013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b="1" kern="1200" dirty="0"/>
            <a:t>descriptive</a:t>
          </a:r>
        </a:p>
      </dsp:txBody>
      <dsp:txXfrm>
        <a:off x="3187712" y="1416582"/>
        <a:ext cx="1981687" cy="600897"/>
      </dsp:txXfrm>
    </dsp:sp>
    <dsp:sp modelId="{9221871B-7A71-47AF-B8CA-56DFD5B2CB37}">
      <dsp:nvSpPr>
        <dsp:cNvPr id="0" name=""/>
        <dsp:cNvSpPr/>
      </dsp:nvSpPr>
      <dsp:spPr>
        <a:xfrm>
          <a:off x="3593600" y="2017480"/>
          <a:ext cx="1981687" cy="27381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document the phenomenon</a:t>
          </a:r>
        </a:p>
        <a:p>
          <a:pPr marL="171450" lvl="1" indent="-171450" algn="l" defTabSz="844550">
            <a:lnSpc>
              <a:spcPct val="90000"/>
            </a:lnSpc>
            <a:spcBef>
              <a:spcPct val="0"/>
            </a:spcBef>
            <a:spcAft>
              <a:spcPct val="15000"/>
            </a:spcAft>
            <a:buChar char="•"/>
          </a:pPr>
          <a:r>
            <a:rPr lang="en-US" sz="1900" kern="1200" dirty="0"/>
            <a:t>WHO?</a:t>
          </a:r>
        </a:p>
        <a:p>
          <a:pPr marL="171450" lvl="1" indent="-171450" algn="l" defTabSz="844550">
            <a:lnSpc>
              <a:spcPct val="90000"/>
            </a:lnSpc>
            <a:spcBef>
              <a:spcPct val="0"/>
            </a:spcBef>
            <a:spcAft>
              <a:spcPct val="15000"/>
            </a:spcAft>
            <a:buChar char="•"/>
          </a:pPr>
          <a:r>
            <a:rPr lang="en-US" sz="1900" kern="1200" dirty="0"/>
            <a:t>WHEN?</a:t>
          </a:r>
        </a:p>
        <a:p>
          <a:pPr marL="171450" lvl="1" indent="-171450" algn="l" defTabSz="844550">
            <a:lnSpc>
              <a:spcPct val="90000"/>
            </a:lnSpc>
            <a:spcBef>
              <a:spcPct val="0"/>
            </a:spcBef>
            <a:spcAft>
              <a:spcPct val="15000"/>
            </a:spcAft>
            <a:buChar char="•"/>
          </a:pPr>
          <a:r>
            <a:rPr lang="en-US" sz="1900" kern="1200" dirty="0"/>
            <a:t>HOW?</a:t>
          </a:r>
        </a:p>
        <a:p>
          <a:pPr marL="171450" lvl="1" indent="-171450" algn="l" defTabSz="844550">
            <a:lnSpc>
              <a:spcPct val="90000"/>
            </a:lnSpc>
            <a:spcBef>
              <a:spcPct val="0"/>
            </a:spcBef>
            <a:spcAft>
              <a:spcPct val="15000"/>
            </a:spcAft>
            <a:buChar char="•"/>
          </a:pPr>
          <a:r>
            <a:rPr lang="en-US" sz="1900" kern="1200" dirty="0"/>
            <a:t>outcome: details &amp; descriptions</a:t>
          </a:r>
        </a:p>
      </dsp:txBody>
      <dsp:txXfrm>
        <a:off x="3651642" y="2075522"/>
        <a:ext cx="1865603" cy="2622053"/>
      </dsp:txXfrm>
    </dsp:sp>
    <dsp:sp modelId="{9B3B47AA-B5B5-4BB8-B599-258697970D83}">
      <dsp:nvSpPr>
        <dsp:cNvPr id="0" name=""/>
        <dsp:cNvSpPr/>
      </dsp:nvSpPr>
      <dsp:spPr>
        <a:xfrm>
          <a:off x="5469816" y="1470339"/>
          <a:ext cx="636883" cy="493382"/>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469816" y="1569015"/>
        <a:ext cx="488868" cy="296030"/>
      </dsp:txXfrm>
    </dsp:sp>
    <dsp:sp modelId="{AB6E727E-E287-48FC-B265-012C45328C47}">
      <dsp:nvSpPr>
        <dsp:cNvPr id="0" name=""/>
        <dsp:cNvSpPr/>
      </dsp:nvSpPr>
      <dsp:spPr>
        <a:xfrm>
          <a:off x="6371066" y="1416582"/>
          <a:ext cx="1981687" cy="901346"/>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70688" tIns="170688" rIns="170688" bIns="91440" numCol="1" spcCol="1270" anchor="t" anchorCtr="0">
          <a:noAutofit/>
        </a:bodyPr>
        <a:lstStyle/>
        <a:p>
          <a:pPr marL="0" lvl="0" indent="0" algn="l" defTabSz="1066800">
            <a:lnSpc>
              <a:spcPct val="90000"/>
            </a:lnSpc>
            <a:spcBef>
              <a:spcPct val="0"/>
            </a:spcBef>
            <a:spcAft>
              <a:spcPct val="35000"/>
            </a:spcAft>
            <a:buNone/>
          </a:pPr>
          <a:r>
            <a:rPr lang="en-US" sz="2400" b="1" kern="1200" dirty="0"/>
            <a:t>explanatory</a:t>
          </a:r>
        </a:p>
      </dsp:txBody>
      <dsp:txXfrm>
        <a:off x="6371066" y="1416582"/>
        <a:ext cx="1981687" cy="600897"/>
      </dsp:txXfrm>
    </dsp:sp>
    <dsp:sp modelId="{19F1107B-67CB-40CD-9F72-1514B4666F83}">
      <dsp:nvSpPr>
        <dsp:cNvPr id="0" name=""/>
        <dsp:cNvSpPr/>
      </dsp:nvSpPr>
      <dsp:spPr>
        <a:xfrm>
          <a:off x="6776954" y="2017480"/>
          <a:ext cx="1981687" cy="2738137"/>
        </a:xfrm>
        <a:prstGeom prst="roundRect">
          <a:avLst>
            <a:gd name="adj" fmla="val 1000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5128" tIns="135128" rIns="135128"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test for causes and/or predictions</a:t>
          </a:r>
        </a:p>
        <a:p>
          <a:pPr marL="171450" lvl="1" indent="-171450" algn="l" defTabSz="844550">
            <a:lnSpc>
              <a:spcPct val="90000"/>
            </a:lnSpc>
            <a:spcBef>
              <a:spcPct val="0"/>
            </a:spcBef>
            <a:spcAft>
              <a:spcPct val="15000"/>
            </a:spcAft>
            <a:buChar char="•"/>
          </a:pPr>
          <a:r>
            <a:rPr lang="en-US" sz="1900" kern="1200" dirty="0"/>
            <a:t>WHY?</a:t>
          </a:r>
        </a:p>
        <a:p>
          <a:pPr marL="171450" lvl="1" indent="-171450" algn="l" defTabSz="844550">
            <a:lnSpc>
              <a:spcPct val="90000"/>
            </a:lnSpc>
            <a:spcBef>
              <a:spcPct val="0"/>
            </a:spcBef>
            <a:spcAft>
              <a:spcPct val="15000"/>
            </a:spcAft>
            <a:buChar char="•"/>
          </a:pPr>
          <a:r>
            <a:rPr lang="en-US" sz="1900" kern="1200" dirty="0"/>
            <a:t>outcome: test a theory</a:t>
          </a:r>
        </a:p>
      </dsp:txBody>
      <dsp:txXfrm>
        <a:off x="6834996" y="2075522"/>
        <a:ext cx="1865603" cy="26220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E1BF5-328E-3742-A88A-1B956BEC5A9D}">
      <dsp:nvSpPr>
        <dsp:cNvPr id="0" name=""/>
        <dsp:cNvSpPr/>
      </dsp:nvSpPr>
      <dsp:spPr>
        <a:xfrm>
          <a:off x="7743" y="1553588"/>
          <a:ext cx="2314370" cy="138862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Process of science</a:t>
          </a:r>
        </a:p>
      </dsp:txBody>
      <dsp:txXfrm>
        <a:off x="48414" y="1594259"/>
        <a:ext cx="2233028" cy="1307280"/>
      </dsp:txXfrm>
    </dsp:sp>
    <dsp:sp modelId="{2762C745-875C-1E48-A572-F338C9151C2D}">
      <dsp:nvSpPr>
        <dsp:cNvPr id="0" name=""/>
        <dsp:cNvSpPr/>
      </dsp:nvSpPr>
      <dsp:spPr>
        <a:xfrm>
          <a:off x="2553550" y="1960918"/>
          <a:ext cx="490646" cy="573963"/>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553550" y="2075711"/>
        <a:ext cx="343452" cy="344377"/>
      </dsp:txXfrm>
    </dsp:sp>
    <dsp:sp modelId="{233010CF-7366-F34B-B0D6-1ED4FA4D41B1}">
      <dsp:nvSpPr>
        <dsp:cNvPr id="0" name=""/>
        <dsp:cNvSpPr/>
      </dsp:nvSpPr>
      <dsp:spPr>
        <a:xfrm>
          <a:off x="3247862" y="1553588"/>
          <a:ext cx="2314370" cy="138862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Process of scholarly communication</a:t>
          </a:r>
        </a:p>
      </dsp:txBody>
      <dsp:txXfrm>
        <a:off x="3288533" y="1594259"/>
        <a:ext cx="2233028" cy="1307280"/>
      </dsp:txXfrm>
    </dsp:sp>
    <dsp:sp modelId="{AFFBB576-AB62-9C4C-B093-2E57AD33ADFC}">
      <dsp:nvSpPr>
        <dsp:cNvPr id="0" name=""/>
        <dsp:cNvSpPr/>
      </dsp:nvSpPr>
      <dsp:spPr>
        <a:xfrm>
          <a:off x="5793669" y="1960918"/>
          <a:ext cx="490646" cy="573963"/>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793669" y="2075711"/>
        <a:ext cx="343452" cy="344377"/>
      </dsp:txXfrm>
    </dsp:sp>
    <dsp:sp modelId="{C1BB679D-7893-324B-B184-BC2B5D642CC8}">
      <dsp:nvSpPr>
        <dsp:cNvPr id="0" name=""/>
        <dsp:cNvSpPr/>
      </dsp:nvSpPr>
      <dsp:spPr>
        <a:xfrm>
          <a:off x="6487981" y="1553588"/>
          <a:ext cx="2314370" cy="138862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Products of scholarly communication</a:t>
          </a:r>
        </a:p>
      </dsp:txBody>
      <dsp:txXfrm>
        <a:off x="6528652" y="1594259"/>
        <a:ext cx="2233028" cy="13072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4E1BF5-328E-3742-A88A-1B956BEC5A9D}">
      <dsp:nvSpPr>
        <dsp:cNvPr id="0" name=""/>
        <dsp:cNvSpPr/>
      </dsp:nvSpPr>
      <dsp:spPr>
        <a:xfrm>
          <a:off x="7743" y="1553588"/>
          <a:ext cx="2314370" cy="138862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Process of science</a:t>
          </a:r>
        </a:p>
      </dsp:txBody>
      <dsp:txXfrm>
        <a:off x="48414" y="1594259"/>
        <a:ext cx="2233028" cy="1307280"/>
      </dsp:txXfrm>
    </dsp:sp>
    <dsp:sp modelId="{2762C745-875C-1E48-A572-F338C9151C2D}">
      <dsp:nvSpPr>
        <dsp:cNvPr id="0" name=""/>
        <dsp:cNvSpPr/>
      </dsp:nvSpPr>
      <dsp:spPr>
        <a:xfrm>
          <a:off x="2553550" y="1960918"/>
          <a:ext cx="490646" cy="573963"/>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553550" y="2075711"/>
        <a:ext cx="343452" cy="344377"/>
      </dsp:txXfrm>
    </dsp:sp>
    <dsp:sp modelId="{233010CF-7366-F34B-B0D6-1ED4FA4D41B1}">
      <dsp:nvSpPr>
        <dsp:cNvPr id="0" name=""/>
        <dsp:cNvSpPr/>
      </dsp:nvSpPr>
      <dsp:spPr>
        <a:xfrm>
          <a:off x="3247862" y="1553588"/>
          <a:ext cx="2314370" cy="138862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Process of scholarly communication</a:t>
          </a:r>
        </a:p>
      </dsp:txBody>
      <dsp:txXfrm>
        <a:off x="3288533" y="1594259"/>
        <a:ext cx="2233028" cy="1307280"/>
      </dsp:txXfrm>
    </dsp:sp>
    <dsp:sp modelId="{AFFBB576-AB62-9C4C-B093-2E57AD33ADFC}">
      <dsp:nvSpPr>
        <dsp:cNvPr id="0" name=""/>
        <dsp:cNvSpPr/>
      </dsp:nvSpPr>
      <dsp:spPr>
        <a:xfrm>
          <a:off x="5793669" y="1960918"/>
          <a:ext cx="490646" cy="573963"/>
        </a:xfrm>
        <a:prstGeom prst="rightArrow">
          <a:avLst>
            <a:gd name="adj1" fmla="val 60000"/>
            <a:gd name="adj2" fmla="val 50000"/>
          </a:avLst>
        </a:prstGeom>
        <a:gradFill rotWithShape="0">
          <a:gsLst>
            <a:gs pos="0">
              <a:schemeClr val="accent1">
                <a:tint val="60000"/>
                <a:hueOff val="0"/>
                <a:satOff val="0"/>
                <a:lumOff val="0"/>
                <a:alphaOff val="0"/>
                <a:shade val="51000"/>
                <a:satMod val="130000"/>
              </a:schemeClr>
            </a:gs>
            <a:gs pos="80000">
              <a:schemeClr val="accent1">
                <a:tint val="60000"/>
                <a:hueOff val="0"/>
                <a:satOff val="0"/>
                <a:lumOff val="0"/>
                <a:alphaOff val="0"/>
                <a:shade val="93000"/>
                <a:satMod val="130000"/>
              </a:schemeClr>
            </a:gs>
            <a:gs pos="100000">
              <a:schemeClr val="accent1">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793669" y="2075711"/>
        <a:ext cx="343452" cy="344377"/>
      </dsp:txXfrm>
    </dsp:sp>
    <dsp:sp modelId="{C1BB679D-7893-324B-B184-BC2B5D642CC8}">
      <dsp:nvSpPr>
        <dsp:cNvPr id="0" name=""/>
        <dsp:cNvSpPr/>
      </dsp:nvSpPr>
      <dsp:spPr>
        <a:xfrm>
          <a:off x="6487981" y="1553588"/>
          <a:ext cx="2314370" cy="1388622"/>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Products of scholarly communication</a:t>
          </a:r>
        </a:p>
      </dsp:txBody>
      <dsp:txXfrm>
        <a:off x="6528652" y="1594259"/>
        <a:ext cx="2233028" cy="13072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0190ED-8C87-4D90-95CD-26475350FF7A}">
      <dsp:nvSpPr>
        <dsp:cNvPr id="0" name=""/>
        <dsp:cNvSpPr/>
      </dsp:nvSpPr>
      <dsp:spPr>
        <a:xfrm>
          <a:off x="3412889" y="3145"/>
          <a:ext cx="2013421" cy="13087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Theories</a:t>
          </a:r>
        </a:p>
      </dsp:txBody>
      <dsp:txXfrm>
        <a:off x="3476776" y="67032"/>
        <a:ext cx="1885647" cy="1180949"/>
      </dsp:txXfrm>
    </dsp:sp>
    <dsp:sp modelId="{B24B5BAF-3B52-4491-BAEE-81D1F11D98E7}">
      <dsp:nvSpPr>
        <dsp:cNvPr id="0" name=""/>
        <dsp:cNvSpPr/>
      </dsp:nvSpPr>
      <dsp:spPr>
        <a:xfrm>
          <a:off x="2257706" y="657506"/>
          <a:ext cx="4323786" cy="4323786"/>
        </a:xfrm>
        <a:custGeom>
          <a:avLst/>
          <a:gdLst/>
          <a:ahLst/>
          <a:cxnLst/>
          <a:rect l="0" t="0" r="0" b="0"/>
          <a:pathLst>
            <a:path>
              <a:moveTo>
                <a:pt x="3446464" y="423026"/>
              </a:moveTo>
              <a:arcTo wR="2161893" hR="2161893" stAng="18387287" swAng="163349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DD162C8-2AA8-465E-BB66-CA96A733EB14}">
      <dsp:nvSpPr>
        <dsp:cNvPr id="0" name=""/>
        <dsp:cNvSpPr/>
      </dsp:nvSpPr>
      <dsp:spPr>
        <a:xfrm>
          <a:off x="5574782" y="2165038"/>
          <a:ext cx="2013421" cy="13087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Hypotheses</a:t>
          </a:r>
        </a:p>
      </dsp:txBody>
      <dsp:txXfrm>
        <a:off x="5638669" y="2228925"/>
        <a:ext cx="1885647" cy="1180949"/>
      </dsp:txXfrm>
    </dsp:sp>
    <dsp:sp modelId="{367706A6-158B-455A-B432-A111B95D9811}">
      <dsp:nvSpPr>
        <dsp:cNvPr id="0" name=""/>
        <dsp:cNvSpPr/>
      </dsp:nvSpPr>
      <dsp:spPr>
        <a:xfrm>
          <a:off x="2257706" y="657506"/>
          <a:ext cx="4323786" cy="4323786"/>
        </a:xfrm>
        <a:custGeom>
          <a:avLst/>
          <a:gdLst/>
          <a:ahLst/>
          <a:cxnLst/>
          <a:rect l="0" t="0" r="0" b="0"/>
          <a:pathLst>
            <a:path>
              <a:moveTo>
                <a:pt x="4099660" y="3120454"/>
              </a:moveTo>
              <a:arcTo wR="2161893" hR="2161893" stAng="1579223" swAng="163349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0D93EF1-3415-4318-8F75-1DA8E3D7EF3E}">
      <dsp:nvSpPr>
        <dsp:cNvPr id="0" name=""/>
        <dsp:cNvSpPr/>
      </dsp:nvSpPr>
      <dsp:spPr>
        <a:xfrm>
          <a:off x="3412889" y="4326931"/>
          <a:ext cx="2013421" cy="13087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Observation</a:t>
          </a:r>
        </a:p>
      </dsp:txBody>
      <dsp:txXfrm>
        <a:off x="3476776" y="4390818"/>
        <a:ext cx="1885647" cy="1180949"/>
      </dsp:txXfrm>
    </dsp:sp>
    <dsp:sp modelId="{74A4727F-F714-4500-BE8D-82CA69B4483F}">
      <dsp:nvSpPr>
        <dsp:cNvPr id="0" name=""/>
        <dsp:cNvSpPr/>
      </dsp:nvSpPr>
      <dsp:spPr>
        <a:xfrm>
          <a:off x="2257706" y="657506"/>
          <a:ext cx="4323786" cy="4323786"/>
        </a:xfrm>
        <a:custGeom>
          <a:avLst/>
          <a:gdLst/>
          <a:ahLst/>
          <a:cxnLst/>
          <a:rect l="0" t="0" r="0" b="0"/>
          <a:pathLst>
            <a:path>
              <a:moveTo>
                <a:pt x="877321" y="3900759"/>
              </a:moveTo>
              <a:arcTo wR="2161893" hR="2161893" stAng="7587287" swAng="163349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7E9314C-8A7C-4D58-9535-D8D5E83E6791}">
      <dsp:nvSpPr>
        <dsp:cNvPr id="0" name=""/>
        <dsp:cNvSpPr/>
      </dsp:nvSpPr>
      <dsp:spPr>
        <a:xfrm>
          <a:off x="1250996" y="2165038"/>
          <a:ext cx="2013421" cy="130872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Generalizations</a:t>
          </a:r>
        </a:p>
      </dsp:txBody>
      <dsp:txXfrm>
        <a:off x="1314883" y="2228925"/>
        <a:ext cx="1885647" cy="1180949"/>
      </dsp:txXfrm>
    </dsp:sp>
    <dsp:sp modelId="{FC175620-73D4-44DB-AF88-94106694047A}">
      <dsp:nvSpPr>
        <dsp:cNvPr id="0" name=""/>
        <dsp:cNvSpPr/>
      </dsp:nvSpPr>
      <dsp:spPr>
        <a:xfrm>
          <a:off x="2257706" y="657506"/>
          <a:ext cx="4323786" cy="4323786"/>
        </a:xfrm>
        <a:custGeom>
          <a:avLst/>
          <a:gdLst/>
          <a:ahLst/>
          <a:cxnLst/>
          <a:rect l="0" t="0" r="0" b="0"/>
          <a:pathLst>
            <a:path>
              <a:moveTo>
                <a:pt x="224126" y="1203331"/>
              </a:moveTo>
              <a:arcTo wR="2161893" hR="2161893" stAng="12379223" swAng="1633490"/>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F68047-BEF3-8A12-7119-BDE5DF44B468}"/>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FFA43EE0-14DF-2FBE-1B11-6FD1A5E5D6D9}"/>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1A18C8BD-9697-4FE2-8757-137B902C48E3}" type="datetimeFigureOut">
              <a:rPr lang="en-US" altLang="zh-CN"/>
              <a:pPr/>
              <a:t>7/23/2025</a:t>
            </a:fld>
            <a:endParaRPr lang="en-US" altLang="zh-CN"/>
          </a:p>
        </p:txBody>
      </p:sp>
      <p:sp>
        <p:nvSpPr>
          <p:cNvPr id="4" name="Slide Image Placeholder 3">
            <a:extLst>
              <a:ext uri="{FF2B5EF4-FFF2-40B4-BE49-F238E27FC236}">
                <a16:creationId xmlns:a16="http://schemas.microsoft.com/office/drawing/2014/main" id="{0B424230-6648-1628-F253-87089DD03AEB}"/>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F7177CF-3060-68D9-6C17-096AC25C0C0C}"/>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039D5CC1-A656-C7F6-4921-50BF8811B559}"/>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A07E077E-3620-F385-7579-4E3B543ED6F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592EA53B-53BD-4860-A87E-74759AA26E1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1C673A34-EC29-2109-360F-373E033AE11A}"/>
              </a:ext>
            </a:extLst>
          </p:cNvPr>
          <p:cNvSpPr>
            <a:spLocks noGrp="1" noRot="1" noChangeAspec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a:extLst>
              <a:ext uri="{FF2B5EF4-FFF2-40B4-BE49-F238E27FC236}">
                <a16:creationId xmlns:a16="http://schemas.microsoft.com/office/drawing/2014/main" id="{E6BD68C7-01DE-2392-154C-C3C89973663C}"/>
              </a:ext>
            </a:extLst>
          </p:cNvPr>
          <p:cNvSpPr>
            <a:spLocks noGrp="1"/>
          </p:cNvSpPr>
          <p:nvPr>
            <p:ph type="body" idx="1"/>
          </p:nvPr>
        </p:nvSpPr>
        <p:spPr/>
        <p:txBody>
          <a:bodyPr wrap="square" numCol="1" anchor="t" anchorCtr="0" compatLnSpc="1">
            <a:prstTxWarp prst="textNoShape">
              <a:avLst/>
            </a:prstTxWarp>
          </a:bodyPr>
          <a:lstStyle/>
          <a:p>
            <a:pPr eaLnBrk="1" hangingPunct="1">
              <a:lnSpc>
                <a:spcPct val="90000"/>
              </a:lnSpc>
              <a:spcBef>
                <a:spcPct val="0"/>
              </a:spcBef>
            </a:pPr>
            <a:r>
              <a:rPr lang="en-US" altLang="zh-CN">
                <a:ea typeface="ＭＳ Ｐゴシック" panose="020B0600070205080204" pitchFamily="34" charset="-128"/>
              </a:rPr>
              <a:t>Traditional social science has been dominated by an approach to theory and research modeled on the experimental natural sciences. Traditional social science methods are based on a fourfold approach: 1) developing questions, 2) forming hypotheses, 3) testing the hypotheses, and 4) formulating theory.  </a:t>
            </a:r>
          </a:p>
          <a:p>
            <a:pPr eaLnBrk="1" hangingPunct="1">
              <a:lnSpc>
                <a:spcPct val="90000"/>
              </a:lnSpc>
              <a:spcBef>
                <a:spcPct val="0"/>
              </a:spcBef>
            </a:pPr>
            <a:endParaRPr lang="en-US" altLang="zh-CN">
              <a:ea typeface="ＭＳ Ｐゴシック" panose="020B0600070205080204" pitchFamily="34" charset="-128"/>
            </a:endParaRPr>
          </a:p>
          <a:p>
            <a:pPr eaLnBrk="1" hangingPunct="1">
              <a:lnSpc>
                <a:spcPct val="90000"/>
              </a:lnSpc>
              <a:spcBef>
                <a:spcPct val="0"/>
              </a:spcBef>
            </a:pPr>
            <a:r>
              <a:rPr lang="en-US" altLang="zh-CN">
                <a:ea typeface="ＭＳ Ｐゴシック" panose="020B0600070205080204" pitchFamily="34" charset="-128"/>
              </a:rPr>
              <a:t>Assumes that complex phenomena are best understood in terms of fine analysis of parts.  It also assumes that social life consists of cause-effect relations.  </a:t>
            </a:r>
          </a:p>
          <a:p>
            <a:pPr eaLnBrk="1" hangingPunct="1">
              <a:lnSpc>
                <a:spcPct val="90000"/>
              </a:lnSpc>
              <a:spcBef>
                <a:spcPct val="0"/>
              </a:spcBef>
            </a:pPr>
            <a:endParaRPr lang="en-US" altLang="zh-CN">
              <a:ea typeface="ＭＳ Ｐゴシック" panose="020B0600070205080204" pitchFamily="34" charset="-128"/>
            </a:endParaRPr>
          </a:p>
          <a:p>
            <a:pPr eaLnBrk="1" hangingPunct="1">
              <a:lnSpc>
                <a:spcPct val="90000"/>
              </a:lnSpc>
              <a:spcBef>
                <a:spcPct val="0"/>
              </a:spcBef>
            </a:pPr>
            <a:r>
              <a:rPr lang="en-US" altLang="zh-CN">
                <a:ea typeface="ＭＳ Ｐゴシック" panose="020B0600070205080204" pitchFamily="34" charset="-128"/>
              </a:rPr>
              <a:t>Hypothesis testing is a painstakingly slow process in which theories are developed and fine-tuned by numerous tests. The fourfold process is thus repeated to generate new questions and improved hypotheses in an incremental building-block process.  </a:t>
            </a:r>
          </a:p>
          <a:p>
            <a:pPr eaLnBrk="1" hangingPunct="1">
              <a:lnSpc>
                <a:spcPct val="90000"/>
              </a:lnSpc>
              <a:spcBef>
                <a:spcPct val="0"/>
              </a:spcBef>
            </a:pPr>
            <a:endParaRPr lang="en-US" altLang="zh-CN">
              <a:ea typeface="ＭＳ Ｐゴシック" panose="020B0600070205080204" pitchFamily="34" charset="-128"/>
            </a:endParaRPr>
          </a:p>
          <a:p>
            <a:pPr eaLnBrk="1" hangingPunct="1">
              <a:lnSpc>
                <a:spcPct val="90000"/>
              </a:lnSpc>
              <a:spcBef>
                <a:spcPct val="0"/>
              </a:spcBef>
            </a:pPr>
            <a:r>
              <a:rPr lang="en-US" altLang="zh-CN">
                <a:ea typeface="ＭＳ Ｐゴシック" panose="020B0600070205080204" pitchFamily="34" charset="-128"/>
              </a:rPr>
              <a:t>Based on five major concepts: hypothesis, operationalism, control and manipulation, covering laws and prediction. </a:t>
            </a:r>
          </a:p>
          <a:p>
            <a:pPr eaLnBrk="1" hangingPunct="1">
              <a:lnSpc>
                <a:spcPct val="90000"/>
              </a:lnSpc>
              <a:spcBef>
                <a:spcPct val="0"/>
              </a:spcBef>
            </a:pPr>
            <a:endParaRPr lang="en-US" altLang="zh-CN">
              <a:ea typeface="ＭＳ Ｐゴシック" panose="020B0600070205080204" pitchFamily="34" charset="-128"/>
            </a:endParaRPr>
          </a:p>
          <a:p>
            <a:pPr eaLnBrk="1" hangingPunct="1">
              <a:lnSpc>
                <a:spcPct val="90000"/>
              </a:lnSpc>
              <a:spcBef>
                <a:spcPct val="0"/>
              </a:spcBef>
            </a:pPr>
            <a:r>
              <a:rPr lang="en-US" altLang="zh-CN">
                <a:ea typeface="ＭＳ Ｐゴシック" panose="020B0600070205080204" pitchFamily="34" charset="-128"/>
              </a:rPr>
              <a:t>Hypothesis: well-formed guess about a relationship between variables.  It is based on intuition, personal experience, or most desirably, previous research and theory. An hypothesis must be testable; in other words, the variables brought together must be carefully defined so that any trained researcher can observe them in precisely the same way. </a:t>
            </a:r>
          </a:p>
          <a:p>
            <a:pPr eaLnBrk="1" hangingPunct="1">
              <a:lnSpc>
                <a:spcPct val="90000"/>
              </a:lnSpc>
              <a:spcBef>
                <a:spcPct val="0"/>
              </a:spcBef>
            </a:pPr>
            <a:endParaRPr lang="en-US" altLang="zh-CN">
              <a:ea typeface="ＭＳ Ｐゴシック" panose="020B0600070205080204" pitchFamily="34" charset="-128"/>
            </a:endParaRPr>
          </a:p>
          <a:p>
            <a:pPr eaLnBrk="1" hangingPunct="1">
              <a:lnSpc>
                <a:spcPct val="90000"/>
              </a:lnSpc>
              <a:spcBef>
                <a:spcPct val="0"/>
              </a:spcBef>
            </a:pPr>
            <a:r>
              <a:rPr lang="en-US" altLang="zh-CN">
                <a:ea typeface="ＭＳ Ｐゴシック" panose="020B0600070205080204" pitchFamily="34" charset="-128"/>
              </a:rPr>
              <a:t>Operationism states that all variables in a hypothesis should be stated in ways that provide means of observation.  How do you know when you see what you</a:t>
            </a:r>
            <a:r>
              <a:rPr lang="en-US" altLang="en-US">
                <a:ea typeface="ＭＳ Ｐゴシック" panose="020B0600070205080204" pitchFamily="34" charset="-128"/>
              </a:rPr>
              <a:t>’</a:t>
            </a:r>
            <a:r>
              <a:rPr lang="en-US" altLang="zh-CN">
                <a:ea typeface="ＭＳ Ｐゴシック" panose="020B0600070205080204" pitchFamily="34" charset="-128"/>
              </a:rPr>
              <a:t>re seeking? Operational definitions are the most precise possible definitions because they tell you how the concept is to be seen. An operational definition of intelligence, for example, is the Stanford-Binet intelligence test.  Operationism relies on measurement, in which precise, usually numerical, indices of observations are made. </a:t>
            </a:r>
          </a:p>
          <a:p>
            <a:pPr eaLnBrk="1" hangingPunct="1">
              <a:lnSpc>
                <a:spcPct val="90000"/>
              </a:lnSpc>
              <a:spcBef>
                <a:spcPct val="0"/>
              </a:spcBef>
            </a:pPr>
            <a:endParaRPr lang="en-US" altLang="zh-CN">
              <a:ea typeface="ＭＳ Ｐゴシック" panose="020B0600070205080204" pitchFamily="34" charset="-128"/>
            </a:endParaRPr>
          </a:p>
          <a:p>
            <a:pPr eaLnBrk="1" hangingPunct="1">
              <a:lnSpc>
                <a:spcPct val="90000"/>
              </a:lnSpc>
              <a:spcBef>
                <a:spcPct val="0"/>
              </a:spcBef>
            </a:pPr>
            <a:r>
              <a:rPr lang="en-US" altLang="zh-CN">
                <a:ea typeface="ＭＳ Ｐゴシック" panose="020B0600070205080204" pitchFamily="34" charset="-128"/>
              </a:rPr>
              <a:t>Measurement is evaluated in terms of two criteria: validity and reliability. Validity is the degree to which an observation meausures what it is intended to measure. Reliability is the degree to which the construct is meaured accurately, and reliability is most often estimated by consistency. If your bathroom scale gives you a different wweight each day, eve though you have not gained or lost, it is unreliable.  </a:t>
            </a:r>
          </a:p>
          <a:p>
            <a:pPr eaLnBrk="1" hangingPunct="1">
              <a:lnSpc>
                <a:spcPct val="90000"/>
              </a:lnSpc>
              <a:spcBef>
                <a:spcPct val="0"/>
              </a:spcBef>
            </a:pPr>
            <a:endParaRPr lang="en-US" altLang="zh-CN">
              <a:ea typeface="ＭＳ Ｐゴシック" panose="020B0600070205080204" pitchFamily="34" charset="-128"/>
            </a:endParaRPr>
          </a:p>
          <a:p>
            <a:pPr eaLnBrk="1" hangingPunct="1">
              <a:lnSpc>
                <a:spcPct val="90000"/>
              </a:lnSpc>
              <a:spcBef>
                <a:spcPct val="0"/>
              </a:spcBef>
            </a:pPr>
            <a:r>
              <a:rPr lang="en-US" altLang="zh-CN">
                <a:ea typeface="ＭＳ Ｐゴシック" panose="020B0600070205080204" pitchFamily="34" charset="-128"/>
              </a:rPr>
              <a:t>Control and manipulation in observation</a:t>
            </a:r>
          </a:p>
          <a:p>
            <a:pPr eaLnBrk="1" hangingPunct="1">
              <a:lnSpc>
                <a:spcPct val="90000"/>
              </a:lnSpc>
              <a:spcBef>
                <a:spcPct val="0"/>
              </a:spcBef>
            </a:pPr>
            <a:endParaRPr lang="en-US" altLang="zh-CN">
              <a:ea typeface="ＭＳ Ｐゴシック" panose="020B0600070205080204" pitchFamily="34" charset="-128"/>
            </a:endParaRPr>
          </a:p>
          <a:p>
            <a:pPr eaLnBrk="1" hangingPunct="1">
              <a:lnSpc>
                <a:spcPct val="90000"/>
              </a:lnSpc>
              <a:spcBef>
                <a:spcPct val="0"/>
              </a:spcBef>
            </a:pPr>
            <a:endParaRPr lang="en-US" altLang="zh-CN">
              <a:ea typeface="ＭＳ Ｐゴシック" panose="020B0600070205080204" pitchFamily="34" charset="-128"/>
            </a:endParaRPr>
          </a:p>
          <a:p>
            <a:pPr eaLnBrk="1" hangingPunct="1">
              <a:lnSpc>
                <a:spcPct val="90000"/>
              </a:lnSpc>
              <a:spcBef>
                <a:spcPct val="0"/>
              </a:spcBef>
            </a:pPr>
            <a:endParaRPr lang="en-US" altLang="zh-CN">
              <a:ea typeface="ＭＳ Ｐゴシック" panose="020B0600070205080204" pitchFamily="34" charset="-128"/>
            </a:endParaRPr>
          </a:p>
          <a:p>
            <a:pPr eaLnBrk="1" hangingPunct="1">
              <a:lnSpc>
                <a:spcPct val="90000"/>
              </a:lnSpc>
              <a:spcBef>
                <a:spcPct val="0"/>
              </a:spcBef>
            </a:pPr>
            <a:endParaRPr lang="en-US" altLang="zh-CN">
              <a:ea typeface="ＭＳ Ｐゴシック" panose="020B0600070205080204" pitchFamily="34" charset="-128"/>
            </a:endParaRPr>
          </a:p>
        </p:txBody>
      </p:sp>
      <p:sp>
        <p:nvSpPr>
          <p:cNvPr id="21507" name="Slide Number Placeholder 3">
            <a:extLst>
              <a:ext uri="{FF2B5EF4-FFF2-40B4-BE49-F238E27FC236}">
                <a16:creationId xmlns:a16="http://schemas.microsoft.com/office/drawing/2014/main" id="{EB89FDDA-EBAF-8781-3190-5BA3507F41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fld id="{A13FF658-7AB5-4A0F-9A6D-917043967695}" type="slidenum">
              <a:rPr lang="en-US" altLang="zh-CN" sz="1200"/>
              <a:pPr eaLnBrk="1" hangingPunct="1"/>
              <a:t>7</a:t>
            </a:fld>
            <a:endParaRPr lang="en-US" altLang="zh-CN"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D28DD0A7-1392-BBC8-2173-7ECDAF1500CA}"/>
              </a:ext>
            </a:extLst>
          </p:cNvPr>
          <p:cNvSpPr>
            <a:spLocks noGrp="1"/>
          </p:cNvSpPr>
          <p:nvPr>
            <p:ph type="dt" sz="half" idx="10"/>
          </p:nvPr>
        </p:nvSpPr>
        <p:spPr/>
        <p:txBody>
          <a:bodyPr/>
          <a:lstStyle>
            <a:lvl1pPr>
              <a:defRPr/>
            </a:lvl1pPr>
          </a:lstStyle>
          <a:p>
            <a:fld id="{03D299F0-A610-4FAB-9B71-8F7F834EF5AE}" type="datetimeFigureOut">
              <a:rPr lang="en-US" altLang="zh-CN"/>
              <a:pPr/>
              <a:t>7/23/2025</a:t>
            </a:fld>
            <a:endParaRPr lang="en-US" altLang="zh-CN"/>
          </a:p>
        </p:txBody>
      </p:sp>
      <p:sp>
        <p:nvSpPr>
          <p:cNvPr id="5" name="Footer Placeholder 4">
            <a:extLst>
              <a:ext uri="{FF2B5EF4-FFF2-40B4-BE49-F238E27FC236}">
                <a16:creationId xmlns:a16="http://schemas.microsoft.com/office/drawing/2014/main" id="{D6EE5217-9046-D85A-F6ED-C1D09D7D7DD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C655C33-992E-5839-C063-2E230905A2B8}"/>
              </a:ext>
            </a:extLst>
          </p:cNvPr>
          <p:cNvSpPr>
            <a:spLocks noGrp="1"/>
          </p:cNvSpPr>
          <p:nvPr>
            <p:ph type="sldNum" sz="quarter" idx="12"/>
          </p:nvPr>
        </p:nvSpPr>
        <p:spPr/>
        <p:txBody>
          <a:bodyPr/>
          <a:lstStyle>
            <a:lvl1pPr>
              <a:defRPr/>
            </a:lvl1pPr>
          </a:lstStyle>
          <a:p>
            <a:fld id="{251D1172-3282-4C70-A4F7-6ABD490333AD}" type="slidenum">
              <a:rPr lang="en-US" altLang="zh-CN"/>
              <a:pPr/>
              <a:t>‹#›</a:t>
            </a:fld>
            <a:endParaRPr lang="en-US" altLang="zh-CN"/>
          </a:p>
        </p:txBody>
      </p:sp>
    </p:spTree>
    <p:extLst>
      <p:ext uri="{BB962C8B-B14F-4D97-AF65-F5344CB8AC3E}">
        <p14:creationId xmlns:p14="http://schemas.microsoft.com/office/powerpoint/2010/main" val="2314410714"/>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C40BD-FCE2-2628-728E-9A4038879BB9}"/>
              </a:ext>
            </a:extLst>
          </p:cNvPr>
          <p:cNvSpPr>
            <a:spLocks noGrp="1"/>
          </p:cNvSpPr>
          <p:nvPr>
            <p:ph type="dt" sz="half" idx="10"/>
          </p:nvPr>
        </p:nvSpPr>
        <p:spPr/>
        <p:txBody>
          <a:bodyPr/>
          <a:lstStyle>
            <a:lvl1pPr>
              <a:defRPr/>
            </a:lvl1pPr>
          </a:lstStyle>
          <a:p>
            <a:fld id="{51464C3B-6615-42EB-AB42-404DCE7345A8}" type="datetimeFigureOut">
              <a:rPr lang="en-US" altLang="zh-CN"/>
              <a:pPr/>
              <a:t>7/23/2025</a:t>
            </a:fld>
            <a:endParaRPr lang="en-US" altLang="zh-CN"/>
          </a:p>
        </p:txBody>
      </p:sp>
      <p:sp>
        <p:nvSpPr>
          <p:cNvPr id="5" name="Footer Placeholder 4">
            <a:extLst>
              <a:ext uri="{FF2B5EF4-FFF2-40B4-BE49-F238E27FC236}">
                <a16:creationId xmlns:a16="http://schemas.microsoft.com/office/drawing/2014/main" id="{F5E35DD2-6A64-0B66-DE42-68CDDF73E32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79233F-288D-87F8-C927-2A191FAE5E49}"/>
              </a:ext>
            </a:extLst>
          </p:cNvPr>
          <p:cNvSpPr>
            <a:spLocks noGrp="1"/>
          </p:cNvSpPr>
          <p:nvPr>
            <p:ph type="sldNum" sz="quarter" idx="12"/>
          </p:nvPr>
        </p:nvSpPr>
        <p:spPr/>
        <p:txBody>
          <a:bodyPr/>
          <a:lstStyle>
            <a:lvl1pPr>
              <a:defRPr/>
            </a:lvl1pPr>
          </a:lstStyle>
          <a:p>
            <a:fld id="{AB09E047-506E-46CB-BC21-6A9E7D452A26}" type="slidenum">
              <a:rPr lang="en-US" altLang="zh-CN"/>
              <a:pPr/>
              <a:t>‹#›</a:t>
            </a:fld>
            <a:endParaRPr lang="en-US" altLang="zh-CN"/>
          </a:p>
        </p:txBody>
      </p:sp>
    </p:spTree>
    <p:extLst>
      <p:ext uri="{BB962C8B-B14F-4D97-AF65-F5344CB8AC3E}">
        <p14:creationId xmlns:p14="http://schemas.microsoft.com/office/powerpoint/2010/main" val="103421236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37CE5-2E46-3742-178D-F70EE6F15A0C}"/>
              </a:ext>
            </a:extLst>
          </p:cNvPr>
          <p:cNvSpPr>
            <a:spLocks noGrp="1"/>
          </p:cNvSpPr>
          <p:nvPr>
            <p:ph type="dt" sz="half" idx="10"/>
          </p:nvPr>
        </p:nvSpPr>
        <p:spPr/>
        <p:txBody>
          <a:bodyPr/>
          <a:lstStyle>
            <a:lvl1pPr>
              <a:defRPr/>
            </a:lvl1pPr>
          </a:lstStyle>
          <a:p>
            <a:fld id="{42C15E58-7FE3-4B9F-B713-08BAE00C7D3A}" type="datetimeFigureOut">
              <a:rPr lang="en-US" altLang="zh-CN"/>
              <a:pPr/>
              <a:t>7/23/2025</a:t>
            </a:fld>
            <a:endParaRPr lang="en-US" altLang="zh-CN"/>
          </a:p>
        </p:txBody>
      </p:sp>
      <p:sp>
        <p:nvSpPr>
          <p:cNvPr id="5" name="Footer Placeholder 4">
            <a:extLst>
              <a:ext uri="{FF2B5EF4-FFF2-40B4-BE49-F238E27FC236}">
                <a16:creationId xmlns:a16="http://schemas.microsoft.com/office/drawing/2014/main" id="{53B30499-C1BF-DA8D-F035-5E5E384A20D0}"/>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B1EC78A-0B32-F84B-E4B2-D608953A6DB6}"/>
              </a:ext>
            </a:extLst>
          </p:cNvPr>
          <p:cNvSpPr>
            <a:spLocks noGrp="1"/>
          </p:cNvSpPr>
          <p:nvPr>
            <p:ph type="sldNum" sz="quarter" idx="12"/>
          </p:nvPr>
        </p:nvSpPr>
        <p:spPr/>
        <p:txBody>
          <a:bodyPr/>
          <a:lstStyle>
            <a:lvl1pPr>
              <a:defRPr/>
            </a:lvl1pPr>
          </a:lstStyle>
          <a:p>
            <a:fld id="{07B88041-08BF-46AA-8EBA-2EC9B8C10F70}" type="slidenum">
              <a:rPr lang="en-US" altLang="zh-CN"/>
              <a:pPr/>
              <a:t>‹#›</a:t>
            </a:fld>
            <a:endParaRPr lang="en-US" altLang="zh-CN"/>
          </a:p>
        </p:txBody>
      </p:sp>
    </p:spTree>
    <p:extLst>
      <p:ext uri="{BB962C8B-B14F-4D97-AF65-F5344CB8AC3E}">
        <p14:creationId xmlns:p14="http://schemas.microsoft.com/office/powerpoint/2010/main" val="5912441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266EB-FE79-0640-AB51-8588F4B19143}"/>
              </a:ext>
            </a:extLst>
          </p:cNvPr>
          <p:cNvSpPr>
            <a:spLocks noGrp="1"/>
          </p:cNvSpPr>
          <p:nvPr>
            <p:ph type="dt" sz="half" idx="10"/>
          </p:nvPr>
        </p:nvSpPr>
        <p:spPr/>
        <p:txBody>
          <a:bodyPr/>
          <a:lstStyle>
            <a:lvl1pPr>
              <a:defRPr/>
            </a:lvl1pPr>
          </a:lstStyle>
          <a:p>
            <a:fld id="{3D91D403-8133-4E10-8276-993E99168BFD}" type="datetimeFigureOut">
              <a:rPr lang="en-US" altLang="zh-CN"/>
              <a:pPr/>
              <a:t>7/23/2025</a:t>
            </a:fld>
            <a:endParaRPr lang="en-US" altLang="zh-CN"/>
          </a:p>
        </p:txBody>
      </p:sp>
      <p:sp>
        <p:nvSpPr>
          <p:cNvPr id="5" name="Footer Placeholder 4">
            <a:extLst>
              <a:ext uri="{FF2B5EF4-FFF2-40B4-BE49-F238E27FC236}">
                <a16:creationId xmlns:a16="http://schemas.microsoft.com/office/drawing/2014/main" id="{D691A06D-BF63-60E1-19D7-3CB7B27EDA4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1C6CDC8-AEF5-003B-CC1D-46E034D647E9}"/>
              </a:ext>
            </a:extLst>
          </p:cNvPr>
          <p:cNvSpPr>
            <a:spLocks noGrp="1"/>
          </p:cNvSpPr>
          <p:nvPr>
            <p:ph type="sldNum" sz="quarter" idx="12"/>
          </p:nvPr>
        </p:nvSpPr>
        <p:spPr/>
        <p:txBody>
          <a:bodyPr/>
          <a:lstStyle>
            <a:lvl1pPr>
              <a:defRPr/>
            </a:lvl1pPr>
          </a:lstStyle>
          <a:p>
            <a:fld id="{407FC2ED-CBC6-4E03-940C-A7E26A0D492C}" type="slidenum">
              <a:rPr lang="en-US" altLang="zh-CN"/>
              <a:pPr/>
              <a:t>‹#›</a:t>
            </a:fld>
            <a:endParaRPr lang="en-US" altLang="zh-CN"/>
          </a:p>
        </p:txBody>
      </p:sp>
    </p:spTree>
    <p:extLst>
      <p:ext uri="{BB962C8B-B14F-4D97-AF65-F5344CB8AC3E}">
        <p14:creationId xmlns:p14="http://schemas.microsoft.com/office/powerpoint/2010/main" val="112906433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184DF1-0E86-7984-9A96-9708045F3B07}"/>
              </a:ext>
            </a:extLst>
          </p:cNvPr>
          <p:cNvSpPr>
            <a:spLocks noGrp="1"/>
          </p:cNvSpPr>
          <p:nvPr>
            <p:ph type="dt" sz="half" idx="10"/>
          </p:nvPr>
        </p:nvSpPr>
        <p:spPr/>
        <p:txBody>
          <a:bodyPr/>
          <a:lstStyle>
            <a:lvl1pPr>
              <a:defRPr/>
            </a:lvl1pPr>
          </a:lstStyle>
          <a:p>
            <a:fld id="{20643ACA-E5EB-441F-951C-DF26853FF840}" type="datetimeFigureOut">
              <a:rPr lang="en-US" altLang="zh-CN"/>
              <a:pPr/>
              <a:t>7/23/2025</a:t>
            </a:fld>
            <a:endParaRPr lang="en-US" altLang="zh-CN"/>
          </a:p>
        </p:txBody>
      </p:sp>
      <p:sp>
        <p:nvSpPr>
          <p:cNvPr id="5" name="Footer Placeholder 4">
            <a:extLst>
              <a:ext uri="{FF2B5EF4-FFF2-40B4-BE49-F238E27FC236}">
                <a16:creationId xmlns:a16="http://schemas.microsoft.com/office/drawing/2014/main" id="{D693C549-BE0D-2072-9C14-14989CBB0A3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31A846D-B596-4449-EE48-4D755DA0B92E}"/>
              </a:ext>
            </a:extLst>
          </p:cNvPr>
          <p:cNvSpPr>
            <a:spLocks noGrp="1"/>
          </p:cNvSpPr>
          <p:nvPr>
            <p:ph type="sldNum" sz="quarter" idx="12"/>
          </p:nvPr>
        </p:nvSpPr>
        <p:spPr/>
        <p:txBody>
          <a:bodyPr/>
          <a:lstStyle>
            <a:lvl1pPr>
              <a:defRPr/>
            </a:lvl1pPr>
          </a:lstStyle>
          <a:p>
            <a:fld id="{F828F403-8DC2-43D2-B078-F22F2252051D}" type="slidenum">
              <a:rPr lang="en-US" altLang="zh-CN"/>
              <a:pPr/>
              <a:t>‹#›</a:t>
            </a:fld>
            <a:endParaRPr lang="en-US" altLang="zh-CN"/>
          </a:p>
        </p:txBody>
      </p:sp>
    </p:spTree>
    <p:extLst>
      <p:ext uri="{BB962C8B-B14F-4D97-AF65-F5344CB8AC3E}">
        <p14:creationId xmlns:p14="http://schemas.microsoft.com/office/powerpoint/2010/main" val="21515808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A56B4A8-2518-4FB6-908B-15AD7E58F634}"/>
              </a:ext>
            </a:extLst>
          </p:cNvPr>
          <p:cNvSpPr>
            <a:spLocks noGrp="1"/>
          </p:cNvSpPr>
          <p:nvPr>
            <p:ph type="dt" sz="half" idx="10"/>
          </p:nvPr>
        </p:nvSpPr>
        <p:spPr/>
        <p:txBody>
          <a:bodyPr/>
          <a:lstStyle>
            <a:lvl1pPr>
              <a:defRPr/>
            </a:lvl1pPr>
          </a:lstStyle>
          <a:p>
            <a:fld id="{E6A9228E-9895-43A1-8721-5F7EB9D257E0}" type="datetimeFigureOut">
              <a:rPr lang="en-US" altLang="zh-CN"/>
              <a:pPr/>
              <a:t>7/23/2025</a:t>
            </a:fld>
            <a:endParaRPr lang="en-US" altLang="zh-CN"/>
          </a:p>
        </p:txBody>
      </p:sp>
      <p:sp>
        <p:nvSpPr>
          <p:cNvPr id="6" name="Footer Placeholder 4">
            <a:extLst>
              <a:ext uri="{FF2B5EF4-FFF2-40B4-BE49-F238E27FC236}">
                <a16:creationId xmlns:a16="http://schemas.microsoft.com/office/drawing/2014/main" id="{4B155AA8-EE48-BC83-1C78-BDC04914469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31DCADEC-E18D-B1CE-B222-B60E82E84D74}"/>
              </a:ext>
            </a:extLst>
          </p:cNvPr>
          <p:cNvSpPr>
            <a:spLocks noGrp="1"/>
          </p:cNvSpPr>
          <p:nvPr>
            <p:ph type="sldNum" sz="quarter" idx="12"/>
          </p:nvPr>
        </p:nvSpPr>
        <p:spPr/>
        <p:txBody>
          <a:bodyPr/>
          <a:lstStyle>
            <a:lvl1pPr>
              <a:defRPr/>
            </a:lvl1pPr>
          </a:lstStyle>
          <a:p>
            <a:fld id="{D319156B-1B74-46CE-929F-C9048B98A879}" type="slidenum">
              <a:rPr lang="en-US" altLang="zh-CN"/>
              <a:pPr/>
              <a:t>‹#›</a:t>
            </a:fld>
            <a:endParaRPr lang="en-US" altLang="zh-CN"/>
          </a:p>
        </p:txBody>
      </p:sp>
    </p:spTree>
    <p:extLst>
      <p:ext uri="{BB962C8B-B14F-4D97-AF65-F5344CB8AC3E}">
        <p14:creationId xmlns:p14="http://schemas.microsoft.com/office/powerpoint/2010/main" val="95298375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1658463-BCDD-AF30-2544-7C070514542C}"/>
              </a:ext>
            </a:extLst>
          </p:cNvPr>
          <p:cNvSpPr>
            <a:spLocks noGrp="1"/>
          </p:cNvSpPr>
          <p:nvPr>
            <p:ph type="dt" sz="half" idx="10"/>
          </p:nvPr>
        </p:nvSpPr>
        <p:spPr/>
        <p:txBody>
          <a:bodyPr/>
          <a:lstStyle>
            <a:lvl1pPr>
              <a:defRPr/>
            </a:lvl1pPr>
          </a:lstStyle>
          <a:p>
            <a:fld id="{751A4668-F537-4E17-9C38-EFA829E980C9}" type="datetimeFigureOut">
              <a:rPr lang="en-US" altLang="zh-CN"/>
              <a:pPr/>
              <a:t>7/23/2025</a:t>
            </a:fld>
            <a:endParaRPr lang="en-US" altLang="zh-CN"/>
          </a:p>
        </p:txBody>
      </p:sp>
      <p:sp>
        <p:nvSpPr>
          <p:cNvPr id="8" name="Footer Placeholder 4">
            <a:extLst>
              <a:ext uri="{FF2B5EF4-FFF2-40B4-BE49-F238E27FC236}">
                <a16:creationId xmlns:a16="http://schemas.microsoft.com/office/drawing/2014/main" id="{4F390469-2BD5-3203-7446-384126AA1562}"/>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7C2A4C9E-D44B-BD9F-E24A-1EA96852E23F}"/>
              </a:ext>
            </a:extLst>
          </p:cNvPr>
          <p:cNvSpPr>
            <a:spLocks noGrp="1"/>
          </p:cNvSpPr>
          <p:nvPr>
            <p:ph type="sldNum" sz="quarter" idx="12"/>
          </p:nvPr>
        </p:nvSpPr>
        <p:spPr/>
        <p:txBody>
          <a:bodyPr/>
          <a:lstStyle>
            <a:lvl1pPr>
              <a:defRPr/>
            </a:lvl1pPr>
          </a:lstStyle>
          <a:p>
            <a:fld id="{117A6835-F961-45D3-8F25-6BCEE5C22076}" type="slidenum">
              <a:rPr lang="en-US" altLang="zh-CN"/>
              <a:pPr/>
              <a:t>‹#›</a:t>
            </a:fld>
            <a:endParaRPr lang="en-US" altLang="zh-CN"/>
          </a:p>
        </p:txBody>
      </p:sp>
    </p:spTree>
    <p:extLst>
      <p:ext uri="{BB962C8B-B14F-4D97-AF65-F5344CB8AC3E}">
        <p14:creationId xmlns:p14="http://schemas.microsoft.com/office/powerpoint/2010/main" val="219388886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DD57610F-AB26-A1F2-CDAA-7A4AA19D085C}"/>
              </a:ext>
            </a:extLst>
          </p:cNvPr>
          <p:cNvSpPr>
            <a:spLocks noGrp="1"/>
          </p:cNvSpPr>
          <p:nvPr>
            <p:ph type="dt" sz="half" idx="10"/>
          </p:nvPr>
        </p:nvSpPr>
        <p:spPr/>
        <p:txBody>
          <a:bodyPr/>
          <a:lstStyle>
            <a:lvl1pPr>
              <a:defRPr/>
            </a:lvl1pPr>
          </a:lstStyle>
          <a:p>
            <a:fld id="{F136A7F8-31CB-4D53-AF97-288319974A4C}" type="datetimeFigureOut">
              <a:rPr lang="en-US" altLang="zh-CN"/>
              <a:pPr/>
              <a:t>7/23/2025</a:t>
            </a:fld>
            <a:endParaRPr lang="en-US" altLang="zh-CN"/>
          </a:p>
        </p:txBody>
      </p:sp>
      <p:sp>
        <p:nvSpPr>
          <p:cNvPr id="4" name="Footer Placeholder 4">
            <a:extLst>
              <a:ext uri="{FF2B5EF4-FFF2-40B4-BE49-F238E27FC236}">
                <a16:creationId xmlns:a16="http://schemas.microsoft.com/office/drawing/2014/main" id="{A1552747-8150-2BE6-CA23-33508E003794}"/>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2EDD342E-61A7-818C-203E-27013C4231B8}"/>
              </a:ext>
            </a:extLst>
          </p:cNvPr>
          <p:cNvSpPr>
            <a:spLocks noGrp="1"/>
          </p:cNvSpPr>
          <p:nvPr>
            <p:ph type="sldNum" sz="quarter" idx="12"/>
          </p:nvPr>
        </p:nvSpPr>
        <p:spPr/>
        <p:txBody>
          <a:bodyPr/>
          <a:lstStyle>
            <a:lvl1pPr>
              <a:defRPr/>
            </a:lvl1pPr>
          </a:lstStyle>
          <a:p>
            <a:fld id="{E73686AF-A2E5-44A4-BCB5-E13BCE9B0D72}" type="slidenum">
              <a:rPr lang="en-US" altLang="zh-CN"/>
              <a:pPr/>
              <a:t>‹#›</a:t>
            </a:fld>
            <a:endParaRPr lang="en-US" altLang="zh-CN"/>
          </a:p>
        </p:txBody>
      </p:sp>
    </p:spTree>
    <p:extLst>
      <p:ext uri="{BB962C8B-B14F-4D97-AF65-F5344CB8AC3E}">
        <p14:creationId xmlns:p14="http://schemas.microsoft.com/office/powerpoint/2010/main" val="16956843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04C9F81-F114-A43F-3051-494003CD1F80}"/>
              </a:ext>
            </a:extLst>
          </p:cNvPr>
          <p:cNvSpPr>
            <a:spLocks noGrp="1"/>
          </p:cNvSpPr>
          <p:nvPr>
            <p:ph type="dt" sz="half" idx="10"/>
          </p:nvPr>
        </p:nvSpPr>
        <p:spPr/>
        <p:txBody>
          <a:bodyPr/>
          <a:lstStyle>
            <a:lvl1pPr>
              <a:defRPr/>
            </a:lvl1pPr>
          </a:lstStyle>
          <a:p>
            <a:fld id="{FDAEC971-F20A-4DAF-BC88-B79BC8394E73}" type="datetimeFigureOut">
              <a:rPr lang="en-US" altLang="zh-CN"/>
              <a:pPr/>
              <a:t>7/23/2025</a:t>
            </a:fld>
            <a:endParaRPr lang="en-US" altLang="zh-CN"/>
          </a:p>
        </p:txBody>
      </p:sp>
      <p:sp>
        <p:nvSpPr>
          <p:cNvPr id="3" name="Footer Placeholder 4">
            <a:extLst>
              <a:ext uri="{FF2B5EF4-FFF2-40B4-BE49-F238E27FC236}">
                <a16:creationId xmlns:a16="http://schemas.microsoft.com/office/drawing/2014/main" id="{D8F3C16C-448C-0427-A52C-DDB482E16FF5}"/>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9E9656D-E1AA-B4C3-BCEB-A2AEAAFF9F18}"/>
              </a:ext>
            </a:extLst>
          </p:cNvPr>
          <p:cNvSpPr>
            <a:spLocks noGrp="1"/>
          </p:cNvSpPr>
          <p:nvPr>
            <p:ph type="sldNum" sz="quarter" idx="12"/>
          </p:nvPr>
        </p:nvSpPr>
        <p:spPr/>
        <p:txBody>
          <a:bodyPr/>
          <a:lstStyle>
            <a:lvl1pPr>
              <a:defRPr/>
            </a:lvl1pPr>
          </a:lstStyle>
          <a:p>
            <a:fld id="{5F28EA81-BE24-40AF-942B-38797D531106}" type="slidenum">
              <a:rPr lang="en-US" altLang="zh-CN"/>
              <a:pPr/>
              <a:t>‹#›</a:t>
            </a:fld>
            <a:endParaRPr lang="en-US" altLang="zh-CN"/>
          </a:p>
        </p:txBody>
      </p:sp>
    </p:spTree>
    <p:extLst>
      <p:ext uri="{BB962C8B-B14F-4D97-AF65-F5344CB8AC3E}">
        <p14:creationId xmlns:p14="http://schemas.microsoft.com/office/powerpoint/2010/main" val="1652366539"/>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C40B5FB1-0214-C599-6C14-C659A8982135}"/>
              </a:ext>
            </a:extLst>
          </p:cNvPr>
          <p:cNvSpPr>
            <a:spLocks noGrp="1"/>
          </p:cNvSpPr>
          <p:nvPr>
            <p:ph type="dt" sz="half" idx="10"/>
          </p:nvPr>
        </p:nvSpPr>
        <p:spPr/>
        <p:txBody>
          <a:bodyPr/>
          <a:lstStyle>
            <a:lvl1pPr>
              <a:defRPr/>
            </a:lvl1pPr>
          </a:lstStyle>
          <a:p>
            <a:fld id="{222AA08D-4DBE-46C3-AADD-A527E26CF7D3}" type="datetimeFigureOut">
              <a:rPr lang="en-US" altLang="zh-CN"/>
              <a:pPr/>
              <a:t>7/23/2025</a:t>
            </a:fld>
            <a:endParaRPr lang="en-US" altLang="zh-CN"/>
          </a:p>
        </p:txBody>
      </p:sp>
      <p:sp>
        <p:nvSpPr>
          <p:cNvPr id="6" name="Footer Placeholder 4">
            <a:extLst>
              <a:ext uri="{FF2B5EF4-FFF2-40B4-BE49-F238E27FC236}">
                <a16:creationId xmlns:a16="http://schemas.microsoft.com/office/drawing/2014/main" id="{AC9297B0-BFAE-CC52-A9F7-01675ED0D780}"/>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044F9A9-7B93-6068-E60A-4173D4543CF3}"/>
              </a:ext>
            </a:extLst>
          </p:cNvPr>
          <p:cNvSpPr>
            <a:spLocks noGrp="1"/>
          </p:cNvSpPr>
          <p:nvPr>
            <p:ph type="sldNum" sz="quarter" idx="12"/>
          </p:nvPr>
        </p:nvSpPr>
        <p:spPr/>
        <p:txBody>
          <a:bodyPr/>
          <a:lstStyle>
            <a:lvl1pPr>
              <a:defRPr/>
            </a:lvl1pPr>
          </a:lstStyle>
          <a:p>
            <a:fld id="{B6265CAC-1A99-4AA7-829B-8630DD5BACE8}" type="slidenum">
              <a:rPr lang="en-US" altLang="zh-CN"/>
              <a:pPr/>
              <a:t>‹#›</a:t>
            </a:fld>
            <a:endParaRPr lang="en-US" altLang="zh-CN"/>
          </a:p>
        </p:txBody>
      </p:sp>
    </p:spTree>
    <p:extLst>
      <p:ext uri="{BB962C8B-B14F-4D97-AF65-F5344CB8AC3E}">
        <p14:creationId xmlns:p14="http://schemas.microsoft.com/office/powerpoint/2010/main" val="124480943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A549B17B-285C-9FB6-18D0-DF013B00E855}"/>
              </a:ext>
            </a:extLst>
          </p:cNvPr>
          <p:cNvSpPr>
            <a:spLocks noGrp="1"/>
          </p:cNvSpPr>
          <p:nvPr>
            <p:ph type="dt" sz="half" idx="10"/>
          </p:nvPr>
        </p:nvSpPr>
        <p:spPr/>
        <p:txBody>
          <a:bodyPr/>
          <a:lstStyle>
            <a:lvl1pPr>
              <a:defRPr/>
            </a:lvl1pPr>
          </a:lstStyle>
          <a:p>
            <a:fld id="{496B97DC-3D27-4C34-BD91-C63DEE7F4A49}" type="datetimeFigureOut">
              <a:rPr lang="en-US" altLang="zh-CN"/>
              <a:pPr/>
              <a:t>7/23/2025</a:t>
            </a:fld>
            <a:endParaRPr lang="en-US" altLang="zh-CN"/>
          </a:p>
        </p:txBody>
      </p:sp>
      <p:sp>
        <p:nvSpPr>
          <p:cNvPr id="6" name="Footer Placeholder 4">
            <a:extLst>
              <a:ext uri="{FF2B5EF4-FFF2-40B4-BE49-F238E27FC236}">
                <a16:creationId xmlns:a16="http://schemas.microsoft.com/office/drawing/2014/main" id="{3ADC75BF-8370-6BAE-2A9A-2A6D57D57D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948331A-8D0A-8F9A-D0E3-E0A41E8FF91A}"/>
              </a:ext>
            </a:extLst>
          </p:cNvPr>
          <p:cNvSpPr>
            <a:spLocks noGrp="1"/>
          </p:cNvSpPr>
          <p:nvPr>
            <p:ph type="sldNum" sz="quarter" idx="12"/>
          </p:nvPr>
        </p:nvSpPr>
        <p:spPr/>
        <p:txBody>
          <a:bodyPr/>
          <a:lstStyle>
            <a:lvl1pPr>
              <a:defRPr/>
            </a:lvl1pPr>
          </a:lstStyle>
          <a:p>
            <a:fld id="{CBC186E5-D8F4-468A-8084-D105873E2779}" type="slidenum">
              <a:rPr lang="en-US" altLang="zh-CN"/>
              <a:pPr/>
              <a:t>‹#›</a:t>
            </a:fld>
            <a:endParaRPr lang="en-US" altLang="zh-CN"/>
          </a:p>
        </p:txBody>
      </p:sp>
    </p:spTree>
    <p:extLst>
      <p:ext uri="{BB962C8B-B14F-4D97-AF65-F5344CB8AC3E}">
        <p14:creationId xmlns:p14="http://schemas.microsoft.com/office/powerpoint/2010/main" val="23236046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6153687-EB14-BB59-F85D-767B627D4329}"/>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7" name="Text Placeholder 2">
            <a:extLst>
              <a:ext uri="{FF2B5EF4-FFF2-40B4-BE49-F238E27FC236}">
                <a16:creationId xmlns:a16="http://schemas.microsoft.com/office/drawing/2014/main" id="{6BDE74C4-065F-D326-C792-B40B511EE3E0}"/>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4" name="Date Placeholder 3">
            <a:extLst>
              <a:ext uri="{FF2B5EF4-FFF2-40B4-BE49-F238E27FC236}">
                <a16:creationId xmlns:a16="http://schemas.microsoft.com/office/drawing/2014/main" id="{45AAF8B5-F267-26C9-9907-27DA327AC9D6}"/>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BAD3D42B-CC22-4D9A-A7CF-53BC13F0305F}" type="datetimeFigureOut">
              <a:rPr lang="en-US" altLang="zh-CN"/>
              <a:pPr/>
              <a:t>7/23/2025</a:t>
            </a:fld>
            <a:endParaRPr lang="en-US" altLang="zh-CN"/>
          </a:p>
        </p:txBody>
      </p:sp>
      <p:sp>
        <p:nvSpPr>
          <p:cNvPr id="5" name="Footer Placeholder 4">
            <a:extLst>
              <a:ext uri="{FF2B5EF4-FFF2-40B4-BE49-F238E27FC236}">
                <a16:creationId xmlns:a16="http://schemas.microsoft.com/office/drawing/2014/main" id="{E66856A1-006B-A27D-1ED2-16CB8D1ACBE0}"/>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B47F4935-2AC9-4DC3-9347-C7135E360E96}"/>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AAC0150-3DA2-4B4B-A0FA-39131891C66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ctr" rtl="0" eaLnBrk="0" fontAlgn="base" hangingPunct="0">
        <a:spcBef>
          <a:spcPct val="0"/>
        </a:spcBef>
        <a:spcAft>
          <a:spcPct val="0"/>
        </a:spcAft>
        <a:defRPr sz="4400" kern="1200">
          <a:solidFill>
            <a:schemeClr val="tx1"/>
          </a:solidFill>
          <a:latin typeface="+mj-lt"/>
          <a:ea typeface="ＭＳ Ｐゴシック" charset="0"/>
          <a:cs typeface="ＭＳ Ｐゴシック" charset="0"/>
        </a:defRPr>
      </a:lvl1pPr>
      <a:lvl2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2pPr>
      <a:lvl3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3pPr>
      <a:lvl4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4pPr>
      <a:lvl5pPr algn="ctr" rtl="0" eaLnBrk="0" fontAlgn="base" hangingPunct="0">
        <a:spcBef>
          <a:spcPct val="0"/>
        </a:spcBef>
        <a:spcAft>
          <a:spcPct val="0"/>
        </a:spcAft>
        <a:defRPr sz="4400">
          <a:solidFill>
            <a:schemeClr val="tx1"/>
          </a:solidFill>
          <a:latin typeface="Calibri" charset="0"/>
          <a:ea typeface="ＭＳ Ｐゴシック" charset="0"/>
          <a:cs typeface="ＭＳ Ｐゴシック" charset="0"/>
        </a:defRPr>
      </a:lvl5pPr>
      <a:lvl6pPr marL="457200" algn="ctr"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ＭＳ Ｐゴシック" charset="0"/>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ＭＳ Ｐゴシック" charset="0"/>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www.sciencemag.org/site/feature/contribinfo/prep/gen_info.xhtml" TargetMode="External"/><Relationship Id="rId2" Type="http://schemas.openxmlformats.org/officeDocument/2006/relationships/hyperlink" Target="http://www.nature.com/nature/authors/get_published/" TargetMode="External"/><Relationship Id="rId1" Type="http://schemas.openxmlformats.org/officeDocument/2006/relationships/slideLayout" Target="../slideLayouts/slideLayout2.xml"/><Relationship Id="rId4" Type="http://schemas.openxmlformats.org/officeDocument/2006/relationships/hyperlink" Target="http://www.healthaffairs.org/1410i_for_authors_prep_and_review.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library.unc.edu/"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B41010C-84FC-7A67-2A44-4300882E68D1}"/>
              </a:ext>
            </a:extLst>
          </p:cNvPr>
          <p:cNvSpPr>
            <a:spLocks noGrp="1"/>
          </p:cNvSpPr>
          <p:nvPr>
            <p:ph type="subTitle" idx="1"/>
          </p:nvPr>
        </p:nvSpPr>
        <p:spPr>
          <a:xfrm>
            <a:off x="2514600" y="4114800"/>
            <a:ext cx="6400800" cy="1752600"/>
          </a:xfrm>
        </p:spPr>
        <p:txBody>
          <a:bodyPr rtlCol="0">
            <a:normAutofit/>
          </a:bodyPr>
          <a:lstStyle/>
          <a:p>
            <a:pPr algn="r" eaLnBrk="1" fontAlgn="auto" hangingPunct="1">
              <a:spcAft>
                <a:spcPts val="0"/>
              </a:spcAft>
              <a:defRPr/>
            </a:pPr>
            <a:r>
              <a:rPr lang="en-US" dirty="0" err="1">
                <a:ea typeface="+mn-ea"/>
                <a:cs typeface="+mn-cs"/>
              </a:rPr>
              <a:t>mon</a:t>
            </a:r>
            <a:r>
              <a:rPr lang="en-US" dirty="0">
                <a:ea typeface="+mn-ea"/>
                <a:cs typeface="+mn-cs"/>
              </a:rPr>
              <a:t>, </a:t>
            </a:r>
            <a:r>
              <a:rPr lang="en-US" dirty="0" err="1">
                <a:ea typeface="+mn-ea"/>
                <a:cs typeface="+mn-cs"/>
              </a:rPr>
              <a:t>sept</a:t>
            </a:r>
            <a:r>
              <a:rPr lang="en-US" dirty="0">
                <a:ea typeface="+mn-ea"/>
                <a:cs typeface="+mn-cs"/>
              </a:rPr>
              <a:t> 14, 2015</a:t>
            </a:r>
          </a:p>
        </p:txBody>
      </p:sp>
      <p:sp>
        <p:nvSpPr>
          <p:cNvPr id="14338" name="Title 1">
            <a:extLst>
              <a:ext uri="{FF2B5EF4-FFF2-40B4-BE49-F238E27FC236}">
                <a16:creationId xmlns:a16="http://schemas.microsoft.com/office/drawing/2014/main" id="{30E642D7-8452-9C47-83DF-978DF4AFA07C}"/>
              </a:ext>
            </a:extLst>
          </p:cNvPr>
          <p:cNvSpPr>
            <a:spLocks noGrp="1"/>
          </p:cNvSpPr>
          <p:nvPr>
            <p:ph type="ctrTitle"/>
          </p:nvPr>
        </p:nvSpPr>
        <p:spPr>
          <a:xfrm>
            <a:off x="304800" y="2720975"/>
            <a:ext cx="8839200" cy="1470025"/>
          </a:xfrm>
        </p:spPr>
        <p:txBody>
          <a:bodyPr/>
          <a:lstStyle/>
          <a:p>
            <a:pPr algn="r" eaLnBrk="1" hangingPunct="1"/>
            <a:r>
              <a:rPr lang="en-US" altLang="zh-CN" sz="4000">
                <a:ea typeface="ＭＳ Ｐゴシック" panose="020B0600070205080204" pitchFamily="34" charset="-128"/>
              </a:rPr>
              <a:t>finding &amp; analyzing scholarly research publications</a:t>
            </a:r>
            <a:endParaRPr lang="en-US" altLang="zh-CN" sz="4000" b="1">
              <a:ea typeface="ＭＳ Ｐゴシック" panose="020B0600070205080204" pitchFamily="34" charset="-128"/>
            </a:endParaRP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a:extLst>
              <a:ext uri="{FF2B5EF4-FFF2-40B4-BE49-F238E27FC236}">
                <a16:creationId xmlns:a16="http://schemas.microsoft.com/office/drawing/2014/main" id="{8F76493E-0488-FD0F-DDE4-C8FD2CFD8707}"/>
              </a:ext>
            </a:extLst>
          </p:cNvPr>
          <p:cNvPicPr>
            <a:picLocks noChangeAspect="1"/>
          </p:cNvPicPr>
          <p:nvPr/>
        </p:nvPicPr>
        <p:blipFill>
          <a:blip r:embed="rId2">
            <a:extLst>
              <a:ext uri="{28A0092B-C50C-407E-A947-70E740481C1C}">
                <a14:useLocalDpi xmlns:a14="http://schemas.microsoft.com/office/drawing/2010/main" val="0"/>
              </a:ext>
            </a:extLst>
          </a:blip>
          <a:srcRect b="7997"/>
          <a:stretch>
            <a:fillRect/>
          </a:stretch>
        </p:blipFill>
        <p:spPr bwMode="auto">
          <a:xfrm>
            <a:off x="914400" y="457200"/>
            <a:ext cx="7391400" cy="576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839DAA-D6C6-7AFE-FD62-44BE905DED46}"/>
              </a:ext>
            </a:extLst>
          </p:cNvPr>
          <p:cNvGraphicFramePr>
            <a:graphicFrameLocks noGrp="1"/>
          </p:cNvGraphicFramePr>
          <p:nvPr/>
        </p:nvGraphicFramePr>
        <p:xfrm>
          <a:off x="533400" y="1524000"/>
          <a:ext cx="8305800" cy="2179638"/>
        </p:xfrm>
        <a:graphic>
          <a:graphicData uri="http://schemas.openxmlformats.org/drawingml/2006/table">
            <a:tbl>
              <a:tblPr firstRow="1" bandRow="1">
                <a:tableStyleId>{5C22544A-7EE6-4342-B048-85BDC9FD1C3A}</a:tableStyleId>
              </a:tblPr>
              <a:tblGrid>
                <a:gridCol w="2768600">
                  <a:extLst>
                    <a:ext uri="{9D8B030D-6E8A-4147-A177-3AD203B41FA5}">
                      <a16:colId xmlns:a16="http://schemas.microsoft.com/office/drawing/2014/main" val="20000"/>
                    </a:ext>
                  </a:extLst>
                </a:gridCol>
                <a:gridCol w="2768600">
                  <a:extLst>
                    <a:ext uri="{9D8B030D-6E8A-4147-A177-3AD203B41FA5}">
                      <a16:colId xmlns:a16="http://schemas.microsoft.com/office/drawing/2014/main" val="20001"/>
                    </a:ext>
                  </a:extLst>
                </a:gridCol>
                <a:gridCol w="2768600">
                  <a:extLst>
                    <a:ext uri="{9D8B030D-6E8A-4147-A177-3AD203B41FA5}">
                      <a16:colId xmlns:a16="http://schemas.microsoft.com/office/drawing/2014/main" val="20002"/>
                    </a:ext>
                  </a:extLst>
                </a:gridCol>
              </a:tblGrid>
              <a:tr h="990745">
                <a:tc>
                  <a:txBody>
                    <a:bodyPr/>
                    <a:lstStyle/>
                    <a:p>
                      <a:pPr algn="l"/>
                      <a:r>
                        <a:rPr lang="en-US" sz="2400" dirty="0"/>
                        <a:t>BLIND REVIEW</a:t>
                      </a:r>
                    </a:p>
                  </a:txBody>
                  <a:tcPr marT="45727" marB="45727"/>
                </a:tc>
                <a:tc>
                  <a:txBody>
                    <a:bodyPr/>
                    <a:lstStyle/>
                    <a:p>
                      <a:pPr algn="l"/>
                      <a:r>
                        <a:rPr lang="en-US" sz="2400" dirty="0"/>
                        <a:t>DOUBLE BLIND REVIEW</a:t>
                      </a:r>
                    </a:p>
                  </a:txBody>
                  <a:tcPr marT="45727" marB="45727"/>
                </a:tc>
                <a:tc>
                  <a:txBody>
                    <a:bodyPr/>
                    <a:lstStyle/>
                    <a:p>
                      <a:pPr algn="l"/>
                      <a:r>
                        <a:rPr lang="en-US" sz="2400" dirty="0"/>
                        <a:t>OPEN REVIEW</a:t>
                      </a:r>
                    </a:p>
                  </a:txBody>
                  <a:tcPr marT="45727" marB="45727"/>
                </a:tc>
                <a:extLst>
                  <a:ext uri="{0D108BD9-81ED-4DB2-BD59-A6C34878D82A}">
                    <a16:rowId xmlns:a16="http://schemas.microsoft.com/office/drawing/2014/main" val="10000"/>
                  </a:ext>
                </a:extLst>
              </a:tr>
              <a:tr h="1188893">
                <a:tc>
                  <a:txBody>
                    <a:bodyPr/>
                    <a:lstStyle/>
                    <a:p>
                      <a:pPr algn="l"/>
                      <a:r>
                        <a:rPr lang="en-US" sz="2400" i="1" dirty="0"/>
                        <a:t>The names of the reviewers are hidden from the author</a:t>
                      </a:r>
                      <a:endParaRPr lang="en-US" sz="2400" dirty="0"/>
                    </a:p>
                  </a:txBody>
                  <a:tcPr marT="45727" marB="45727"/>
                </a:tc>
                <a:tc>
                  <a:txBody>
                    <a:bodyPr/>
                    <a:lstStyle/>
                    <a:p>
                      <a:pPr algn="l"/>
                      <a:r>
                        <a:rPr lang="en-US" sz="2400" i="1" dirty="0"/>
                        <a:t>Both the reviewer and the author remain anonymous</a:t>
                      </a:r>
                      <a:endParaRPr lang="en-US" sz="2400" dirty="0"/>
                    </a:p>
                  </a:txBody>
                  <a:tcPr marT="45727" marB="45727"/>
                </a:tc>
                <a:tc>
                  <a:txBody>
                    <a:bodyPr/>
                    <a:lstStyle/>
                    <a:p>
                      <a:pPr algn="l"/>
                      <a:r>
                        <a:rPr lang="en-US" sz="2400" i="1" dirty="0"/>
                        <a:t>Reviewer and author are known to each other</a:t>
                      </a:r>
                      <a:endParaRPr lang="en-US" sz="2400" dirty="0"/>
                    </a:p>
                  </a:txBody>
                  <a:tcPr marT="45727" marB="45727"/>
                </a:tc>
                <a:extLst>
                  <a:ext uri="{0D108BD9-81ED-4DB2-BD59-A6C34878D82A}">
                    <a16:rowId xmlns:a16="http://schemas.microsoft.com/office/drawing/2014/main" val="10001"/>
                  </a:ext>
                </a:extLst>
              </a:tr>
            </a:tbl>
          </a:graphicData>
        </a:graphic>
      </p:graphicFrame>
      <p:sp>
        <p:nvSpPr>
          <p:cNvPr id="25615" name="Title 2">
            <a:extLst>
              <a:ext uri="{FF2B5EF4-FFF2-40B4-BE49-F238E27FC236}">
                <a16:creationId xmlns:a16="http://schemas.microsoft.com/office/drawing/2014/main" id="{C58B1960-2B11-225B-19CD-2A134FDA2978}"/>
              </a:ext>
            </a:extLst>
          </p:cNvPr>
          <p:cNvSpPr>
            <a:spLocks noGrp="1"/>
          </p:cNvSpPr>
          <p:nvPr>
            <p:ph type="title"/>
          </p:nvPr>
        </p:nvSpPr>
        <p:spPr/>
        <p:txBody>
          <a:bodyPr/>
          <a:lstStyle/>
          <a:p>
            <a:pPr eaLnBrk="1" hangingPunct="1"/>
            <a:r>
              <a:rPr lang="en-US" altLang="zh-CN">
                <a:ea typeface="ＭＳ Ｐゴシック" panose="020B0600070205080204" pitchFamily="34" charset="-128"/>
              </a:rPr>
              <a:t>3 types of peer review</a:t>
            </a:r>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47B292F-779D-8F68-A7A6-0A3D538495AA}"/>
              </a:ext>
            </a:extLst>
          </p:cNvPr>
          <p:cNvGraphicFramePr>
            <a:graphicFrameLocks noGrp="1"/>
          </p:cNvGraphicFramePr>
          <p:nvPr/>
        </p:nvGraphicFramePr>
        <p:xfrm>
          <a:off x="533400" y="1524000"/>
          <a:ext cx="8305800" cy="4632948"/>
        </p:xfrm>
        <a:graphic>
          <a:graphicData uri="http://schemas.openxmlformats.org/drawingml/2006/table">
            <a:tbl>
              <a:tblPr/>
              <a:tblGrid>
                <a:gridCol w="2768600">
                  <a:extLst>
                    <a:ext uri="{9D8B030D-6E8A-4147-A177-3AD203B41FA5}">
                      <a16:colId xmlns:a16="http://schemas.microsoft.com/office/drawing/2014/main" val="280223348"/>
                    </a:ext>
                  </a:extLst>
                </a:gridCol>
                <a:gridCol w="2768600">
                  <a:extLst>
                    <a:ext uri="{9D8B030D-6E8A-4147-A177-3AD203B41FA5}">
                      <a16:colId xmlns:a16="http://schemas.microsoft.com/office/drawing/2014/main" val="638904844"/>
                    </a:ext>
                  </a:extLst>
                </a:gridCol>
                <a:gridCol w="2768600">
                  <a:extLst>
                    <a:ext uri="{9D8B030D-6E8A-4147-A177-3AD203B41FA5}">
                      <a16:colId xmlns:a16="http://schemas.microsoft.com/office/drawing/2014/main" val="179933684"/>
                    </a:ext>
                  </a:extLst>
                </a:gridCol>
              </a:tblGrid>
              <a:tr h="9906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BLIND REVIEW</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DOUBLE BLIND REVIEW</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OPEN REVIEW</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443918006"/>
                  </a:ext>
                </a:extLst>
              </a:tr>
              <a:tr h="5334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Advantages</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Advantages</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Advantages</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152260509"/>
                  </a:ext>
                </a:extLst>
              </a:tr>
              <a:tr h="31083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Reviewer anonymity allows for impartial decisions free from influence by the author</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Author anonymity prevents any reviewer bias based on, for example, an author's country of origin or previous controversial work.   Articles written by 'prestigious' or renowned authors are considered on the basis of the content of their papers, rather than on the author's reputation</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Some scientists feel this is the best way to prevent malicious comments, stop plagiarism, prevent reviewers from drawing upon their own 'agenda' and encourage open, honest reviewing.</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898006597"/>
                  </a:ext>
                </a:extLst>
              </a:tr>
            </a:tbl>
          </a:graphicData>
        </a:graphic>
      </p:graphicFrame>
      <p:sp>
        <p:nvSpPr>
          <p:cNvPr id="26643" name="Title 2">
            <a:extLst>
              <a:ext uri="{FF2B5EF4-FFF2-40B4-BE49-F238E27FC236}">
                <a16:creationId xmlns:a16="http://schemas.microsoft.com/office/drawing/2014/main" id="{D6AC0544-45E7-BB59-A2CE-D480BB0E18EC}"/>
              </a:ext>
            </a:extLst>
          </p:cNvPr>
          <p:cNvSpPr>
            <a:spLocks noGrp="1"/>
          </p:cNvSpPr>
          <p:nvPr>
            <p:ph type="title"/>
          </p:nvPr>
        </p:nvSpPr>
        <p:spPr/>
        <p:txBody>
          <a:bodyPr/>
          <a:lstStyle/>
          <a:p>
            <a:pPr eaLnBrk="1" hangingPunct="1"/>
            <a:r>
              <a:rPr lang="en-US" altLang="zh-CN">
                <a:ea typeface="ＭＳ Ｐゴシック" panose="020B0600070205080204" pitchFamily="34" charset="-128"/>
              </a:rPr>
              <a:t>3 types of peer review</a:t>
            </a: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0338821-511B-EAEC-9E21-CE2E78711C48}"/>
              </a:ext>
            </a:extLst>
          </p:cNvPr>
          <p:cNvGraphicFramePr>
            <a:graphicFrameLocks noGrp="1"/>
          </p:cNvGraphicFramePr>
          <p:nvPr/>
        </p:nvGraphicFramePr>
        <p:xfrm>
          <a:off x="533400" y="1524000"/>
          <a:ext cx="8305800" cy="4632948"/>
        </p:xfrm>
        <a:graphic>
          <a:graphicData uri="http://schemas.openxmlformats.org/drawingml/2006/table">
            <a:tbl>
              <a:tblPr/>
              <a:tblGrid>
                <a:gridCol w="2768600">
                  <a:extLst>
                    <a:ext uri="{9D8B030D-6E8A-4147-A177-3AD203B41FA5}">
                      <a16:colId xmlns:a16="http://schemas.microsoft.com/office/drawing/2014/main" val="2850208694"/>
                    </a:ext>
                  </a:extLst>
                </a:gridCol>
                <a:gridCol w="2768600">
                  <a:extLst>
                    <a:ext uri="{9D8B030D-6E8A-4147-A177-3AD203B41FA5}">
                      <a16:colId xmlns:a16="http://schemas.microsoft.com/office/drawing/2014/main" val="1664792535"/>
                    </a:ext>
                  </a:extLst>
                </a:gridCol>
                <a:gridCol w="2768600">
                  <a:extLst>
                    <a:ext uri="{9D8B030D-6E8A-4147-A177-3AD203B41FA5}">
                      <a16:colId xmlns:a16="http://schemas.microsoft.com/office/drawing/2014/main" val="2567165905"/>
                    </a:ext>
                  </a:extLst>
                </a:gridCol>
              </a:tblGrid>
              <a:tr h="9906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BLIND REVIEW</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DOUBLE BLIND REVIEW</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FFFFFF"/>
                          </a:solidFill>
                          <a:effectLst/>
                          <a:latin typeface="Calibri" panose="020F0502020204030204" pitchFamily="34" charset="0"/>
                          <a:ea typeface="ＭＳ Ｐゴシック" panose="020B0600070205080204" pitchFamily="34" charset="-128"/>
                        </a:rPr>
                        <a:t>OPEN REVIEW</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3017000743"/>
                  </a:ext>
                </a:extLst>
              </a:tr>
              <a:tr h="533400">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Disadvantages</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Disadvantages</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Disadvantages</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776188506"/>
                  </a:ext>
                </a:extLst>
              </a:tr>
              <a:tr h="3108325">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Reviewers may use their anonymity as justification for being unnecessarily critical or harsh when commenting on the author's work.</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It is uncertain whether a paper can ever truly be 'blind' – especially in specialty 'niche' areas. Reviewers can often identify the author through the paper's style, subject matter or self-citation.</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eaLnBrk="0" hangingPunct="0">
                        <a:spcBef>
                          <a:spcPct val="20000"/>
                        </a:spcBef>
                        <a:buFont typeface="Arial" panose="020B0604020202020204" pitchFamily="34" charset="0"/>
                        <a:defRPr sz="28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ct val="20000"/>
                        </a:spcBef>
                        <a:buFont typeface="Arial" panose="020B0604020202020204" pitchFamily="34" charse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ct val="20000"/>
                        </a:spcBef>
                        <a:buFont typeface="Arial" panose="020B0604020202020204" pitchFamily="34" charset="0"/>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ct val="20000"/>
                        </a:spcBef>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ＭＳ Ｐゴシック" panose="020B0600070205080204" pitchFamily="34" charset="-128"/>
                        </a:rPr>
                        <a:t>Some see open review as a less honest process in which politeness or fear of retribution may cause a reviewer to withhold or tone down criticism. For example, junior reviewers may hesitate to criticize more esteemed authors for fear of damaging their prospects. </a:t>
                      </a:r>
                    </a:p>
                  </a:txBody>
                  <a:tcPr marT="45714" marB="4571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663720052"/>
                  </a:ext>
                </a:extLst>
              </a:tr>
            </a:tbl>
          </a:graphicData>
        </a:graphic>
      </p:graphicFrame>
      <p:sp>
        <p:nvSpPr>
          <p:cNvPr id="27667" name="Title 2">
            <a:extLst>
              <a:ext uri="{FF2B5EF4-FFF2-40B4-BE49-F238E27FC236}">
                <a16:creationId xmlns:a16="http://schemas.microsoft.com/office/drawing/2014/main" id="{D477EEEC-82B6-4325-FD32-0BB8B6B45AB3}"/>
              </a:ext>
            </a:extLst>
          </p:cNvPr>
          <p:cNvSpPr>
            <a:spLocks noGrp="1"/>
          </p:cNvSpPr>
          <p:nvPr>
            <p:ph type="title"/>
          </p:nvPr>
        </p:nvSpPr>
        <p:spPr/>
        <p:txBody>
          <a:bodyPr/>
          <a:lstStyle/>
          <a:p>
            <a:pPr eaLnBrk="1" hangingPunct="1"/>
            <a:r>
              <a:rPr lang="en-US" altLang="zh-CN">
                <a:ea typeface="ＭＳ Ｐゴシック" panose="020B0600070205080204" pitchFamily="34" charset="-128"/>
              </a:rPr>
              <a:t>3 types of peer review</a:t>
            </a: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extBox 1">
            <a:extLst>
              <a:ext uri="{FF2B5EF4-FFF2-40B4-BE49-F238E27FC236}">
                <a16:creationId xmlns:a16="http://schemas.microsoft.com/office/drawing/2014/main" id="{05A60300-F7BD-1200-3C95-D61CD442BE7E}"/>
              </a:ext>
            </a:extLst>
          </p:cNvPr>
          <p:cNvSpPr txBox="1">
            <a:spLocks noChangeArrowheads="1"/>
          </p:cNvSpPr>
          <p:nvPr/>
        </p:nvSpPr>
        <p:spPr bwMode="auto">
          <a:xfrm>
            <a:off x="1219200" y="1447800"/>
            <a:ext cx="73152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zh-CN" sz="3200"/>
              <a:t>Let</a:t>
            </a:r>
            <a:r>
              <a:rPr lang="en-US" altLang="en-US" sz="3200"/>
              <a:t>’</a:t>
            </a:r>
            <a:r>
              <a:rPr lang="en-US" altLang="zh-CN" sz="3200"/>
              <a:t>s look at the </a:t>
            </a:r>
            <a:r>
              <a:rPr lang="en-US" altLang="zh-CN" sz="3200" i="1"/>
              <a:t>instructions for authors</a:t>
            </a:r>
            <a:r>
              <a:rPr lang="en-US" altLang="zh-CN" sz="3200"/>
              <a:t> from three scholarly / peer-reviewed journals…</a:t>
            </a: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9AE1-6C55-5DC4-E25F-A20E6CAF32B2}"/>
              </a:ext>
            </a:extLst>
          </p:cNvPr>
          <p:cNvSpPr>
            <a:spLocks noGrp="1"/>
          </p:cNvSpPr>
          <p:nvPr>
            <p:ph type="title"/>
          </p:nvPr>
        </p:nvSpPr>
        <p:spPr/>
        <p:txBody>
          <a:bodyPr rtlCol="0">
            <a:normAutofit fontScale="90000"/>
          </a:bodyPr>
          <a:lstStyle/>
          <a:p>
            <a:pPr eaLnBrk="1" fontAlgn="auto" hangingPunct="1">
              <a:spcAft>
                <a:spcPts val="0"/>
              </a:spcAft>
              <a:defRPr/>
            </a:pPr>
            <a:r>
              <a:rPr lang="en-US" dirty="0">
                <a:ea typeface="+mj-ea"/>
                <a:cs typeface="+mj-cs"/>
              </a:rPr>
              <a:t>article submission &amp; review process</a:t>
            </a:r>
          </a:p>
        </p:txBody>
      </p:sp>
      <p:sp>
        <p:nvSpPr>
          <p:cNvPr id="3" name="Content Placeholder 2">
            <a:extLst>
              <a:ext uri="{FF2B5EF4-FFF2-40B4-BE49-F238E27FC236}">
                <a16:creationId xmlns:a16="http://schemas.microsoft.com/office/drawing/2014/main" id="{B4D8F82A-D0DF-1BEB-E6B3-A66A73CCDE2C}"/>
              </a:ext>
            </a:extLst>
          </p:cNvPr>
          <p:cNvSpPr>
            <a:spLocks noGrp="1"/>
          </p:cNvSpPr>
          <p:nvPr>
            <p:ph idx="1"/>
          </p:nvPr>
        </p:nvSpPr>
        <p:spPr>
          <a:xfrm>
            <a:off x="457200" y="1600200"/>
            <a:ext cx="8458200" cy="4525963"/>
          </a:xfrm>
        </p:spPr>
        <p:txBody>
          <a:bodyPr>
            <a:normAutofit/>
          </a:bodyPr>
          <a:lstStyle/>
          <a:p>
            <a:pPr eaLnBrk="1" hangingPunct="1"/>
            <a:r>
              <a:rPr lang="en-US" altLang="zh-CN" sz="2800" i="1">
                <a:ea typeface="ＭＳ Ｐゴシック" panose="020B0600070205080204" pitchFamily="34" charset="-128"/>
              </a:rPr>
              <a:t> Nature</a:t>
            </a:r>
            <a:r>
              <a:rPr lang="en-US" altLang="zh-CN" sz="2800">
                <a:ea typeface="ＭＳ Ｐゴシック" panose="020B0600070205080204" pitchFamily="34" charset="-128"/>
              </a:rPr>
              <a:t> publication guidelines:</a:t>
            </a:r>
          </a:p>
          <a:p>
            <a:pPr marL="457200" lvl="1" indent="0" eaLnBrk="1" hangingPunct="1">
              <a:buFont typeface="Arial" panose="020B0604020202020204" pitchFamily="34" charset="0"/>
              <a:buNone/>
            </a:pPr>
            <a:r>
              <a:rPr lang="en-US" altLang="zh-CN" sz="2400">
                <a:ea typeface="ＭＳ Ｐゴシック" panose="020B0600070205080204" pitchFamily="34" charset="-128"/>
                <a:hlinkClick r:id="rId2"/>
              </a:rPr>
              <a:t>http://www.nature.com/nature/authors/get_published/</a:t>
            </a:r>
            <a:endParaRPr lang="en-US" altLang="zh-CN" sz="2400">
              <a:ea typeface="ＭＳ Ｐゴシック" panose="020B0600070205080204" pitchFamily="34" charset="-128"/>
            </a:endParaRPr>
          </a:p>
          <a:p>
            <a:pPr eaLnBrk="1" hangingPunct="1"/>
            <a:r>
              <a:rPr lang="en-US" altLang="zh-CN" sz="2800" i="1">
                <a:ea typeface="ＭＳ Ｐゴシック" panose="020B0600070205080204" pitchFamily="34" charset="-128"/>
              </a:rPr>
              <a:t>Science</a:t>
            </a:r>
            <a:r>
              <a:rPr lang="en-US" altLang="zh-CN" sz="2800">
                <a:ea typeface="ＭＳ Ｐゴシック" panose="020B0600070205080204" pitchFamily="34" charset="-128"/>
              </a:rPr>
              <a:t> publication guidelines:</a:t>
            </a:r>
          </a:p>
          <a:p>
            <a:pPr marL="457200" lvl="1" indent="0" eaLnBrk="1" hangingPunct="1">
              <a:buFont typeface="Arial" panose="020B0604020202020204" pitchFamily="34" charset="0"/>
              <a:buNone/>
            </a:pPr>
            <a:r>
              <a:rPr lang="en-US" altLang="zh-CN" sz="2400">
                <a:ea typeface="ＭＳ Ｐゴシック" panose="020B0600070205080204" pitchFamily="34" charset="-128"/>
                <a:hlinkClick r:id="rId3"/>
              </a:rPr>
              <a:t>http://www.sciencemag.org/site/feature/contribinfo/prep/gen_info.xhtml</a:t>
            </a:r>
            <a:endParaRPr lang="en-US" altLang="zh-CN" sz="2400">
              <a:ea typeface="ＭＳ Ｐゴシック" panose="020B0600070205080204" pitchFamily="34" charset="-128"/>
            </a:endParaRPr>
          </a:p>
          <a:p>
            <a:pPr eaLnBrk="1" hangingPunct="1"/>
            <a:r>
              <a:rPr lang="en-US" altLang="zh-CN" sz="2800" i="1">
                <a:ea typeface="ＭＳ Ｐゴシック" panose="020B0600070205080204" pitchFamily="34" charset="-128"/>
              </a:rPr>
              <a:t>Health Affairs </a:t>
            </a:r>
            <a:r>
              <a:rPr lang="en-US" altLang="zh-CN" sz="2800">
                <a:ea typeface="ＭＳ Ｐゴシック" panose="020B0600070205080204" pitchFamily="34" charset="-128"/>
              </a:rPr>
              <a:t>publication guidelines:</a:t>
            </a:r>
          </a:p>
          <a:p>
            <a:pPr marL="457200" lvl="1" indent="0" eaLnBrk="1" hangingPunct="1">
              <a:buFont typeface="Arial" panose="020B0604020202020204" pitchFamily="34" charset="0"/>
              <a:buNone/>
            </a:pPr>
            <a:r>
              <a:rPr lang="en-US" altLang="zh-CN" sz="2400">
                <a:ea typeface="ＭＳ Ｐゴシック" panose="020B0600070205080204" pitchFamily="34" charset="-128"/>
                <a:hlinkClick r:id="rId4"/>
              </a:rPr>
              <a:t>http://www.healthaffairs.org/1410i_for_authors_prep_and_review.php</a:t>
            </a:r>
            <a:r>
              <a:rPr lang="en-US" altLang="zh-CN" sz="2400">
                <a:ea typeface="ＭＳ Ｐゴシック" panose="020B0600070205080204" pitchFamily="34" charset="-128"/>
              </a:rPr>
              <a:t> </a:t>
            </a:r>
          </a:p>
        </p:txBody>
      </p:sp>
      <p:sp>
        <p:nvSpPr>
          <p:cNvPr id="29699" name="TextBox 3">
            <a:extLst>
              <a:ext uri="{FF2B5EF4-FFF2-40B4-BE49-F238E27FC236}">
                <a16:creationId xmlns:a16="http://schemas.microsoft.com/office/drawing/2014/main" id="{E4B6AB9D-203B-F840-9346-872D61240F6A}"/>
              </a:ext>
            </a:extLst>
          </p:cNvPr>
          <p:cNvSpPr txBox="1">
            <a:spLocks noChangeArrowheads="1"/>
          </p:cNvSpPr>
          <p:nvPr/>
        </p:nvSpPr>
        <p:spPr bwMode="auto">
          <a:xfrm>
            <a:off x="5715000" y="5334000"/>
            <a:ext cx="3276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r" eaLnBrk="1" hangingPunct="1"/>
            <a:r>
              <a:rPr lang="en-US" altLang="zh-CN"/>
              <a:t>Type of review</a:t>
            </a:r>
          </a:p>
          <a:p>
            <a:pPr algn="r" eaLnBrk="1" hangingPunct="1"/>
            <a:r>
              <a:rPr lang="en-US" altLang="zh-CN"/>
              <a:t>Rigor / acceptance rate</a:t>
            </a:r>
          </a:p>
          <a:p>
            <a:pPr algn="r" eaLnBrk="1" hangingPunct="1"/>
            <a:r>
              <a:rPr lang="en-US" altLang="zh-CN"/>
              <a:t>Process &amp; criteria </a:t>
            </a:r>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49C62F-9D09-6C92-5BFB-37679E5902C2}"/>
              </a:ext>
            </a:extLst>
          </p:cNvPr>
          <p:cNvSpPr>
            <a:spLocks noGrp="1"/>
          </p:cNvSpPr>
          <p:nvPr>
            <p:ph sz="half" idx="1"/>
          </p:nvPr>
        </p:nvSpPr>
        <p:spPr>
          <a:xfrm>
            <a:off x="228600" y="762000"/>
            <a:ext cx="4267200" cy="5943600"/>
          </a:xfrm>
        </p:spPr>
        <p:txBody>
          <a:bodyPr rtlCol="0">
            <a:normAutofit fontScale="32500" lnSpcReduction="20000"/>
          </a:bodyPr>
          <a:lstStyle/>
          <a:p>
            <a:pPr eaLnBrk="1" fontAlgn="auto" hangingPunct="1">
              <a:spcAft>
                <a:spcPts val="0"/>
              </a:spcAft>
              <a:defRPr/>
            </a:pPr>
            <a:r>
              <a:rPr lang="en-US" sz="4800" dirty="0">
                <a:ea typeface="+mn-ea"/>
                <a:cs typeface="+mn-cs"/>
              </a:rPr>
              <a:t>Is the subject appropriate to the editorial aims and scope of the journal?</a:t>
            </a:r>
          </a:p>
          <a:p>
            <a:pPr eaLnBrk="1" fontAlgn="auto" hangingPunct="1">
              <a:spcAft>
                <a:spcPts val="0"/>
              </a:spcAft>
              <a:defRPr/>
            </a:pPr>
            <a:endParaRPr lang="en-US" sz="2000" dirty="0">
              <a:ea typeface="+mn-ea"/>
              <a:cs typeface="+mn-cs"/>
            </a:endParaRPr>
          </a:p>
          <a:p>
            <a:pPr eaLnBrk="1" fontAlgn="auto" hangingPunct="1">
              <a:spcAft>
                <a:spcPts val="0"/>
              </a:spcAft>
              <a:defRPr/>
            </a:pPr>
            <a:r>
              <a:rPr lang="en-US" sz="4800" dirty="0">
                <a:ea typeface="+mn-ea"/>
                <a:cs typeface="+mn-cs"/>
              </a:rPr>
              <a:t>Originality: </a:t>
            </a:r>
            <a:r>
              <a:rPr lang="en-US" sz="4800" b="1" dirty="0">
                <a:ea typeface="+mn-ea"/>
                <a:cs typeface="+mn-cs"/>
              </a:rPr>
              <a:t>does the article say something original, does it add to the body of knowledge, etc.? </a:t>
            </a:r>
            <a:r>
              <a:rPr lang="en-US" sz="4800" dirty="0">
                <a:ea typeface="+mn-ea"/>
                <a:cs typeface="+mn-cs"/>
              </a:rPr>
              <a:t>If a case study, is this its first use?</a:t>
            </a:r>
          </a:p>
          <a:p>
            <a:pPr eaLnBrk="1" fontAlgn="auto" hangingPunct="1">
              <a:spcAft>
                <a:spcPts val="0"/>
              </a:spcAft>
              <a:defRPr/>
            </a:pPr>
            <a:endParaRPr lang="en-US" sz="2000" dirty="0">
              <a:ea typeface="+mn-ea"/>
              <a:cs typeface="+mn-cs"/>
            </a:endParaRPr>
          </a:p>
          <a:p>
            <a:pPr eaLnBrk="1" fontAlgn="auto" hangingPunct="1">
              <a:spcAft>
                <a:spcPts val="0"/>
              </a:spcAft>
              <a:defRPr/>
            </a:pPr>
            <a:r>
              <a:rPr lang="en-US" sz="4800" dirty="0">
                <a:ea typeface="+mn-ea"/>
                <a:cs typeface="+mn-cs"/>
              </a:rPr>
              <a:t>Research methodology: most journals are concerned about this, as would be expected for an academic publisher.</a:t>
            </a:r>
            <a:r>
              <a:rPr lang="en-US" sz="4800" b="1" dirty="0">
                <a:ea typeface="+mn-ea"/>
                <a:cs typeface="+mn-cs"/>
              </a:rPr>
              <a:t> Is the research design, methodology, theoretical approach, critical review, etc. sound?</a:t>
            </a:r>
            <a:r>
              <a:rPr lang="en-US" sz="4800" dirty="0">
                <a:ea typeface="+mn-ea"/>
                <a:cs typeface="+mn-cs"/>
              </a:rPr>
              <a:t> Are the results well presented, do they correlate to the theory, and have they been correctly interpreted? Is the analysis sufficiently rigorous?</a:t>
            </a:r>
          </a:p>
          <a:p>
            <a:pPr eaLnBrk="1" fontAlgn="auto" hangingPunct="1">
              <a:spcAft>
                <a:spcPts val="0"/>
              </a:spcAft>
              <a:defRPr/>
            </a:pPr>
            <a:endParaRPr lang="en-US" sz="2000" dirty="0">
              <a:ea typeface="+mn-ea"/>
              <a:cs typeface="+mn-cs"/>
            </a:endParaRPr>
          </a:p>
          <a:p>
            <a:pPr eaLnBrk="1" fontAlgn="auto" hangingPunct="1">
              <a:spcAft>
                <a:spcPts val="0"/>
              </a:spcAft>
              <a:defRPr/>
            </a:pPr>
            <a:r>
              <a:rPr lang="en-US" sz="4800" dirty="0">
                <a:ea typeface="+mn-ea"/>
                <a:cs typeface="+mn-cs"/>
              </a:rPr>
              <a:t>Is the paper set in the context of the wider literature, are there sufficient relevant </a:t>
            </a:r>
            <a:r>
              <a:rPr lang="en-US" sz="4800" dirty="0" err="1">
                <a:ea typeface="+mn-ea"/>
                <a:cs typeface="+mn-cs"/>
              </a:rPr>
              <a:t>citings</a:t>
            </a:r>
            <a:r>
              <a:rPr lang="en-US" sz="4800" dirty="0">
                <a:ea typeface="+mn-ea"/>
                <a:cs typeface="+mn-cs"/>
              </a:rPr>
              <a:t>, are these well referenced and are other people's views credited?</a:t>
            </a:r>
          </a:p>
          <a:p>
            <a:pPr eaLnBrk="1" fontAlgn="auto" hangingPunct="1">
              <a:spcAft>
                <a:spcPts val="0"/>
              </a:spcAft>
              <a:defRPr/>
            </a:pPr>
            <a:endParaRPr lang="en-US" sz="2000" dirty="0">
              <a:ea typeface="+mn-ea"/>
              <a:cs typeface="+mn-cs"/>
            </a:endParaRPr>
          </a:p>
          <a:p>
            <a:pPr eaLnBrk="1" fontAlgn="auto" hangingPunct="1">
              <a:spcAft>
                <a:spcPts val="0"/>
              </a:spcAft>
              <a:defRPr/>
            </a:pPr>
            <a:r>
              <a:rPr lang="en-US" sz="4800" dirty="0">
                <a:ea typeface="+mn-ea"/>
                <a:cs typeface="+mn-cs"/>
              </a:rPr>
              <a:t>Is the paper accurate, is any information missing or wrong?</a:t>
            </a:r>
          </a:p>
          <a:p>
            <a:pPr eaLnBrk="1" fontAlgn="auto" hangingPunct="1">
              <a:spcAft>
                <a:spcPts val="0"/>
              </a:spcAft>
              <a:defRPr/>
            </a:pPr>
            <a:endParaRPr lang="en-US" dirty="0">
              <a:ea typeface="+mn-ea"/>
              <a:cs typeface="+mn-cs"/>
            </a:endParaRPr>
          </a:p>
        </p:txBody>
      </p:sp>
      <p:sp>
        <p:nvSpPr>
          <p:cNvPr id="4" name="Content Placeholder 3">
            <a:extLst>
              <a:ext uri="{FF2B5EF4-FFF2-40B4-BE49-F238E27FC236}">
                <a16:creationId xmlns:a16="http://schemas.microsoft.com/office/drawing/2014/main" id="{58C43A58-7A7D-F8E5-2AB9-E77086F68324}"/>
              </a:ext>
            </a:extLst>
          </p:cNvPr>
          <p:cNvSpPr>
            <a:spLocks noGrp="1"/>
          </p:cNvSpPr>
          <p:nvPr>
            <p:ph sz="half" idx="2"/>
          </p:nvPr>
        </p:nvSpPr>
        <p:spPr>
          <a:xfrm>
            <a:off x="4648200" y="762000"/>
            <a:ext cx="4267200" cy="5943600"/>
          </a:xfrm>
        </p:spPr>
        <p:txBody>
          <a:bodyPr rtlCol="0">
            <a:normAutofit fontScale="32500" lnSpcReduction="20000"/>
          </a:bodyPr>
          <a:lstStyle/>
          <a:p>
            <a:pPr eaLnBrk="1" fontAlgn="auto" hangingPunct="1">
              <a:spcAft>
                <a:spcPts val="0"/>
              </a:spcAft>
              <a:defRPr/>
            </a:pPr>
            <a:r>
              <a:rPr lang="en-US" sz="4900" dirty="0">
                <a:ea typeface="+mn-ea"/>
                <a:cs typeface="+mn-cs"/>
              </a:rPr>
              <a:t>Is the structure logical, is the sequence of the material appropriate, is there a good introduction and are the summary and conclusions adequate?</a:t>
            </a:r>
          </a:p>
          <a:p>
            <a:pPr eaLnBrk="1" fontAlgn="auto" hangingPunct="1">
              <a:spcAft>
                <a:spcPts val="0"/>
              </a:spcAft>
              <a:defRPr/>
            </a:pPr>
            <a:endParaRPr lang="en-US" sz="2000" dirty="0">
              <a:ea typeface="+mn-ea"/>
              <a:cs typeface="+mn-cs"/>
            </a:endParaRPr>
          </a:p>
          <a:p>
            <a:pPr eaLnBrk="1" fontAlgn="auto" hangingPunct="1">
              <a:spcAft>
                <a:spcPts val="0"/>
              </a:spcAft>
              <a:defRPr/>
            </a:pPr>
            <a:r>
              <a:rPr lang="en-US" sz="4900" dirty="0">
                <a:ea typeface="+mn-ea"/>
                <a:cs typeface="+mn-cs"/>
              </a:rPr>
              <a:t>Does the title of the article accurately reflect its content?</a:t>
            </a:r>
          </a:p>
          <a:p>
            <a:pPr eaLnBrk="1" fontAlgn="auto" hangingPunct="1">
              <a:spcAft>
                <a:spcPts val="0"/>
              </a:spcAft>
              <a:defRPr/>
            </a:pPr>
            <a:endParaRPr lang="en-US" sz="2000" dirty="0">
              <a:ea typeface="+mn-ea"/>
              <a:cs typeface="+mn-cs"/>
            </a:endParaRPr>
          </a:p>
          <a:p>
            <a:pPr eaLnBrk="1" fontAlgn="auto" hangingPunct="1">
              <a:spcAft>
                <a:spcPts val="0"/>
              </a:spcAft>
              <a:defRPr/>
            </a:pPr>
            <a:r>
              <a:rPr lang="en-US" sz="4900" dirty="0">
                <a:ea typeface="+mn-ea"/>
                <a:cs typeface="+mn-cs"/>
              </a:rPr>
              <a:t>How useful would the article be to a practitioner, is it a useful example of "good practice"? </a:t>
            </a:r>
          </a:p>
          <a:p>
            <a:pPr eaLnBrk="1" fontAlgn="auto" hangingPunct="1">
              <a:spcAft>
                <a:spcPts val="0"/>
              </a:spcAft>
              <a:defRPr/>
            </a:pPr>
            <a:endParaRPr lang="en-US" sz="2200" dirty="0">
              <a:ea typeface="+mn-ea"/>
              <a:cs typeface="+mn-cs"/>
            </a:endParaRPr>
          </a:p>
          <a:p>
            <a:pPr eaLnBrk="1" fontAlgn="auto" hangingPunct="1">
              <a:spcAft>
                <a:spcPts val="0"/>
              </a:spcAft>
              <a:defRPr/>
            </a:pPr>
            <a:r>
              <a:rPr lang="en-US" sz="4900" b="1" dirty="0">
                <a:ea typeface="+mn-ea"/>
                <a:cs typeface="+mn-cs"/>
              </a:rPr>
              <a:t>Could the study be replicated with similar results?</a:t>
            </a:r>
          </a:p>
          <a:p>
            <a:pPr eaLnBrk="1" fontAlgn="auto" hangingPunct="1">
              <a:spcAft>
                <a:spcPts val="0"/>
              </a:spcAft>
              <a:defRPr/>
            </a:pPr>
            <a:endParaRPr lang="en-US" sz="1500" dirty="0">
              <a:ea typeface="+mn-ea"/>
              <a:cs typeface="+mn-cs"/>
            </a:endParaRPr>
          </a:p>
          <a:p>
            <a:pPr eaLnBrk="1" fontAlgn="auto" hangingPunct="1">
              <a:spcAft>
                <a:spcPts val="0"/>
              </a:spcAft>
              <a:defRPr/>
            </a:pPr>
            <a:r>
              <a:rPr lang="en-US" sz="4900" dirty="0">
                <a:ea typeface="+mn-ea"/>
                <a:cs typeface="+mn-cs"/>
              </a:rPr>
              <a:t>Is the material clearly presented, readable? Are graphs and tables used to good effect? Is the level of detail appropriate? Is the use of terminology appropriate to the readership?</a:t>
            </a:r>
          </a:p>
          <a:p>
            <a:pPr eaLnBrk="1" fontAlgn="auto" hangingPunct="1">
              <a:spcAft>
                <a:spcPts val="0"/>
              </a:spcAft>
              <a:defRPr/>
            </a:pPr>
            <a:endParaRPr lang="en-US" sz="1500" dirty="0">
              <a:ea typeface="+mn-ea"/>
              <a:cs typeface="+mn-cs"/>
            </a:endParaRPr>
          </a:p>
          <a:p>
            <a:pPr eaLnBrk="1" fontAlgn="auto" hangingPunct="1">
              <a:spcAft>
                <a:spcPts val="0"/>
              </a:spcAft>
              <a:defRPr/>
            </a:pPr>
            <a:r>
              <a:rPr lang="en-US" sz="4900" dirty="0">
                <a:ea typeface="+mn-ea"/>
                <a:cs typeface="+mn-cs"/>
              </a:rPr>
              <a:t>Is the perspective appropriate for an international audience?</a:t>
            </a:r>
          </a:p>
          <a:p>
            <a:pPr eaLnBrk="1" fontAlgn="auto" hangingPunct="1">
              <a:spcAft>
                <a:spcPts val="0"/>
              </a:spcAft>
              <a:defRPr/>
            </a:pPr>
            <a:endParaRPr lang="en-US" sz="1500" dirty="0">
              <a:ea typeface="+mn-ea"/>
              <a:cs typeface="+mn-cs"/>
            </a:endParaRPr>
          </a:p>
          <a:p>
            <a:pPr eaLnBrk="1" fontAlgn="auto" hangingPunct="1">
              <a:spcAft>
                <a:spcPts val="0"/>
              </a:spcAft>
              <a:defRPr/>
            </a:pPr>
            <a:r>
              <a:rPr lang="en-US" sz="4900" dirty="0">
                <a:ea typeface="+mn-ea"/>
                <a:cs typeface="+mn-cs"/>
              </a:rPr>
              <a:t>Questions of format: are the abstract, keywords etc. appropriate?</a:t>
            </a:r>
          </a:p>
          <a:p>
            <a:pPr eaLnBrk="1" fontAlgn="auto" hangingPunct="1">
              <a:spcAft>
                <a:spcPts val="0"/>
              </a:spcAft>
              <a:defRPr/>
            </a:pPr>
            <a:endParaRPr lang="en-US" sz="1500" dirty="0">
              <a:ea typeface="+mn-ea"/>
              <a:cs typeface="+mn-cs"/>
            </a:endParaRPr>
          </a:p>
          <a:p>
            <a:pPr eaLnBrk="1" fontAlgn="auto" hangingPunct="1">
              <a:spcAft>
                <a:spcPts val="0"/>
              </a:spcAft>
              <a:defRPr/>
            </a:pPr>
            <a:r>
              <a:rPr lang="en-US" sz="4900" dirty="0">
                <a:ea typeface="+mn-ea"/>
                <a:cs typeface="+mn-cs"/>
              </a:rPr>
              <a:t>Is it an appropriate length (note: many journals will stipulate length requirements in their author guidelines)? </a:t>
            </a:r>
          </a:p>
          <a:p>
            <a:pPr eaLnBrk="1" fontAlgn="auto" hangingPunct="1">
              <a:spcAft>
                <a:spcPts val="0"/>
              </a:spcAft>
              <a:defRPr/>
            </a:pPr>
            <a:endParaRPr lang="en-US" dirty="0">
              <a:ea typeface="+mn-ea"/>
              <a:cs typeface="+mn-cs"/>
            </a:endParaRPr>
          </a:p>
        </p:txBody>
      </p:sp>
      <p:sp>
        <p:nvSpPr>
          <p:cNvPr id="30723" name="TextBox 4">
            <a:extLst>
              <a:ext uri="{FF2B5EF4-FFF2-40B4-BE49-F238E27FC236}">
                <a16:creationId xmlns:a16="http://schemas.microsoft.com/office/drawing/2014/main" id="{3D24328C-2AC1-76B7-27E2-D53C14809E6A}"/>
              </a:ext>
            </a:extLst>
          </p:cNvPr>
          <p:cNvSpPr txBox="1">
            <a:spLocks noChangeArrowheads="1"/>
          </p:cNvSpPr>
          <p:nvPr/>
        </p:nvSpPr>
        <p:spPr bwMode="auto">
          <a:xfrm>
            <a:off x="685800" y="152400"/>
            <a:ext cx="7772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zh-CN" sz="1800"/>
              <a:t>Submissions judged on criteria such as…</a:t>
            </a:r>
          </a:p>
        </p:txBody>
      </p:sp>
      <p:sp>
        <p:nvSpPr>
          <p:cNvPr id="30724" name="TextBox 1">
            <a:extLst>
              <a:ext uri="{FF2B5EF4-FFF2-40B4-BE49-F238E27FC236}">
                <a16:creationId xmlns:a16="http://schemas.microsoft.com/office/drawing/2014/main" id="{4A159C00-A89C-B620-4C27-B25575422477}"/>
              </a:ext>
            </a:extLst>
          </p:cNvPr>
          <p:cNvSpPr txBox="1">
            <a:spLocks noChangeArrowheads="1"/>
          </p:cNvSpPr>
          <p:nvPr/>
        </p:nvSpPr>
        <p:spPr bwMode="auto">
          <a:xfrm>
            <a:off x="5029200" y="6400800"/>
            <a:ext cx="4105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r" eaLnBrk="1" hangingPunct="1"/>
            <a:r>
              <a:rPr lang="en-US" altLang="zh-CN" sz="1800" b="1">
                <a:solidFill>
                  <a:srgbClr val="FF0000"/>
                </a:solidFill>
              </a:rPr>
              <a:t>[Handout: analyzing research articles]</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Box 6">
            <a:extLst>
              <a:ext uri="{FF2B5EF4-FFF2-40B4-BE49-F238E27FC236}">
                <a16:creationId xmlns:a16="http://schemas.microsoft.com/office/drawing/2014/main" id="{B064468F-2D6D-EF1F-D6D6-9D44E42F8180}"/>
              </a:ext>
            </a:extLst>
          </p:cNvPr>
          <p:cNvSpPr txBox="1">
            <a:spLocks noChangeArrowheads="1"/>
          </p:cNvSpPr>
          <p:nvPr/>
        </p:nvSpPr>
        <p:spPr bwMode="auto">
          <a:xfrm>
            <a:off x="1066800" y="990600"/>
            <a:ext cx="6934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zh-CN" sz="2800"/>
              <a:t>Let</a:t>
            </a:r>
            <a:r>
              <a:rPr lang="en-US" altLang="en-US" sz="2800"/>
              <a:t>’</a:t>
            </a:r>
            <a:r>
              <a:rPr lang="en-US" altLang="zh-CN" sz="2800"/>
              <a:t>s look at a few articles from scholarly (peer-reviewed) publications…and get a jump on an upcoming assignment…</a:t>
            </a: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31F5857B-A471-6C3D-4523-68D50EF9A546}"/>
              </a:ext>
            </a:extLst>
          </p:cNvPr>
          <p:cNvSpPr>
            <a:spLocks noGrp="1"/>
          </p:cNvSpPr>
          <p:nvPr>
            <p:ph type="title"/>
          </p:nvPr>
        </p:nvSpPr>
        <p:spPr/>
        <p:txBody>
          <a:bodyPr/>
          <a:lstStyle/>
          <a:p>
            <a:r>
              <a:rPr lang="en-US" altLang="zh-CN">
                <a:ea typeface="ＭＳ Ｐゴシック" panose="020B0600070205080204" pitchFamily="34" charset="-128"/>
              </a:rPr>
              <a:t>Identify a research study on a topic of interest to you…</a:t>
            </a:r>
          </a:p>
        </p:txBody>
      </p:sp>
      <p:sp>
        <p:nvSpPr>
          <p:cNvPr id="33794" name="Content Placeholder 2">
            <a:extLst>
              <a:ext uri="{FF2B5EF4-FFF2-40B4-BE49-F238E27FC236}">
                <a16:creationId xmlns:a16="http://schemas.microsoft.com/office/drawing/2014/main" id="{5E829FB5-1573-1BA7-A4D3-83337414CE0F}"/>
              </a:ext>
            </a:extLst>
          </p:cNvPr>
          <p:cNvSpPr>
            <a:spLocks noGrp="1"/>
          </p:cNvSpPr>
          <p:nvPr>
            <p:ph idx="1"/>
          </p:nvPr>
        </p:nvSpPr>
        <p:spPr/>
        <p:txBody>
          <a:bodyPr/>
          <a:lstStyle/>
          <a:p>
            <a:r>
              <a:rPr lang="en-US" altLang="zh-CN">
                <a:ea typeface="ＭＳ Ｐゴシック" panose="020B0600070205080204" pitchFamily="34" charset="-128"/>
                <a:hlinkClick r:id="rId2"/>
              </a:rPr>
              <a:t>http://library.unc.edu/</a:t>
            </a:r>
            <a:endParaRPr lang="en-US" altLang="zh-CN">
              <a:ea typeface="ＭＳ Ｐゴシック" panose="020B0600070205080204" pitchFamily="34" charset="-128"/>
            </a:endParaRPr>
          </a:p>
          <a:p>
            <a:r>
              <a:rPr lang="en-US" altLang="zh-CN">
                <a:ea typeface="ＭＳ Ｐゴシック" panose="020B0600070205080204" pitchFamily="34" charset="-128"/>
              </a:rPr>
              <a:t>E-research by discipline</a:t>
            </a:r>
          </a:p>
          <a:p>
            <a:r>
              <a:rPr lang="en-US" altLang="zh-CN">
                <a:ea typeface="ＭＳ Ｐゴシック" panose="020B0600070205080204" pitchFamily="34" charset="-128"/>
              </a:rPr>
              <a:t>Academic Search Premier</a:t>
            </a:r>
          </a:p>
          <a:p>
            <a:pPr lvl="1"/>
            <a:r>
              <a:rPr lang="en-US" altLang="zh-CN">
                <a:ea typeface="ＭＳ Ｐゴシック" panose="020B0600070205080204" pitchFamily="34" charset="-128"/>
              </a:rPr>
              <a:t>Limit to </a:t>
            </a:r>
            <a:r>
              <a:rPr lang="en-US" altLang="zh-CN" i="1">
                <a:ea typeface="ＭＳ Ｐゴシック" panose="020B0600070205080204" pitchFamily="34" charset="-128"/>
              </a:rPr>
              <a:t>Scholarly (Peer Reviewed) Journals</a:t>
            </a:r>
          </a:p>
          <a:p>
            <a:r>
              <a:rPr lang="en-US" altLang="zh-CN">
                <a:ea typeface="ＭＳ Ｐゴシック" panose="020B0600070205080204" pitchFamily="34" charset="-128"/>
              </a:rPr>
              <a:t>Look at the article and work through the evaluation criteria from the handout…</a:t>
            </a: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extBox 4">
            <a:extLst>
              <a:ext uri="{FF2B5EF4-FFF2-40B4-BE49-F238E27FC236}">
                <a16:creationId xmlns:a16="http://schemas.microsoft.com/office/drawing/2014/main" id="{25D7B517-48DF-7241-AF69-FB2579A97799}"/>
              </a:ext>
            </a:extLst>
          </p:cNvPr>
          <p:cNvSpPr txBox="1">
            <a:spLocks noChangeArrowheads="1"/>
          </p:cNvSpPr>
          <p:nvPr/>
        </p:nvSpPr>
        <p:spPr bwMode="auto">
          <a:xfrm>
            <a:off x="762000" y="685800"/>
            <a:ext cx="7620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zh-CN"/>
              <a:t>The author mentioned several types of material we could use to finish a literature review. I tend to classify them by the length, so there are articles and books. It is obvious that reading books is time-consuming. </a:t>
            </a:r>
          </a:p>
          <a:p>
            <a:pPr eaLnBrk="1" hangingPunct="1"/>
            <a:endParaRPr lang="en-US" altLang="zh-CN"/>
          </a:p>
          <a:p>
            <a:pPr eaLnBrk="1" hangingPunct="1"/>
            <a:r>
              <a:rPr lang="en-US" altLang="zh-CN"/>
              <a:t>Yet, there also exists a certain type of scholarly journal article---</a:t>
            </a:r>
            <a:r>
              <a:rPr lang="en-US" altLang="zh-CN" b="1"/>
              <a:t>book reviews</a:t>
            </a:r>
            <a:r>
              <a:rPr lang="en-US" altLang="zh-CN"/>
              <a:t>. So I am wondering is reading book reviews a better way than reading the whole book? </a:t>
            </a:r>
          </a:p>
        </p:txBody>
      </p:sp>
      <p:sp>
        <p:nvSpPr>
          <p:cNvPr id="34818" name="TextBox 5">
            <a:extLst>
              <a:ext uri="{FF2B5EF4-FFF2-40B4-BE49-F238E27FC236}">
                <a16:creationId xmlns:a16="http://schemas.microsoft.com/office/drawing/2014/main" id="{942A8FA5-91E7-9107-1F6F-BE21F30F7308}"/>
              </a:ext>
            </a:extLst>
          </p:cNvPr>
          <p:cNvSpPr txBox="1">
            <a:spLocks noChangeArrowheads="1"/>
          </p:cNvSpPr>
          <p:nvPr/>
        </p:nvSpPr>
        <p:spPr bwMode="auto">
          <a:xfrm>
            <a:off x="6172200" y="5867400"/>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r" eaLnBrk="1" hangingPunct="1"/>
            <a:r>
              <a:rPr lang="en-US" altLang="zh-CN" sz="1800"/>
              <a:t>-Yunhan</a:t>
            </a: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3">
            <a:extLst>
              <a:ext uri="{FF2B5EF4-FFF2-40B4-BE49-F238E27FC236}">
                <a16:creationId xmlns:a16="http://schemas.microsoft.com/office/drawing/2014/main" id="{2ABE4FE6-79A5-DB9E-58DA-5BD37467FF0A}"/>
              </a:ext>
            </a:extLst>
          </p:cNvPr>
          <p:cNvSpPr>
            <a:spLocks noGrp="1"/>
          </p:cNvSpPr>
          <p:nvPr>
            <p:ph type="title"/>
          </p:nvPr>
        </p:nvSpPr>
        <p:spPr/>
        <p:txBody>
          <a:bodyPr/>
          <a:lstStyle/>
          <a:p>
            <a:pPr eaLnBrk="1" hangingPunct="1"/>
            <a:r>
              <a:rPr lang="en-US" altLang="zh-CN">
                <a:ea typeface="ＭＳ Ｐゴシック" panose="020B0600070205080204" pitchFamily="34" charset="-128"/>
              </a:rPr>
              <a:t>reminders</a:t>
            </a:r>
          </a:p>
        </p:txBody>
      </p:sp>
      <p:sp>
        <p:nvSpPr>
          <p:cNvPr id="5" name="Content Placeholder 4">
            <a:extLst>
              <a:ext uri="{FF2B5EF4-FFF2-40B4-BE49-F238E27FC236}">
                <a16:creationId xmlns:a16="http://schemas.microsoft.com/office/drawing/2014/main" id="{5AEBC288-DD95-4A71-F828-F91977E8573B}"/>
              </a:ext>
            </a:extLst>
          </p:cNvPr>
          <p:cNvSpPr>
            <a:spLocks noGrp="1"/>
          </p:cNvSpPr>
          <p:nvPr>
            <p:ph idx="1"/>
          </p:nvPr>
        </p:nvSpPr>
        <p:spPr/>
        <p:txBody>
          <a:bodyPr/>
          <a:lstStyle/>
          <a:p>
            <a:pPr eaLnBrk="1" hangingPunct="1"/>
            <a:r>
              <a:rPr lang="en-US" altLang="zh-CN">
                <a:ea typeface="ＭＳ Ｐゴシック" panose="020B0600070205080204" pitchFamily="34" charset="-128"/>
              </a:rPr>
              <a:t>On Wednesday we will focus on the </a:t>
            </a:r>
            <a:r>
              <a:rPr lang="en-US" altLang="zh-CN" i="1">
                <a:ea typeface="ＭＳ Ｐゴシック" panose="020B0600070205080204" pitchFamily="34" charset="-128"/>
              </a:rPr>
              <a:t>Data to Story Project</a:t>
            </a:r>
            <a:r>
              <a:rPr lang="en-US" altLang="zh-CN">
                <a:ea typeface="ＭＳ Ｐゴシック" panose="020B0600070205080204" pitchFamily="34" charset="-128"/>
              </a:rPr>
              <a:t> – GSS dataset, access to SPSS software, and talk about forming groups</a:t>
            </a:r>
          </a:p>
          <a:p>
            <a:pPr eaLnBrk="1" hangingPunct="1"/>
            <a:r>
              <a:rPr lang="en-US" altLang="zh-CN">
                <a:ea typeface="ＭＳ Ｐゴシック" panose="020B0600070205080204" pitchFamily="34" charset="-128"/>
              </a:rPr>
              <a:t>SPSS workshop next Monday – Odum Institute, Davis Library 219</a:t>
            </a:r>
          </a:p>
          <a:p>
            <a:pPr eaLnBrk="1" hangingPunct="1">
              <a:buFont typeface="Arial" panose="020B0604020202020204" pitchFamily="34" charset="0"/>
              <a:buNone/>
            </a:pPr>
            <a:endParaRPr lang="en-US" altLang="zh-CN">
              <a:ea typeface="ＭＳ Ｐゴシック" panose="020B0600070205080204" pitchFamily="34" charset="-128"/>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extBox 1">
            <a:extLst>
              <a:ext uri="{FF2B5EF4-FFF2-40B4-BE49-F238E27FC236}">
                <a16:creationId xmlns:a16="http://schemas.microsoft.com/office/drawing/2014/main" id="{AE9967F2-C93C-149A-B004-6DF1AF9ADAD5}"/>
              </a:ext>
            </a:extLst>
          </p:cNvPr>
          <p:cNvSpPr txBox="1">
            <a:spLocks noChangeArrowheads="1"/>
          </p:cNvSpPr>
          <p:nvPr/>
        </p:nvSpPr>
        <p:spPr bwMode="auto">
          <a:xfrm>
            <a:off x="762000" y="609600"/>
            <a:ext cx="76200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zh-CN"/>
              <a:t>Journals are being published in an accelerating rate. Some authors of these peer-reviewed journals crave influence in academia, and hence the major goal of doing research becomes getting published in a journal with high impact factor. </a:t>
            </a:r>
          </a:p>
          <a:p>
            <a:pPr eaLnBrk="1" hangingPunct="1"/>
            <a:endParaRPr lang="en-US" altLang="zh-CN"/>
          </a:p>
          <a:p>
            <a:pPr eaLnBrk="1" hangingPunct="1"/>
            <a:r>
              <a:rPr lang="en-US" altLang="zh-CN"/>
              <a:t>What do you think of this tendency? How can we deal with academic fraud involved such as plagiarism and falsification of data?</a:t>
            </a:r>
          </a:p>
        </p:txBody>
      </p:sp>
      <p:sp>
        <p:nvSpPr>
          <p:cNvPr id="35842" name="TextBox 2">
            <a:extLst>
              <a:ext uri="{FF2B5EF4-FFF2-40B4-BE49-F238E27FC236}">
                <a16:creationId xmlns:a16="http://schemas.microsoft.com/office/drawing/2014/main" id="{69CBBB4E-0B59-2516-0FCF-19C9C981922B}"/>
              </a:ext>
            </a:extLst>
          </p:cNvPr>
          <p:cNvSpPr txBox="1">
            <a:spLocks noChangeArrowheads="1"/>
          </p:cNvSpPr>
          <p:nvPr/>
        </p:nvSpPr>
        <p:spPr bwMode="auto">
          <a:xfrm>
            <a:off x="6172200" y="5867400"/>
            <a:ext cx="2209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r" eaLnBrk="1" hangingPunct="1"/>
            <a:r>
              <a:rPr lang="en-US" altLang="zh-CN" sz="1800"/>
              <a:t>-Yunhan</a:t>
            </a:r>
          </a:p>
        </p:txBody>
      </p:sp>
      <p:sp>
        <p:nvSpPr>
          <p:cNvPr id="4" name="TextBox 3">
            <a:extLst>
              <a:ext uri="{FF2B5EF4-FFF2-40B4-BE49-F238E27FC236}">
                <a16:creationId xmlns:a16="http://schemas.microsoft.com/office/drawing/2014/main" id="{18AC5F58-08CD-63F7-F223-4F6987FE5DBA}"/>
              </a:ext>
            </a:extLst>
          </p:cNvPr>
          <p:cNvSpPr txBox="1">
            <a:spLocks noChangeArrowheads="1"/>
          </p:cNvSpPr>
          <p:nvPr/>
        </p:nvSpPr>
        <p:spPr bwMode="auto">
          <a:xfrm>
            <a:off x="762000" y="4800600"/>
            <a:ext cx="5562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zh-CN" sz="3200">
                <a:solidFill>
                  <a:srgbClr val="FF0000"/>
                </a:solidFill>
              </a:rPr>
              <a:t>Add to another class lecture</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extBox 4">
            <a:extLst>
              <a:ext uri="{FF2B5EF4-FFF2-40B4-BE49-F238E27FC236}">
                <a16:creationId xmlns:a16="http://schemas.microsoft.com/office/drawing/2014/main" id="{63962290-147E-160B-4C07-FC53F8C560DC}"/>
              </a:ext>
            </a:extLst>
          </p:cNvPr>
          <p:cNvSpPr txBox="1">
            <a:spLocks noChangeArrowheads="1"/>
          </p:cNvSpPr>
          <p:nvPr/>
        </p:nvSpPr>
        <p:spPr bwMode="auto">
          <a:xfrm>
            <a:off x="152400" y="76200"/>
            <a:ext cx="8686800" cy="674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zh-CN" sz="1600" b="1"/>
              <a:t>Does knuckle cracking lead to arthritis  of the fingers?</a:t>
            </a:r>
          </a:p>
          <a:p>
            <a:pPr eaLnBrk="1" hangingPunct="1"/>
            <a:endParaRPr lang="en-US" altLang="zh-CN" sz="1600"/>
          </a:p>
          <a:p>
            <a:pPr eaLnBrk="1" hangingPunct="1"/>
            <a:r>
              <a:rPr lang="en-US" altLang="zh-CN" sz="1600"/>
              <a:t>During the author</a:t>
            </a:r>
            <a:r>
              <a:rPr lang="en-US" altLang="en-US" sz="1600"/>
              <a:t>’</a:t>
            </a:r>
            <a:r>
              <a:rPr lang="en-US" altLang="zh-CN" sz="1600"/>
              <a:t>s childhood, various renowned authorities (his mother, several aunts, and, later, his mother-in law [personal communication]) informed him that cracking his knuckles would lead to arthritis of the fingers. To test the accuracy of this hypothesis, the following study was undertaken.</a:t>
            </a:r>
          </a:p>
          <a:p>
            <a:pPr eaLnBrk="1" hangingPunct="1"/>
            <a:endParaRPr lang="en-US" altLang="zh-CN" sz="1600"/>
          </a:p>
          <a:p>
            <a:pPr eaLnBrk="1" hangingPunct="1"/>
            <a:r>
              <a:rPr lang="en-US" altLang="zh-CN" sz="1600"/>
              <a:t>For 50 years, the author cracked the knuckles of his left hand at least twice a day, leaving those on the right as a control. Thus, the knuckles on the left were cracked at least 36,500 times, while those on the right cracked rarely and spontaneously. At the end of the 50 years, the hands were compared for the presence of arthritis.  There was no arthritis in either hand, and no apparent differences between the two hands.</a:t>
            </a:r>
          </a:p>
          <a:p>
            <a:pPr eaLnBrk="1" hangingPunct="1"/>
            <a:endParaRPr lang="en-US" altLang="zh-CN" sz="1600"/>
          </a:p>
          <a:p>
            <a:pPr eaLnBrk="1" hangingPunct="1"/>
            <a:r>
              <a:rPr lang="en-US" altLang="zh-CN" sz="1600"/>
              <a:t>Knuckle cracking did not lead to arthritis after a 50-year controlled study by the one participant. While a larger group would be necessary to confirm this result, this preliminary investigation suggests a lack of correlation between knuckle cracking and the development of arthritis of the fingers. A search of the literature revealed only one previous paper on this subject, and the authors came to the same conclusion (Swezey RL. Swezey SE. The consequences of habitual knuckle cracking. West J Med 1973;122:377-9.).</a:t>
            </a:r>
          </a:p>
          <a:p>
            <a:pPr eaLnBrk="1" hangingPunct="1"/>
            <a:endParaRPr lang="en-US" altLang="zh-CN" sz="1600"/>
          </a:p>
          <a:p>
            <a:pPr eaLnBrk="1" hangingPunct="1"/>
            <a:r>
              <a:rPr lang="en-US" altLang="zh-CN" sz="1600"/>
              <a:t>This result calls into question whether other parental beliefs, e.g., the importance of eating spinach, are also flawed. Further investigation is likely warranted.</a:t>
            </a:r>
          </a:p>
          <a:p>
            <a:pPr eaLnBrk="1" hangingPunct="1"/>
            <a:endParaRPr lang="en-US" altLang="zh-CN" sz="1600"/>
          </a:p>
          <a:p>
            <a:pPr eaLnBrk="1" hangingPunct="1"/>
            <a:r>
              <a:rPr lang="en-US" altLang="zh-CN" sz="1600"/>
              <a:t>In conclusion, there is no apparent relationship between knuckle cracking and the subsequent development of arthritis of the fingers. This study was done entirely at the author</a:t>
            </a:r>
            <a:r>
              <a:rPr lang="en-US" altLang="en-US" sz="1600"/>
              <a:t>’</a:t>
            </a:r>
            <a:r>
              <a:rPr lang="en-US" altLang="zh-CN" sz="1600"/>
              <a:t>s expense, with no grants from any governmental or pharmaceutical source.</a:t>
            </a:r>
          </a:p>
          <a:p>
            <a:pPr eaLnBrk="1" hangingPunct="1"/>
            <a:endParaRPr lang="en-US" altLang="zh-CN" sz="1600"/>
          </a:p>
          <a:p>
            <a:pPr eaLnBrk="1" hangingPunct="1"/>
            <a:r>
              <a:rPr lang="en-US" altLang="zh-CN" sz="1600"/>
              <a:t>Donald L. Unger, MD, Thousand Oaks, CA</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6674CA47-B876-BC10-479B-0CA33DA123E6}"/>
              </a:ext>
            </a:extLst>
          </p:cNvPr>
          <p:cNvGraphicFramePr/>
          <p:nvPr/>
        </p:nvGraphicFramePr>
        <p:xfrm>
          <a:off x="228600" y="304800"/>
          <a:ext cx="8763000" cy="6172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6386" name="TextBox 1">
            <a:extLst>
              <a:ext uri="{FF2B5EF4-FFF2-40B4-BE49-F238E27FC236}">
                <a16:creationId xmlns:a16="http://schemas.microsoft.com/office/drawing/2014/main" id="{0FA9C6DA-6F87-A093-1228-AE61F4564C62}"/>
              </a:ext>
            </a:extLst>
          </p:cNvPr>
          <p:cNvSpPr txBox="1">
            <a:spLocks noChangeArrowheads="1"/>
          </p:cNvSpPr>
          <p:nvPr/>
        </p:nvSpPr>
        <p:spPr bwMode="auto">
          <a:xfrm>
            <a:off x="228600" y="381000"/>
            <a:ext cx="3200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zh-CN" sz="1800"/>
              <a:t>recap from last class:</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26E6346-2909-BEF4-D004-F81778E7C241}"/>
              </a:ext>
            </a:extLst>
          </p:cNvPr>
          <p:cNvGraphicFramePr>
            <a:graphicFrameLocks noGrp="1"/>
          </p:cNvGraphicFramePr>
          <p:nvPr/>
        </p:nvGraphicFramePr>
        <p:xfrm>
          <a:off x="76200" y="228600"/>
          <a:ext cx="8991600" cy="5105400"/>
        </p:xfrm>
        <a:graphic>
          <a:graphicData uri="http://schemas.openxmlformats.org/drawingml/2006/table">
            <a:tbl>
              <a:tblPr firstRow="1" bandRow="1">
                <a:tableStyleId>{B301B821-A1FF-4177-AEE7-76D212191A09}</a:tableStyleId>
              </a:tblPr>
              <a:tblGrid>
                <a:gridCol w="1498600">
                  <a:extLst>
                    <a:ext uri="{9D8B030D-6E8A-4147-A177-3AD203B41FA5}">
                      <a16:colId xmlns:a16="http://schemas.microsoft.com/office/drawing/2014/main" val="20000"/>
                    </a:ext>
                  </a:extLst>
                </a:gridCol>
                <a:gridCol w="1735222">
                  <a:extLst>
                    <a:ext uri="{9D8B030D-6E8A-4147-A177-3AD203B41FA5}">
                      <a16:colId xmlns:a16="http://schemas.microsoft.com/office/drawing/2014/main" val="20001"/>
                    </a:ext>
                  </a:extLst>
                </a:gridCol>
                <a:gridCol w="1109578">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963283">
                <a:tc>
                  <a:txBody>
                    <a:bodyPr/>
                    <a:lstStyle/>
                    <a:p>
                      <a:endParaRPr lang="en-US" dirty="0"/>
                    </a:p>
                  </a:txBody>
                  <a:tcPr anchor="ctr"/>
                </a:tc>
                <a:tc>
                  <a:txBody>
                    <a:bodyPr/>
                    <a:lstStyle/>
                    <a:p>
                      <a:pPr algn="l"/>
                      <a:r>
                        <a:rPr lang="en-US" dirty="0"/>
                        <a:t>purpose</a:t>
                      </a:r>
                    </a:p>
                  </a:txBody>
                  <a:tcPr anchor="ctr"/>
                </a:tc>
                <a:tc>
                  <a:txBody>
                    <a:bodyPr/>
                    <a:lstStyle/>
                    <a:p>
                      <a:pPr algn="l"/>
                      <a:r>
                        <a:rPr lang="en-US" dirty="0"/>
                        <a:t>stage in learning process</a:t>
                      </a:r>
                    </a:p>
                  </a:txBody>
                  <a:tcPr anchor="ctr"/>
                </a:tc>
                <a:tc>
                  <a:txBody>
                    <a:bodyPr/>
                    <a:lstStyle/>
                    <a:p>
                      <a:pPr algn="l"/>
                      <a:r>
                        <a:rPr lang="en-US" dirty="0"/>
                        <a:t>question</a:t>
                      </a:r>
                    </a:p>
                  </a:txBody>
                  <a:tcPr anchor="ctr"/>
                </a:tc>
                <a:tc>
                  <a:txBody>
                    <a:bodyPr/>
                    <a:lstStyle/>
                    <a:p>
                      <a:pPr algn="l"/>
                      <a:r>
                        <a:rPr lang="en-US" dirty="0"/>
                        <a:t>main audience</a:t>
                      </a:r>
                    </a:p>
                  </a:txBody>
                  <a:tcPr anchor="ctr"/>
                </a:tc>
                <a:tc>
                  <a:txBody>
                    <a:bodyPr/>
                    <a:lstStyle/>
                    <a:p>
                      <a:pPr algn="ctr"/>
                      <a:r>
                        <a:rPr lang="en-US" dirty="0"/>
                        <a:t>outcome</a:t>
                      </a:r>
                    </a:p>
                  </a:txBody>
                  <a:tcPr anchor="ctr"/>
                </a:tc>
                <a:extLst>
                  <a:ext uri="{0D108BD9-81ED-4DB2-BD59-A6C34878D82A}">
                    <a16:rowId xmlns:a16="http://schemas.microsoft.com/office/drawing/2014/main" val="10000"/>
                  </a:ext>
                </a:extLst>
              </a:tr>
              <a:tr h="963283">
                <a:tc>
                  <a:txBody>
                    <a:bodyPr/>
                    <a:lstStyle/>
                    <a:p>
                      <a:r>
                        <a:rPr lang="en-US" dirty="0"/>
                        <a:t>exploratory</a:t>
                      </a:r>
                    </a:p>
                  </a:txBody>
                  <a:tcPr anchor="ctr"/>
                </a:tc>
                <a:tc>
                  <a:txBody>
                    <a:bodyPr/>
                    <a:lstStyle/>
                    <a:p>
                      <a:r>
                        <a:rPr lang="en-US" dirty="0"/>
                        <a:t>learn about something new</a:t>
                      </a:r>
                    </a:p>
                  </a:txBody>
                  <a:tcPr anchor="ctr"/>
                </a:tc>
                <a:tc>
                  <a:txBody>
                    <a:bodyPr/>
                    <a:lstStyle/>
                    <a:p>
                      <a:r>
                        <a:rPr lang="en-US" dirty="0"/>
                        <a:t>earliest</a:t>
                      </a:r>
                    </a:p>
                  </a:txBody>
                  <a:tcPr anchor="ctr"/>
                </a:tc>
                <a:tc>
                  <a:txBody>
                    <a:bodyPr/>
                    <a:lstStyle/>
                    <a:p>
                      <a:r>
                        <a:rPr lang="en-US" dirty="0"/>
                        <a:t>what?</a:t>
                      </a:r>
                    </a:p>
                  </a:txBody>
                  <a:tcPr anchor="ctr"/>
                </a:tc>
                <a:tc>
                  <a:txBody>
                    <a:bodyPr/>
                    <a:lstStyle/>
                    <a:p>
                      <a:r>
                        <a:rPr lang="en-US" dirty="0"/>
                        <a:t>varies; usually a researcher</a:t>
                      </a:r>
                    </a:p>
                  </a:txBody>
                  <a:tcPr anchor="ctr"/>
                </a:tc>
                <a:tc>
                  <a:txBody>
                    <a:bodyPr/>
                    <a:lstStyle/>
                    <a:p>
                      <a:r>
                        <a:rPr lang="en-US" dirty="0"/>
                        <a:t>general ideas and research questions</a:t>
                      </a:r>
                    </a:p>
                  </a:txBody>
                  <a:tcPr anchor="ctr"/>
                </a:tc>
                <a:extLst>
                  <a:ext uri="{0D108BD9-81ED-4DB2-BD59-A6C34878D82A}">
                    <a16:rowId xmlns:a16="http://schemas.microsoft.com/office/drawing/2014/main" val="10001"/>
                  </a:ext>
                </a:extLst>
              </a:tr>
              <a:tr h="963283">
                <a:tc>
                  <a:txBody>
                    <a:bodyPr/>
                    <a:lstStyle/>
                    <a:p>
                      <a:r>
                        <a:rPr lang="en-US" dirty="0"/>
                        <a:t>descriptive</a:t>
                      </a:r>
                    </a:p>
                  </a:txBody>
                  <a:tcPr anchor="ctr"/>
                </a:tc>
                <a:tc>
                  <a:txBody>
                    <a:bodyPr/>
                    <a:lstStyle/>
                    <a:p>
                      <a:r>
                        <a:rPr lang="en-US" dirty="0"/>
                        <a:t>provide details on something known</a:t>
                      </a:r>
                    </a:p>
                  </a:txBody>
                  <a:tcPr anchor="ctr"/>
                </a:tc>
                <a:tc>
                  <a:txBody>
                    <a:bodyPr/>
                    <a:lstStyle/>
                    <a:p>
                      <a:r>
                        <a:rPr lang="en-US" dirty="0"/>
                        <a:t>middle</a:t>
                      </a:r>
                    </a:p>
                  </a:txBody>
                  <a:tcPr anchor="ctr"/>
                </a:tc>
                <a:tc>
                  <a:txBody>
                    <a:bodyPr/>
                    <a:lstStyle/>
                    <a:p>
                      <a:r>
                        <a:rPr lang="en-US" dirty="0"/>
                        <a:t>who?</a:t>
                      </a:r>
                    </a:p>
                    <a:p>
                      <a:r>
                        <a:rPr lang="en-US" dirty="0"/>
                        <a:t>when?</a:t>
                      </a:r>
                    </a:p>
                    <a:p>
                      <a:r>
                        <a:rPr lang="en-US" dirty="0"/>
                        <a:t>how?</a:t>
                      </a:r>
                    </a:p>
                  </a:txBody>
                  <a:tcPr anchor="ctr"/>
                </a:tc>
                <a:tc>
                  <a:txBody>
                    <a:bodyPr/>
                    <a:lstStyle/>
                    <a:p>
                      <a:r>
                        <a:rPr lang="en-US" dirty="0"/>
                        <a:t>varies</a:t>
                      </a:r>
                    </a:p>
                  </a:txBody>
                  <a:tcPr anchor="ctr"/>
                </a:tc>
                <a:tc>
                  <a:txBody>
                    <a:bodyPr/>
                    <a:lstStyle/>
                    <a:p>
                      <a:r>
                        <a:rPr lang="en-US" dirty="0"/>
                        <a:t>factual details and descriptions</a:t>
                      </a:r>
                    </a:p>
                  </a:txBody>
                  <a:tcPr anchor="ctr"/>
                </a:tc>
                <a:extLst>
                  <a:ext uri="{0D108BD9-81ED-4DB2-BD59-A6C34878D82A}">
                    <a16:rowId xmlns:a16="http://schemas.microsoft.com/office/drawing/2014/main" val="10002"/>
                  </a:ext>
                </a:extLst>
              </a:tr>
              <a:tr h="1252268">
                <a:tc>
                  <a:txBody>
                    <a:bodyPr/>
                    <a:lstStyle/>
                    <a:p>
                      <a:r>
                        <a:rPr lang="en-US" dirty="0"/>
                        <a:t>explanatory</a:t>
                      </a:r>
                    </a:p>
                  </a:txBody>
                  <a:tcPr anchor="ctr"/>
                </a:tc>
                <a:tc>
                  <a:txBody>
                    <a:bodyPr/>
                    <a:lstStyle/>
                    <a:p>
                      <a:r>
                        <a:rPr lang="en-US" dirty="0"/>
                        <a:t>build a new model or test existing explanation</a:t>
                      </a:r>
                    </a:p>
                  </a:txBody>
                  <a:tcPr anchor="ctr"/>
                </a:tc>
                <a:tc>
                  <a:txBody>
                    <a:bodyPr/>
                    <a:lstStyle/>
                    <a:p>
                      <a:r>
                        <a:rPr lang="en-US" dirty="0"/>
                        <a:t>late</a:t>
                      </a:r>
                    </a:p>
                  </a:txBody>
                  <a:tcPr anchor="ctr"/>
                </a:tc>
                <a:tc>
                  <a:txBody>
                    <a:bodyPr/>
                    <a:lstStyle/>
                    <a:p>
                      <a:r>
                        <a:rPr lang="en-US" dirty="0"/>
                        <a:t>why?</a:t>
                      </a:r>
                    </a:p>
                  </a:txBody>
                  <a:tcPr anchor="ctr"/>
                </a:tc>
                <a:tc>
                  <a:txBody>
                    <a:bodyPr/>
                    <a:lstStyle/>
                    <a:p>
                      <a:r>
                        <a:rPr lang="en-US" dirty="0"/>
                        <a:t>professional researchers</a:t>
                      </a:r>
                    </a:p>
                  </a:txBody>
                  <a:tcPr anchor="ctr"/>
                </a:tc>
                <a:tc>
                  <a:txBody>
                    <a:bodyPr/>
                    <a:lstStyle/>
                    <a:p>
                      <a:r>
                        <a:rPr lang="en-US" dirty="0"/>
                        <a:t>test a theory; compare explanations</a:t>
                      </a:r>
                    </a:p>
                  </a:txBody>
                  <a:tcPr anchor="ctr"/>
                </a:tc>
                <a:extLst>
                  <a:ext uri="{0D108BD9-81ED-4DB2-BD59-A6C34878D82A}">
                    <a16:rowId xmlns:a16="http://schemas.microsoft.com/office/drawing/2014/main" val="10003"/>
                  </a:ext>
                </a:extLst>
              </a:tr>
              <a:tr h="963283">
                <a:tc>
                  <a:txBody>
                    <a:bodyPr/>
                    <a:lstStyle/>
                    <a:p>
                      <a:r>
                        <a:rPr lang="en-US" dirty="0"/>
                        <a:t>evaluation</a:t>
                      </a:r>
                    </a:p>
                  </a:txBody>
                  <a:tcPr anchor="ctr"/>
                </a:tc>
                <a:tc>
                  <a:txBody>
                    <a:bodyPr/>
                    <a:lstStyle/>
                    <a:p>
                      <a:r>
                        <a:rPr lang="en-US" dirty="0"/>
                        <a:t>determine effectiveness of program/policy</a:t>
                      </a:r>
                    </a:p>
                  </a:txBody>
                  <a:tcPr anchor="ctr"/>
                </a:tc>
                <a:tc>
                  <a:txBody>
                    <a:bodyPr/>
                    <a:lstStyle/>
                    <a:p>
                      <a:r>
                        <a:rPr lang="en-US" dirty="0"/>
                        <a:t>late</a:t>
                      </a:r>
                    </a:p>
                  </a:txBody>
                  <a:tcPr anchor="ctr"/>
                </a:tc>
                <a:tc>
                  <a:txBody>
                    <a:bodyPr/>
                    <a:lstStyle/>
                    <a:p>
                      <a:r>
                        <a:rPr lang="en-US" dirty="0"/>
                        <a:t>does it work?</a:t>
                      </a:r>
                    </a:p>
                  </a:txBody>
                  <a:tcPr anchor="ctr"/>
                </a:tc>
                <a:tc>
                  <a:txBody>
                    <a:bodyPr/>
                    <a:lstStyle/>
                    <a:p>
                      <a:r>
                        <a:rPr lang="en-US" dirty="0"/>
                        <a:t>practitioners and policy makers</a:t>
                      </a:r>
                    </a:p>
                  </a:txBody>
                  <a:tcPr anchor="ctr"/>
                </a:tc>
                <a:tc>
                  <a:txBody>
                    <a:bodyPr/>
                    <a:lstStyle/>
                    <a:p>
                      <a:r>
                        <a:rPr lang="en-US" dirty="0"/>
                        <a:t>practical recommendation</a:t>
                      </a:r>
                    </a:p>
                  </a:txBody>
                  <a:tcPr anchor="ctr"/>
                </a:tc>
                <a:extLst>
                  <a:ext uri="{0D108BD9-81ED-4DB2-BD59-A6C34878D82A}">
                    <a16:rowId xmlns:a16="http://schemas.microsoft.com/office/drawing/2014/main" val="10004"/>
                  </a:ext>
                </a:extLst>
              </a:tr>
            </a:tbl>
          </a:graphicData>
        </a:graphic>
      </p:graphicFrame>
      <p:sp>
        <p:nvSpPr>
          <p:cNvPr id="17448" name="TextBox 2">
            <a:extLst>
              <a:ext uri="{FF2B5EF4-FFF2-40B4-BE49-F238E27FC236}">
                <a16:creationId xmlns:a16="http://schemas.microsoft.com/office/drawing/2014/main" id="{7918C318-C4E2-F382-DC4B-7C1D144D6050}"/>
              </a:ext>
            </a:extLst>
          </p:cNvPr>
          <p:cNvSpPr txBox="1">
            <a:spLocks noChangeArrowheads="1"/>
          </p:cNvSpPr>
          <p:nvPr/>
        </p:nvSpPr>
        <p:spPr bwMode="auto">
          <a:xfrm>
            <a:off x="5257800" y="6257925"/>
            <a:ext cx="3810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r" eaLnBrk="1" hangingPunct="1"/>
            <a:r>
              <a:rPr lang="en-US" altLang="zh-CN" sz="1400"/>
              <a:t>Neuman, W.L. (2009). </a:t>
            </a:r>
            <a:r>
              <a:rPr lang="en-US" altLang="zh-CN" sz="1400" i="1"/>
              <a:t>Understanding research</a:t>
            </a:r>
            <a:r>
              <a:rPr lang="en-US" altLang="zh-CN" sz="1400"/>
              <a:t>. Boston, MA: Pearson/Allyn and Bacon</a:t>
            </a: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a:extLst>
              <a:ext uri="{FF2B5EF4-FFF2-40B4-BE49-F238E27FC236}">
                <a16:creationId xmlns:a16="http://schemas.microsoft.com/office/drawing/2014/main" id="{3401DA5E-42BB-29FF-52CC-CC2465FEEE4A}"/>
              </a:ext>
            </a:extLst>
          </p:cNvPr>
          <p:cNvSpPr>
            <a:spLocks noGrp="1"/>
          </p:cNvSpPr>
          <p:nvPr>
            <p:ph type="title"/>
          </p:nvPr>
        </p:nvSpPr>
        <p:spPr/>
        <p:txBody>
          <a:bodyPr/>
          <a:lstStyle/>
          <a:p>
            <a:pPr eaLnBrk="1" hangingPunct="1"/>
            <a:r>
              <a:rPr lang="en-US" altLang="zh-CN">
                <a:ea typeface="ＭＳ Ｐゴシック" panose="020B0600070205080204" pitchFamily="34" charset="-128"/>
              </a:rPr>
              <a:t>rationale for today</a:t>
            </a:r>
            <a:r>
              <a:rPr lang="en-US" altLang="en-US">
                <a:ea typeface="ＭＳ Ｐゴシック" panose="020B0600070205080204" pitchFamily="34" charset="-128"/>
              </a:rPr>
              <a:t>’</a:t>
            </a:r>
            <a:r>
              <a:rPr lang="en-US" altLang="zh-CN">
                <a:ea typeface="ＭＳ Ｐゴシック" panose="020B0600070205080204" pitchFamily="34" charset="-128"/>
              </a:rPr>
              <a:t>s discussion</a:t>
            </a:r>
          </a:p>
        </p:txBody>
      </p:sp>
      <p:sp>
        <p:nvSpPr>
          <p:cNvPr id="18434" name="Content Placeholder 2">
            <a:extLst>
              <a:ext uri="{FF2B5EF4-FFF2-40B4-BE49-F238E27FC236}">
                <a16:creationId xmlns:a16="http://schemas.microsoft.com/office/drawing/2014/main" id="{87940172-58CE-E1C2-5DE4-0076AC4163BD}"/>
              </a:ext>
            </a:extLst>
          </p:cNvPr>
          <p:cNvSpPr>
            <a:spLocks noGrp="1"/>
          </p:cNvSpPr>
          <p:nvPr>
            <p:ph idx="1"/>
          </p:nvPr>
        </p:nvSpPr>
        <p:spPr>
          <a:xfrm>
            <a:off x="457200" y="1600200"/>
            <a:ext cx="8229600" cy="1143000"/>
          </a:xfrm>
        </p:spPr>
        <p:txBody>
          <a:bodyPr/>
          <a:lstStyle/>
          <a:p>
            <a:pPr marL="0" indent="0" eaLnBrk="1" hangingPunct="1">
              <a:buFont typeface="Arial" panose="020B0604020202020204" pitchFamily="34" charset="0"/>
              <a:buNone/>
            </a:pPr>
            <a:r>
              <a:rPr lang="en-US" altLang="zh-CN">
                <a:ea typeface="ＭＳ Ｐゴシック" panose="020B0600070205080204" pitchFamily="34" charset="-128"/>
              </a:rPr>
              <a:t>Intent is to expand/strengthen your tools for analyzing information</a:t>
            </a:r>
          </a:p>
        </p:txBody>
      </p:sp>
      <p:graphicFrame>
        <p:nvGraphicFramePr>
          <p:cNvPr id="4" name="Diagram 3">
            <a:extLst>
              <a:ext uri="{FF2B5EF4-FFF2-40B4-BE49-F238E27FC236}">
                <a16:creationId xmlns:a16="http://schemas.microsoft.com/office/drawing/2014/main" id="{E0EB7F99-D6FF-77FF-6E18-72E3133DDEB1}"/>
              </a:ext>
            </a:extLst>
          </p:cNvPr>
          <p:cNvGraphicFramePr/>
          <p:nvPr/>
        </p:nvGraphicFramePr>
        <p:xfrm>
          <a:off x="152400" y="1981200"/>
          <a:ext cx="881009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D411A620-786A-3645-E8E9-9E1BC1CD4643}"/>
              </a:ext>
            </a:extLst>
          </p:cNvPr>
          <p:cNvSpPr>
            <a:spLocks noGrp="1"/>
          </p:cNvSpPr>
          <p:nvPr>
            <p:ph type="title"/>
          </p:nvPr>
        </p:nvSpPr>
        <p:spPr/>
        <p:txBody>
          <a:bodyPr/>
          <a:lstStyle/>
          <a:p>
            <a:pPr eaLnBrk="1" hangingPunct="1"/>
            <a:r>
              <a:rPr lang="en-US" altLang="zh-CN">
                <a:ea typeface="ＭＳ Ｐゴシック" panose="020B0600070205080204" pitchFamily="34" charset="-128"/>
              </a:rPr>
              <a:t>rationale for today</a:t>
            </a:r>
            <a:r>
              <a:rPr lang="en-US" altLang="en-US">
                <a:ea typeface="ＭＳ Ｐゴシック" panose="020B0600070205080204" pitchFamily="34" charset="-128"/>
              </a:rPr>
              <a:t>’</a:t>
            </a:r>
            <a:r>
              <a:rPr lang="en-US" altLang="zh-CN">
                <a:ea typeface="ＭＳ Ｐゴシック" panose="020B0600070205080204" pitchFamily="34" charset="-128"/>
              </a:rPr>
              <a:t>s discussion</a:t>
            </a:r>
          </a:p>
        </p:txBody>
      </p:sp>
      <p:sp>
        <p:nvSpPr>
          <p:cNvPr id="19458" name="Content Placeholder 2">
            <a:extLst>
              <a:ext uri="{FF2B5EF4-FFF2-40B4-BE49-F238E27FC236}">
                <a16:creationId xmlns:a16="http://schemas.microsoft.com/office/drawing/2014/main" id="{14807B50-FB35-F14A-3C03-25E3C0EBC3A8}"/>
              </a:ext>
            </a:extLst>
          </p:cNvPr>
          <p:cNvSpPr>
            <a:spLocks noGrp="1"/>
          </p:cNvSpPr>
          <p:nvPr>
            <p:ph idx="1"/>
          </p:nvPr>
        </p:nvSpPr>
        <p:spPr>
          <a:xfrm>
            <a:off x="457200" y="1600200"/>
            <a:ext cx="8229600" cy="1143000"/>
          </a:xfrm>
        </p:spPr>
        <p:txBody>
          <a:bodyPr/>
          <a:lstStyle/>
          <a:p>
            <a:pPr marL="0" indent="0" eaLnBrk="1" hangingPunct="1">
              <a:buFont typeface="Arial" panose="020B0604020202020204" pitchFamily="34" charset="0"/>
              <a:buNone/>
            </a:pPr>
            <a:r>
              <a:rPr lang="en-US" altLang="zh-CN">
                <a:ea typeface="ＭＳ Ｐゴシック" panose="020B0600070205080204" pitchFamily="34" charset="-128"/>
              </a:rPr>
              <a:t>Intent is to expand/strengthen your tools for analyzing information</a:t>
            </a:r>
          </a:p>
        </p:txBody>
      </p:sp>
      <p:graphicFrame>
        <p:nvGraphicFramePr>
          <p:cNvPr id="4" name="Diagram 3">
            <a:extLst>
              <a:ext uri="{FF2B5EF4-FFF2-40B4-BE49-F238E27FC236}">
                <a16:creationId xmlns:a16="http://schemas.microsoft.com/office/drawing/2014/main" id="{C154A1A1-E768-1728-DA72-39FFBD3B8FDD}"/>
              </a:ext>
            </a:extLst>
          </p:cNvPr>
          <p:cNvGraphicFramePr/>
          <p:nvPr/>
        </p:nvGraphicFramePr>
        <p:xfrm>
          <a:off x="152400" y="1981200"/>
          <a:ext cx="8810095"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Up Arrow 4">
            <a:extLst>
              <a:ext uri="{FF2B5EF4-FFF2-40B4-BE49-F238E27FC236}">
                <a16:creationId xmlns:a16="http://schemas.microsoft.com/office/drawing/2014/main" id="{C8144E30-888E-7765-1E17-5863318B957C}"/>
              </a:ext>
            </a:extLst>
          </p:cNvPr>
          <p:cNvSpPr>
            <a:spLocks noChangeArrowheads="1"/>
          </p:cNvSpPr>
          <p:nvPr/>
        </p:nvSpPr>
        <p:spPr bwMode="auto">
          <a:xfrm>
            <a:off x="7543800" y="5105400"/>
            <a:ext cx="533400" cy="1371600"/>
          </a:xfrm>
          <a:prstGeom prst="upArrow">
            <a:avLst>
              <a:gd name="adj1" fmla="val 50000"/>
              <a:gd name="adj2" fmla="val 50000"/>
            </a:avLst>
          </a:prstGeom>
          <a:solidFill>
            <a:srgbClr val="FF0000"/>
          </a:solidFill>
          <a:ln w="9525">
            <a:solidFill>
              <a:srgbClr val="4A7EBB"/>
            </a:solidFill>
            <a:miter lim="800000"/>
            <a:headEnd/>
            <a:tailEnd/>
          </a:ln>
          <a:effectLst>
            <a:outerShdw blurRad="40000" dist="23000" dir="5400000" rotWithShape="0">
              <a:srgbClr val="808080">
                <a:alpha val="34999"/>
              </a:srgbClr>
            </a:outerShdw>
          </a:effectLst>
        </p:spPr>
        <p:txBody>
          <a:bodyPr anchor="ct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ctr" eaLnBrk="1" hangingPunct="1"/>
            <a:endParaRPr lang="zh-CN" altLang="zh-CN" sz="1800">
              <a:solidFill>
                <a:srgbClr val="FFFFFF"/>
              </a:solidFill>
            </a:endParaRPr>
          </a:p>
        </p:txBody>
      </p:sp>
      <p:sp>
        <p:nvSpPr>
          <p:cNvPr id="19461" name="TextBox 5">
            <a:extLst>
              <a:ext uri="{FF2B5EF4-FFF2-40B4-BE49-F238E27FC236}">
                <a16:creationId xmlns:a16="http://schemas.microsoft.com/office/drawing/2014/main" id="{FF06090E-49AD-3ED3-CCFF-D4C8DFDBCD9A}"/>
              </a:ext>
            </a:extLst>
          </p:cNvPr>
          <p:cNvSpPr txBox="1">
            <a:spLocks noChangeArrowheads="1"/>
          </p:cNvSpPr>
          <p:nvPr/>
        </p:nvSpPr>
        <p:spPr bwMode="auto">
          <a:xfrm>
            <a:off x="4343400" y="6096000"/>
            <a:ext cx="3276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r" eaLnBrk="1" hangingPunct="1"/>
            <a:r>
              <a:rPr lang="en-US" altLang="zh-CN" sz="1800"/>
              <a:t>evaluating scholarly journal articles</a:t>
            </a:r>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858E7777-03CE-339A-ADB8-9378583E84AD}"/>
              </a:ext>
            </a:extLst>
          </p:cNvPr>
          <p:cNvGraphicFramePr/>
          <p:nvPr/>
        </p:nvGraphicFramePr>
        <p:xfrm>
          <a:off x="152400" y="685800"/>
          <a:ext cx="8839200" cy="5638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483" name="TextBox 4">
            <a:extLst>
              <a:ext uri="{FF2B5EF4-FFF2-40B4-BE49-F238E27FC236}">
                <a16:creationId xmlns:a16="http://schemas.microsoft.com/office/drawing/2014/main" id="{2F99C7F2-93E6-A11A-1B22-B2C4CE69C451}"/>
              </a:ext>
            </a:extLst>
          </p:cNvPr>
          <p:cNvSpPr txBox="1">
            <a:spLocks noChangeArrowheads="1"/>
          </p:cNvSpPr>
          <p:nvPr/>
        </p:nvSpPr>
        <p:spPr bwMode="auto">
          <a:xfrm>
            <a:off x="0" y="0"/>
            <a:ext cx="4648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zh-CN" sz="2800">
                <a:solidFill>
                  <a:schemeClr val="bg1"/>
                </a:solidFill>
              </a:rPr>
              <a:t>The classical ideal of science</a:t>
            </a:r>
          </a:p>
        </p:txBody>
      </p:sp>
      <p:sp>
        <p:nvSpPr>
          <p:cNvPr id="20484" name="TextBox 5">
            <a:extLst>
              <a:ext uri="{FF2B5EF4-FFF2-40B4-BE49-F238E27FC236}">
                <a16:creationId xmlns:a16="http://schemas.microsoft.com/office/drawing/2014/main" id="{7F82404B-9A25-1B63-144A-4BAF76F3C50B}"/>
              </a:ext>
            </a:extLst>
          </p:cNvPr>
          <p:cNvSpPr txBox="1">
            <a:spLocks noChangeArrowheads="1"/>
          </p:cNvSpPr>
          <p:nvPr/>
        </p:nvSpPr>
        <p:spPr bwMode="auto">
          <a:xfrm>
            <a:off x="1524000" y="6550025"/>
            <a:ext cx="76200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r" eaLnBrk="1" hangingPunct="1"/>
            <a:r>
              <a:rPr lang="en-US" altLang="zh-CN" sz="1400">
                <a:solidFill>
                  <a:schemeClr val="bg1"/>
                </a:solidFill>
              </a:rPr>
              <a:t>Wallace, W.L. (1969).  </a:t>
            </a:r>
            <a:r>
              <a:rPr lang="en-US" altLang="zh-CN" sz="1400" i="1">
                <a:solidFill>
                  <a:schemeClr val="bg1"/>
                </a:solidFill>
              </a:rPr>
              <a:t>Sociological Theory: An Introduction</a:t>
            </a:r>
            <a:r>
              <a:rPr lang="en-US" altLang="zh-CN" sz="1400">
                <a:solidFill>
                  <a:schemeClr val="bg1"/>
                </a:solidFill>
              </a:rPr>
              <a:t>. New York: Aldine de Gruyter</a:t>
            </a:r>
            <a:r>
              <a:rPr lang="en-US" altLang="zh-CN" sz="1400"/>
              <a:t>. </a:t>
            </a:r>
          </a:p>
        </p:txBody>
      </p:sp>
      <p:grpSp>
        <p:nvGrpSpPr>
          <p:cNvPr id="20485" name="Group 6">
            <a:extLst>
              <a:ext uri="{FF2B5EF4-FFF2-40B4-BE49-F238E27FC236}">
                <a16:creationId xmlns:a16="http://schemas.microsoft.com/office/drawing/2014/main" id="{DF7E4191-72C3-060A-1889-E62C244A7315}"/>
              </a:ext>
            </a:extLst>
          </p:cNvPr>
          <p:cNvGrpSpPr>
            <a:grpSpLocks/>
          </p:cNvGrpSpPr>
          <p:nvPr/>
        </p:nvGrpSpPr>
        <p:grpSpPr bwMode="auto">
          <a:xfrm>
            <a:off x="6248400" y="4826000"/>
            <a:ext cx="2514600" cy="736600"/>
            <a:chOff x="3003314" y="1186"/>
            <a:chExt cx="2070571" cy="1345871"/>
          </a:xfrm>
        </p:grpSpPr>
        <p:sp>
          <p:nvSpPr>
            <p:cNvPr id="8" name="Rounded Rectangle 7">
              <a:extLst>
                <a:ext uri="{FF2B5EF4-FFF2-40B4-BE49-F238E27FC236}">
                  <a16:creationId xmlns:a16="http://schemas.microsoft.com/office/drawing/2014/main" id="{DA2E7FC8-211F-C0FE-59FD-1AC039EEFC43}"/>
                </a:ext>
              </a:extLst>
            </p:cNvPr>
            <p:cNvSpPr/>
            <p:nvPr/>
          </p:nvSpPr>
          <p:spPr>
            <a:xfrm>
              <a:off x="3003314" y="1186"/>
              <a:ext cx="2070571" cy="1345871"/>
            </a:xfrm>
            <a:prstGeom prst="round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Rounded Rectangle 4">
              <a:extLst>
                <a:ext uri="{FF2B5EF4-FFF2-40B4-BE49-F238E27FC236}">
                  <a16:creationId xmlns:a16="http://schemas.microsoft.com/office/drawing/2014/main" id="{B3EBBB3A-C8BC-A79C-A947-59F9A1F76109}"/>
                </a:ext>
              </a:extLst>
            </p:cNvPr>
            <p:cNvSpPr/>
            <p:nvPr/>
          </p:nvSpPr>
          <p:spPr>
            <a:xfrm>
              <a:off x="3068673" y="67900"/>
              <a:ext cx="1939853" cy="1212444"/>
            </a:xfrm>
            <a:prstGeom prst="rect">
              <a:avLst/>
            </a:prstGeom>
          </p:spPr>
          <p:style>
            <a:lnRef idx="0">
              <a:scrgbClr r="0" g="0" b="0"/>
            </a:lnRef>
            <a:fillRef idx="0">
              <a:scrgbClr r="0" g="0" b="0"/>
            </a:fillRef>
            <a:effectRef idx="0">
              <a:scrgbClr r="0" g="0" b="0"/>
            </a:effectRef>
            <a:fontRef idx="minor">
              <a:schemeClr val="lt1"/>
            </a:fontRef>
          </p:style>
          <p:txBody>
            <a:bodyPr lIns="83820" tIns="83820" rIns="83820" bIns="83820" spcCol="1270" anchor="ctr"/>
            <a:lstStyle/>
            <a:p>
              <a:pPr algn="ctr" defTabSz="977900" fontAlgn="auto">
                <a:lnSpc>
                  <a:spcPct val="90000"/>
                </a:lnSpc>
                <a:spcAft>
                  <a:spcPct val="35000"/>
                </a:spcAft>
                <a:defRPr/>
              </a:pPr>
              <a:r>
                <a:rPr lang="en-US" sz="2000" dirty="0" err="1"/>
                <a:t>Operationalization</a:t>
              </a:r>
              <a:endParaRPr lang="en-US" sz="2000" dirty="0"/>
            </a:p>
          </p:txBody>
        </p:sp>
      </p:grpSp>
      <p:grpSp>
        <p:nvGrpSpPr>
          <p:cNvPr id="20486" name="Group 9">
            <a:extLst>
              <a:ext uri="{FF2B5EF4-FFF2-40B4-BE49-F238E27FC236}">
                <a16:creationId xmlns:a16="http://schemas.microsoft.com/office/drawing/2014/main" id="{5646797C-F4ED-A4CA-5C14-69337EB65BA5}"/>
              </a:ext>
            </a:extLst>
          </p:cNvPr>
          <p:cNvGrpSpPr>
            <a:grpSpLocks/>
          </p:cNvGrpSpPr>
          <p:nvPr/>
        </p:nvGrpSpPr>
        <p:grpSpPr bwMode="auto">
          <a:xfrm>
            <a:off x="6172200" y="1397000"/>
            <a:ext cx="1752600" cy="736600"/>
            <a:chOff x="3003314" y="1186"/>
            <a:chExt cx="2070571" cy="1345871"/>
          </a:xfrm>
        </p:grpSpPr>
        <p:sp>
          <p:nvSpPr>
            <p:cNvPr id="11" name="Rounded Rectangle 10">
              <a:extLst>
                <a:ext uri="{FF2B5EF4-FFF2-40B4-BE49-F238E27FC236}">
                  <a16:creationId xmlns:a16="http://schemas.microsoft.com/office/drawing/2014/main" id="{46373F9B-8EC1-E65D-7B46-8F24403E1BCE}"/>
                </a:ext>
              </a:extLst>
            </p:cNvPr>
            <p:cNvSpPr/>
            <p:nvPr/>
          </p:nvSpPr>
          <p:spPr>
            <a:xfrm>
              <a:off x="3003314" y="1186"/>
              <a:ext cx="2070571" cy="1345871"/>
            </a:xfrm>
            <a:prstGeom prst="round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2" name="Rounded Rectangle 4">
              <a:extLst>
                <a:ext uri="{FF2B5EF4-FFF2-40B4-BE49-F238E27FC236}">
                  <a16:creationId xmlns:a16="http://schemas.microsoft.com/office/drawing/2014/main" id="{49B484EB-C181-2644-9634-55E16C7520DA}"/>
                </a:ext>
              </a:extLst>
            </p:cNvPr>
            <p:cNvSpPr/>
            <p:nvPr/>
          </p:nvSpPr>
          <p:spPr>
            <a:xfrm>
              <a:off x="3068958" y="67900"/>
              <a:ext cx="1939285" cy="1212444"/>
            </a:xfrm>
            <a:prstGeom prst="rect">
              <a:avLst/>
            </a:prstGeom>
          </p:spPr>
          <p:style>
            <a:lnRef idx="0">
              <a:scrgbClr r="0" g="0" b="0"/>
            </a:lnRef>
            <a:fillRef idx="0">
              <a:scrgbClr r="0" g="0" b="0"/>
            </a:fillRef>
            <a:effectRef idx="0">
              <a:scrgbClr r="0" g="0" b="0"/>
            </a:effectRef>
            <a:fontRef idx="minor">
              <a:schemeClr val="lt1"/>
            </a:fontRef>
          </p:style>
          <p:txBody>
            <a:bodyPr lIns="83820" tIns="83820" rIns="83820" bIns="83820" spcCol="1270" anchor="ctr"/>
            <a:lstStyle/>
            <a:p>
              <a:pPr algn="ctr" defTabSz="977900" fontAlgn="auto">
                <a:lnSpc>
                  <a:spcPct val="90000"/>
                </a:lnSpc>
                <a:spcAft>
                  <a:spcPct val="35000"/>
                </a:spcAft>
                <a:defRPr/>
              </a:pPr>
              <a:r>
                <a:rPr lang="en-US" sz="2000" dirty="0"/>
                <a:t>Deduction</a:t>
              </a:r>
            </a:p>
          </p:txBody>
        </p:sp>
      </p:grpSp>
      <p:grpSp>
        <p:nvGrpSpPr>
          <p:cNvPr id="20487" name="Group 12">
            <a:extLst>
              <a:ext uri="{FF2B5EF4-FFF2-40B4-BE49-F238E27FC236}">
                <a16:creationId xmlns:a16="http://schemas.microsoft.com/office/drawing/2014/main" id="{74D94AC5-857F-8C9A-21FA-C2AAEDFBDECF}"/>
              </a:ext>
            </a:extLst>
          </p:cNvPr>
          <p:cNvGrpSpPr>
            <a:grpSpLocks/>
          </p:cNvGrpSpPr>
          <p:nvPr/>
        </p:nvGrpSpPr>
        <p:grpSpPr bwMode="auto">
          <a:xfrm>
            <a:off x="1143000" y="4826000"/>
            <a:ext cx="1752600" cy="736600"/>
            <a:chOff x="3003314" y="1186"/>
            <a:chExt cx="2070571" cy="1345871"/>
          </a:xfrm>
        </p:grpSpPr>
        <p:sp>
          <p:nvSpPr>
            <p:cNvPr id="14" name="Rounded Rectangle 13">
              <a:extLst>
                <a:ext uri="{FF2B5EF4-FFF2-40B4-BE49-F238E27FC236}">
                  <a16:creationId xmlns:a16="http://schemas.microsoft.com/office/drawing/2014/main" id="{7B41CA8A-023C-695B-AFFA-D518C9A62E08}"/>
                </a:ext>
              </a:extLst>
            </p:cNvPr>
            <p:cNvSpPr/>
            <p:nvPr/>
          </p:nvSpPr>
          <p:spPr>
            <a:xfrm>
              <a:off x="3003314" y="1186"/>
              <a:ext cx="2070571" cy="1345871"/>
            </a:xfrm>
            <a:prstGeom prst="round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5" name="Rounded Rectangle 4">
              <a:extLst>
                <a:ext uri="{FF2B5EF4-FFF2-40B4-BE49-F238E27FC236}">
                  <a16:creationId xmlns:a16="http://schemas.microsoft.com/office/drawing/2014/main" id="{E18CE599-013A-5123-6E59-1EB2891D3284}"/>
                </a:ext>
              </a:extLst>
            </p:cNvPr>
            <p:cNvSpPr/>
            <p:nvPr/>
          </p:nvSpPr>
          <p:spPr>
            <a:xfrm>
              <a:off x="3068958" y="67900"/>
              <a:ext cx="1939285" cy="1212444"/>
            </a:xfrm>
            <a:prstGeom prst="rect">
              <a:avLst/>
            </a:prstGeom>
          </p:spPr>
          <p:style>
            <a:lnRef idx="0">
              <a:scrgbClr r="0" g="0" b="0"/>
            </a:lnRef>
            <a:fillRef idx="0">
              <a:scrgbClr r="0" g="0" b="0"/>
            </a:fillRef>
            <a:effectRef idx="0">
              <a:scrgbClr r="0" g="0" b="0"/>
            </a:effectRef>
            <a:fontRef idx="minor">
              <a:schemeClr val="lt1"/>
            </a:fontRef>
          </p:style>
          <p:txBody>
            <a:bodyPr lIns="83820" tIns="83820" rIns="83820" bIns="83820" spcCol="1270" anchor="ctr"/>
            <a:lstStyle/>
            <a:p>
              <a:pPr algn="ctr" defTabSz="977900" fontAlgn="auto">
                <a:lnSpc>
                  <a:spcPct val="90000"/>
                </a:lnSpc>
                <a:spcAft>
                  <a:spcPct val="35000"/>
                </a:spcAft>
                <a:defRPr/>
              </a:pPr>
              <a:r>
                <a:rPr lang="en-US" sz="2000" dirty="0"/>
                <a:t>Method and Measurement</a:t>
              </a:r>
            </a:p>
          </p:txBody>
        </p:sp>
      </p:grpSp>
      <p:grpSp>
        <p:nvGrpSpPr>
          <p:cNvPr id="20488" name="Group 15">
            <a:extLst>
              <a:ext uri="{FF2B5EF4-FFF2-40B4-BE49-F238E27FC236}">
                <a16:creationId xmlns:a16="http://schemas.microsoft.com/office/drawing/2014/main" id="{715AA713-1DFD-D249-DDAD-C78744329E40}"/>
              </a:ext>
            </a:extLst>
          </p:cNvPr>
          <p:cNvGrpSpPr>
            <a:grpSpLocks/>
          </p:cNvGrpSpPr>
          <p:nvPr/>
        </p:nvGrpSpPr>
        <p:grpSpPr bwMode="auto">
          <a:xfrm>
            <a:off x="1219200" y="1447800"/>
            <a:ext cx="1752600" cy="736600"/>
            <a:chOff x="3003314" y="1186"/>
            <a:chExt cx="2070571" cy="1345871"/>
          </a:xfrm>
        </p:grpSpPr>
        <p:sp>
          <p:nvSpPr>
            <p:cNvPr id="17" name="Rounded Rectangle 16">
              <a:extLst>
                <a:ext uri="{FF2B5EF4-FFF2-40B4-BE49-F238E27FC236}">
                  <a16:creationId xmlns:a16="http://schemas.microsoft.com/office/drawing/2014/main" id="{897ABDD4-3D31-C733-0882-19023601A863}"/>
                </a:ext>
              </a:extLst>
            </p:cNvPr>
            <p:cNvSpPr/>
            <p:nvPr/>
          </p:nvSpPr>
          <p:spPr>
            <a:xfrm>
              <a:off x="3003314" y="1186"/>
              <a:ext cx="2070571" cy="1345871"/>
            </a:xfrm>
            <a:prstGeom prst="roundRect">
              <a:avLst/>
            </a:prstGeom>
            <a:no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Rounded Rectangle 4">
              <a:extLst>
                <a:ext uri="{FF2B5EF4-FFF2-40B4-BE49-F238E27FC236}">
                  <a16:creationId xmlns:a16="http://schemas.microsoft.com/office/drawing/2014/main" id="{6C2B9979-7E94-1AB5-9FFB-7B7E62ADFB36}"/>
                </a:ext>
              </a:extLst>
            </p:cNvPr>
            <p:cNvSpPr/>
            <p:nvPr/>
          </p:nvSpPr>
          <p:spPr>
            <a:xfrm>
              <a:off x="3068958" y="67900"/>
              <a:ext cx="1939285" cy="1212444"/>
            </a:xfrm>
            <a:prstGeom prst="rect">
              <a:avLst/>
            </a:prstGeom>
          </p:spPr>
          <p:style>
            <a:lnRef idx="0">
              <a:scrgbClr r="0" g="0" b="0"/>
            </a:lnRef>
            <a:fillRef idx="0">
              <a:scrgbClr r="0" g="0" b="0"/>
            </a:fillRef>
            <a:effectRef idx="0">
              <a:scrgbClr r="0" g="0" b="0"/>
            </a:effectRef>
            <a:fontRef idx="minor">
              <a:schemeClr val="lt1"/>
            </a:fontRef>
          </p:style>
          <p:txBody>
            <a:bodyPr lIns="83820" tIns="83820" rIns="83820" bIns="83820" spcCol="1270" anchor="ctr"/>
            <a:lstStyle/>
            <a:p>
              <a:pPr algn="ctr" defTabSz="977900" fontAlgn="auto">
                <a:lnSpc>
                  <a:spcPct val="90000"/>
                </a:lnSpc>
                <a:spcAft>
                  <a:spcPct val="35000"/>
                </a:spcAft>
                <a:defRPr/>
              </a:pPr>
              <a:r>
                <a:rPr lang="en-US" sz="2000" dirty="0"/>
                <a:t>Induction</a:t>
              </a:r>
            </a:p>
          </p:txBody>
        </p:sp>
      </p:gr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3">
            <a:extLst>
              <a:ext uri="{FF2B5EF4-FFF2-40B4-BE49-F238E27FC236}">
                <a16:creationId xmlns:a16="http://schemas.microsoft.com/office/drawing/2014/main" id="{4A5C5B65-A827-EB4E-DCF3-15E19F3D0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0"/>
            <a:ext cx="2743200" cy="320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0" name="Picture 2">
            <a:extLst>
              <a:ext uri="{FF2B5EF4-FFF2-40B4-BE49-F238E27FC236}">
                <a16:creationId xmlns:a16="http://schemas.microsoft.com/office/drawing/2014/main" id="{5C3C2659-5815-FBD1-BAB3-5BB6BA6E94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971800"/>
            <a:ext cx="46386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1" name="Picture 4">
            <a:extLst>
              <a:ext uri="{FF2B5EF4-FFF2-40B4-BE49-F238E27FC236}">
                <a16:creationId xmlns:a16="http://schemas.microsoft.com/office/drawing/2014/main" id="{DF39EABA-F57B-5860-E26B-95D801DBA3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 y="3200400"/>
            <a:ext cx="1441450" cy="218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Picture 6">
            <a:extLst>
              <a:ext uri="{FF2B5EF4-FFF2-40B4-BE49-F238E27FC236}">
                <a16:creationId xmlns:a16="http://schemas.microsoft.com/office/drawing/2014/main" id="{618EEBE0-AFF8-A57D-622D-B198C77B1B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1371600"/>
            <a:ext cx="1243013"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Picture 7">
            <a:extLst>
              <a:ext uri="{FF2B5EF4-FFF2-40B4-BE49-F238E27FC236}">
                <a16:creationId xmlns:a16="http://schemas.microsoft.com/office/drawing/2014/main" id="{02F1A48F-83CF-23C2-6CAE-FEF5599B68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5038725"/>
            <a:ext cx="1419225" cy="181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8">
            <a:extLst>
              <a:ext uri="{FF2B5EF4-FFF2-40B4-BE49-F238E27FC236}">
                <a16:creationId xmlns:a16="http://schemas.microsoft.com/office/drawing/2014/main" id="{B75B65F1-CE63-7F10-9A55-129D1E9301C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5562600"/>
            <a:ext cx="1428750"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9">
            <a:extLst>
              <a:ext uri="{FF2B5EF4-FFF2-40B4-BE49-F238E27FC236}">
                <a16:creationId xmlns:a16="http://schemas.microsoft.com/office/drawing/2014/main" id="{D059CE7E-F4AF-26EC-4B64-55C64284BC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62650" y="3962400"/>
            <a:ext cx="142875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Picture 10">
            <a:extLst>
              <a:ext uri="{FF2B5EF4-FFF2-40B4-BE49-F238E27FC236}">
                <a16:creationId xmlns:a16="http://schemas.microsoft.com/office/drawing/2014/main" id="{D4DC6CB5-B315-B1B4-DE4C-C9AB3D932DA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43800" y="4953000"/>
            <a:ext cx="1290638"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7" name="Picture 11">
            <a:extLst>
              <a:ext uri="{FF2B5EF4-FFF2-40B4-BE49-F238E27FC236}">
                <a16:creationId xmlns:a16="http://schemas.microsoft.com/office/drawing/2014/main" id="{3CB830EF-2EC7-6C00-84E9-B38660EFC97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0600" y="4800600"/>
            <a:ext cx="13239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Box 10">
            <a:extLst>
              <a:ext uri="{FF2B5EF4-FFF2-40B4-BE49-F238E27FC236}">
                <a16:creationId xmlns:a16="http://schemas.microsoft.com/office/drawing/2014/main" id="{F4A5B09E-6198-00B6-7319-2B6E2AA24C13}"/>
              </a:ext>
            </a:extLst>
          </p:cNvPr>
          <p:cNvSpPr txBox="1"/>
          <p:nvPr/>
        </p:nvSpPr>
        <p:spPr>
          <a:xfrm>
            <a:off x="4267200" y="1066800"/>
            <a:ext cx="4572000" cy="1384300"/>
          </a:xfrm>
          <a:prstGeom prst="rect">
            <a:avLst/>
          </a:prstGeom>
          <a:noFill/>
        </p:spPr>
        <p:txBody>
          <a:bodyPr>
            <a:spAutoFit/>
          </a:bodyPr>
          <a:lstStyle/>
          <a:p>
            <a:pPr algn="ctr" fontAlgn="auto">
              <a:spcBef>
                <a:spcPts val="0"/>
              </a:spcBef>
              <a:spcAft>
                <a:spcPts val="0"/>
              </a:spcAft>
              <a:defRPr/>
            </a:pPr>
            <a:r>
              <a:rPr lang="en-US" sz="2800" b="1" spc="300" dirty="0">
                <a:latin typeface="+mn-lt"/>
                <a:ea typeface="+mn-ea"/>
              </a:rPr>
              <a:t>The </a:t>
            </a:r>
            <a:r>
              <a:rPr lang="en-US" sz="2800" b="1" i="1" spc="300" dirty="0">
                <a:latin typeface="+mn-lt"/>
                <a:ea typeface="+mn-ea"/>
              </a:rPr>
              <a:t>scholarly</a:t>
            </a:r>
            <a:r>
              <a:rPr lang="en-US" sz="2800" b="1" spc="300" dirty="0">
                <a:latin typeface="+mn-lt"/>
                <a:ea typeface="+mn-ea"/>
              </a:rPr>
              <a:t> journal</a:t>
            </a:r>
          </a:p>
          <a:p>
            <a:pPr algn="ctr" fontAlgn="auto">
              <a:spcBef>
                <a:spcPts val="0"/>
              </a:spcBef>
              <a:spcAft>
                <a:spcPts val="0"/>
              </a:spcAft>
              <a:defRPr/>
            </a:pPr>
            <a:r>
              <a:rPr lang="en-US" sz="2800" b="1" spc="300" dirty="0" err="1">
                <a:latin typeface="+mn-lt"/>
                <a:ea typeface="+mn-ea"/>
              </a:rPr>
              <a:t>vs</a:t>
            </a:r>
            <a:endParaRPr lang="en-US" sz="2800" b="1" spc="300" dirty="0">
              <a:latin typeface="+mn-lt"/>
              <a:ea typeface="+mn-ea"/>
            </a:endParaRPr>
          </a:p>
          <a:p>
            <a:pPr algn="ctr" fontAlgn="auto">
              <a:spcBef>
                <a:spcPts val="0"/>
              </a:spcBef>
              <a:spcAft>
                <a:spcPts val="0"/>
              </a:spcAft>
              <a:defRPr/>
            </a:pPr>
            <a:r>
              <a:rPr lang="en-US" sz="2800" b="1" spc="300" dirty="0">
                <a:latin typeface="+mn-lt"/>
                <a:ea typeface="+mn-ea"/>
              </a:rPr>
              <a:t>The </a:t>
            </a:r>
            <a:r>
              <a:rPr lang="en-US" sz="2800" b="1" i="1" spc="300" dirty="0">
                <a:latin typeface="+mn-lt"/>
                <a:ea typeface="+mn-ea"/>
              </a:rPr>
              <a:t>popular</a:t>
            </a:r>
            <a:r>
              <a:rPr lang="en-US" sz="2800" b="1" spc="300" dirty="0">
                <a:latin typeface="+mn-lt"/>
                <a:ea typeface="+mn-ea"/>
              </a:rPr>
              <a:t> publication</a:t>
            </a:r>
          </a:p>
        </p:txBody>
      </p:sp>
      <p:sp>
        <p:nvSpPr>
          <p:cNvPr id="22539" name="TextBox 11">
            <a:extLst>
              <a:ext uri="{FF2B5EF4-FFF2-40B4-BE49-F238E27FC236}">
                <a16:creationId xmlns:a16="http://schemas.microsoft.com/office/drawing/2014/main" id="{45D82F9F-DCBD-F04D-961F-A413D50A3686}"/>
              </a:ext>
            </a:extLst>
          </p:cNvPr>
          <p:cNvSpPr txBox="1">
            <a:spLocks noChangeArrowheads="1"/>
          </p:cNvSpPr>
          <p:nvPr/>
        </p:nvSpPr>
        <p:spPr bwMode="auto">
          <a:xfrm>
            <a:off x="4876800" y="76200"/>
            <a:ext cx="41052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algn="r" eaLnBrk="1" hangingPunct="1"/>
            <a:r>
              <a:rPr lang="en-US" altLang="zh-CN" sz="1800" b="1">
                <a:solidFill>
                  <a:srgbClr val="FF0000"/>
                </a:solidFill>
              </a:rPr>
              <a:t>[handout: types of periodicals]</a:t>
            </a: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3" name="Picture 1">
            <a:extLst>
              <a:ext uri="{FF2B5EF4-FFF2-40B4-BE49-F238E27FC236}">
                <a16:creationId xmlns:a16="http://schemas.microsoft.com/office/drawing/2014/main" id="{FCA036F4-8283-3C76-C239-4E1F53A30E9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4114800" cy="613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TextBox 1">
            <a:extLst>
              <a:ext uri="{FF2B5EF4-FFF2-40B4-BE49-F238E27FC236}">
                <a16:creationId xmlns:a16="http://schemas.microsoft.com/office/drawing/2014/main" id="{45E65596-F160-BF7F-F7F2-05EDF5A92554}"/>
              </a:ext>
            </a:extLst>
          </p:cNvPr>
          <p:cNvSpPr txBox="1">
            <a:spLocks noChangeArrowheads="1"/>
          </p:cNvSpPr>
          <p:nvPr/>
        </p:nvSpPr>
        <p:spPr bwMode="auto">
          <a:xfrm>
            <a:off x="5791200" y="6019800"/>
            <a:ext cx="3048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defRPr sz="2400">
                <a:solidFill>
                  <a:schemeClr val="tx1"/>
                </a:solidFill>
                <a:latin typeface="Calibri" panose="020F0502020204030204" pitchFamily="34" charset="0"/>
                <a:ea typeface="ＭＳ Ｐゴシック" panose="020B0600070205080204" pitchFamily="34" charset="-128"/>
              </a:defRPr>
            </a:lvl2pPr>
            <a:lvl3pPr marL="1143000" indent="-228600" eaLnBrk="0" hangingPunct="0">
              <a:defRPr sz="2400">
                <a:solidFill>
                  <a:schemeClr val="tx1"/>
                </a:solidFill>
                <a:latin typeface="Calibri" panose="020F0502020204030204" pitchFamily="34" charset="0"/>
                <a:ea typeface="ＭＳ Ｐゴシック" panose="020B0600070205080204" pitchFamily="34" charset="-128"/>
              </a:defRPr>
            </a:lvl3pPr>
            <a:lvl4pPr marL="1600200" indent="-228600" eaLnBrk="0" hangingPunct="0">
              <a:defRPr sz="2400">
                <a:solidFill>
                  <a:schemeClr val="tx1"/>
                </a:solidFill>
                <a:latin typeface="Calibri" panose="020F0502020204030204" pitchFamily="34" charset="0"/>
                <a:ea typeface="ＭＳ Ｐゴシック" panose="020B0600070205080204" pitchFamily="34" charset="-128"/>
              </a:defRPr>
            </a:lvl4pPr>
            <a:lvl5pPr marL="2057400" indent="-228600" eaLnBrk="0" hangingPunct="0">
              <a:defRPr sz="24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Calibri" panose="020F0502020204030204" pitchFamily="34" charset="0"/>
                <a:ea typeface="ＭＳ Ｐゴシック" panose="020B0600070205080204" pitchFamily="34" charset="-128"/>
              </a:defRPr>
            </a:lvl9pPr>
          </a:lstStyle>
          <a:p>
            <a:pPr eaLnBrk="1" hangingPunct="1"/>
            <a:r>
              <a:rPr lang="en-US" altLang="zh-CN" sz="1800" i="1"/>
              <a:t>Royal Society of London for Improving Natural Knowledge</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2175</TotalTime>
  <Words>1823</Words>
  <Application>Microsoft Office PowerPoint</Application>
  <PresentationFormat>On-screen Show (4:3)</PresentationFormat>
  <Paragraphs>189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finding &amp; analyzing scholarly research publications</vt:lpstr>
      <vt:lpstr>reminders</vt:lpstr>
      <vt:lpstr>PowerPoint Presentation</vt:lpstr>
      <vt:lpstr>PowerPoint Presentation</vt:lpstr>
      <vt:lpstr>rationale for today’s discussion</vt:lpstr>
      <vt:lpstr>rationale for today’s discussion</vt:lpstr>
      <vt:lpstr>PowerPoint Presentation</vt:lpstr>
      <vt:lpstr>PowerPoint Presentation</vt:lpstr>
      <vt:lpstr>PowerPoint Presentation</vt:lpstr>
      <vt:lpstr>PowerPoint Presentation</vt:lpstr>
      <vt:lpstr>3 types of peer review</vt:lpstr>
      <vt:lpstr>3 types of peer review</vt:lpstr>
      <vt:lpstr>3 types of peer review</vt:lpstr>
      <vt:lpstr>PowerPoint Presentation</vt:lpstr>
      <vt:lpstr>article submission &amp; review process</vt:lpstr>
      <vt:lpstr>PowerPoint Presentation</vt:lpstr>
      <vt:lpstr>PowerPoint Presentation</vt:lpstr>
      <vt:lpstr>Identify a research study on a topic of interest to you…</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Rachael Clemens</dc:creator>
  <cp:lastModifiedBy>Rachael Clemens</cp:lastModifiedBy>
  <cp:revision>70</cp:revision>
  <dcterms:created xsi:type="dcterms:W3CDTF">2011-02-02T01:24:47Z</dcterms:created>
  <dcterms:modified xsi:type="dcterms:W3CDTF">2025-07-24T06:29:42Z</dcterms:modified>
</cp:coreProperties>
</file>