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258" r:id="rId2"/>
    <p:sldId id="259" r:id="rId3"/>
    <p:sldId id="260" r:id="rId4"/>
    <p:sldId id="264" r:id="rId5"/>
    <p:sldId id="292" r:id="rId6"/>
    <p:sldId id="290" r:id="rId7"/>
    <p:sldId id="291" r:id="rId8"/>
    <p:sldId id="274" r:id="rId9"/>
    <p:sldId id="275" r:id="rId10"/>
    <p:sldId id="287" r:id="rId11"/>
    <p:sldId id="288" r:id="rId12"/>
    <p:sldId id="289" r:id="rId13"/>
    <p:sldId id="299" r:id="rId14"/>
    <p:sldId id="293" r:id="rId15"/>
    <p:sldId id="294" r:id="rId16"/>
    <p:sldId id="286" r:id="rId17"/>
    <p:sldId id="295" r:id="rId18"/>
    <p:sldId id="296" r:id="rId19"/>
    <p:sldId id="297" r:id="rId20"/>
    <p:sldId id="284" r:id="rId21"/>
    <p:sldId id="276" r:id="rId22"/>
    <p:sldId id="277" r:id="rId23"/>
    <p:sldId id="278" r:id="rId24"/>
    <p:sldId id="279" r:id="rId25"/>
    <p:sldId id="281" r:id="rId26"/>
    <p:sldId id="282" r:id="rId27"/>
    <p:sldId id="283" r:id="rId28"/>
    <p:sldId id="300" r:id="rId29"/>
    <p:sldId id="285"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Lst>
  <p:sldSz cx="9144000" cy="6858000" type="screen4x3"/>
  <p:notesSz cx="6845300" cy="9396413"/>
  <p:defaultTextStyle>
    <a:defPPr>
      <a:defRPr lang="en-US"/>
    </a:defPPr>
    <a:lvl1pPr algn="r" rtl="0" fontAlgn="base">
      <a:spcBef>
        <a:spcPct val="0"/>
      </a:spcBef>
      <a:spcAft>
        <a:spcPct val="0"/>
      </a:spcAft>
      <a:defRPr sz="2400" kern="1200">
        <a:solidFill>
          <a:schemeClr val="tx1"/>
        </a:solidFill>
        <a:latin typeface="Lucida Sans" panose="020B0602030504020204" pitchFamily="34" charset="0"/>
        <a:ea typeface="+mn-ea"/>
        <a:cs typeface="+mn-cs"/>
      </a:defRPr>
    </a:lvl1pPr>
    <a:lvl2pPr marL="457200" algn="r" rtl="0" fontAlgn="base">
      <a:spcBef>
        <a:spcPct val="0"/>
      </a:spcBef>
      <a:spcAft>
        <a:spcPct val="0"/>
      </a:spcAft>
      <a:defRPr sz="2400" kern="1200">
        <a:solidFill>
          <a:schemeClr val="tx1"/>
        </a:solidFill>
        <a:latin typeface="Lucida Sans" panose="020B0602030504020204" pitchFamily="34" charset="0"/>
        <a:ea typeface="+mn-ea"/>
        <a:cs typeface="+mn-cs"/>
      </a:defRPr>
    </a:lvl2pPr>
    <a:lvl3pPr marL="914400" algn="r" rtl="0" fontAlgn="base">
      <a:spcBef>
        <a:spcPct val="0"/>
      </a:spcBef>
      <a:spcAft>
        <a:spcPct val="0"/>
      </a:spcAft>
      <a:defRPr sz="2400" kern="1200">
        <a:solidFill>
          <a:schemeClr val="tx1"/>
        </a:solidFill>
        <a:latin typeface="Lucida Sans" panose="020B0602030504020204" pitchFamily="34" charset="0"/>
        <a:ea typeface="+mn-ea"/>
        <a:cs typeface="+mn-cs"/>
      </a:defRPr>
    </a:lvl3pPr>
    <a:lvl4pPr marL="1371600" algn="r" rtl="0" fontAlgn="base">
      <a:spcBef>
        <a:spcPct val="0"/>
      </a:spcBef>
      <a:spcAft>
        <a:spcPct val="0"/>
      </a:spcAft>
      <a:defRPr sz="2400" kern="1200">
        <a:solidFill>
          <a:schemeClr val="tx1"/>
        </a:solidFill>
        <a:latin typeface="Lucida Sans" panose="020B0602030504020204" pitchFamily="34" charset="0"/>
        <a:ea typeface="+mn-ea"/>
        <a:cs typeface="+mn-cs"/>
      </a:defRPr>
    </a:lvl4pPr>
    <a:lvl5pPr marL="1828800" algn="r" rtl="0" fontAlgn="base">
      <a:spcBef>
        <a:spcPct val="0"/>
      </a:spcBef>
      <a:spcAft>
        <a:spcPct val="0"/>
      </a:spcAft>
      <a:defRPr sz="2400" kern="1200">
        <a:solidFill>
          <a:schemeClr val="tx1"/>
        </a:solidFill>
        <a:latin typeface="Lucida Sans" panose="020B0602030504020204" pitchFamily="34" charset="0"/>
        <a:ea typeface="+mn-ea"/>
        <a:cs typeface="+mn-cs"/>
      </a:defRPr>
    </a:lvl5pPr>
    <a:lvl6pPr marL="2286000" algn="l" defTabSz="914400" rtl="0" eaLnBrk="1" latinLnBrk="0" hangingPunct="1">
      <a:defRPr sz="2400" kern="1200">
        <a:solidFill>
          <a:schemeClr val="tx1"/>
        </a:solidFill>
        <a:latin typeface="Lucida Sans" panose="020B0602030504020204" pitchFamily="34" charset="0"/>
        <a:ea typeface="+mn-ea"/>
        <a:cs typeface="+mn-cs"/>
      </a:defRPr>
    </a:lvl6pPr>
    <a:lvl7pPr marL="2743200" algn="l" defTabSz="914400" rtl="0" eaLnBrk="1" latinLnBrk="0" hangingPunct="1">
      <a:defRPr sz="2400" kern="1200">
        <a:solidFill>
          <a:schemeClr val="tx1"/>
        </a:solidFill>
        <a:latin typeface="Lucida Sans" panose="020B0602030504020204" pitchFamily="34" charset="0"/>
        <a:ea typeface="+mn-ea"/>
        <a:cs typeface="+mn-cs"/>
      </a:defRPr>
    </a:lvl7pPr>
    <a:lvl8pPr marL="3200400" algn="l" defTabSz="914400" rtl="0" eaLnBrk="1" latinLnBrk="0" hangingPunct="1">
      <a:defRPr sz="2400" kern="1200">
        <a:solidFill>
          <a:schemeClr val="tx1"/>
        </a:solidFill>
        <a:latin typeface="Lucida Sans" panose="020B0602030504020204" pitchFamily="34" charset="0"/>
        <a:ea typeface="+mn-ea"/>
        <a:cs typeface="+mn-cs"/>
      </a:defRPr>
    </a:lvl8pPr>
    <a:lvl9pPr marL="3657600" algn="l" defTabSz="914400" rtl="0" eaLnBrk="1" latinLnBrk="0" hangingPunct="1">
      <a:defRPr sz="2400" kern="1200">
        <a:solidFill>
          <a:schemeClr val="tx1"/>
        </a:solidFill>
        <a:latin typeface="Lucida Sans" panose="020B06020305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FCF"/>
    <a:srgbClr val="66FF66"/>
    <a:srgbClr val="400080"/>
    <a:srgbClr val="0000FF"/>
    <a:srgbClr val="008000"/>
    <a:srgbClr val="FF0000"/>
    <a:srgbClr val="CC66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595" autoAdjust="0"/>
  </p:normalViewPr>
  <p:slideViewPr>
    <p:cSldViewPr snapToGrid="0">
      <p:cViewPr>
        <p:scale>
          <a:sx n="100" d="100"/>
          <a:sy n="100" d="100"/>
        </p:scale>
        <p:origin x="-1192" y="-18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7CA60435-98AC-0773-E6D5-2747E0029272}"/>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39267" name="Rectangle 3">
            <a:extLst>
              <a:ext uri="{FF2B5EF4-FFF2-40B4-BE49-F238E27FC236}">
                <a16:creationId xmlns:a16="http://schemas.microsoft.com/office/drawing/2014/main" id="{D10F275D-93CD-2933-16E9-57A851816D2C}"/>
              </a:ext>
            </a:extLst>
          </p:cNvPr>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39268" name="Rectangle 4">
            <a:extLst>
              <a:ext uri="{FF2B5EF4-FFF2-40B4-BE49-F238E27FC236}">
                <a16:creationId xmlns:a16="http://schemas.microsoft.com/office/drawing/2014/main" id="{225729BF-5016-43EF-344F-1F13FD857292}"/>
              </a:ext>
            </a:extLst>
          </p:cNvPr>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39269" name="Rectangle 5">
            <a:extLst>
              <a:ext uri="{FF2B5EF4-FFF2-40B4-BE49-F238E27FC236}">
                <a16:creationId xmlns:a16="http://schemas.microsoft.com/office/drawing/2014/main" id="{92FFAE6B-FCB5-07B5-1986-85230916ACEE}"/>
              </a:ext>
            </a:extLst>
          </p:cNvPr>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74FC0B86-8CCF-4F4A-885A-79F5DC00AB64}"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63829A41-96CA-2D9F-ADF4-DFE800070E07}"/>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178179" name="Rectangle 3">
            <a:extLst>
              <a:ext uri="{FF2B5EF4-FFF2-40B4-BE49-F238E27FC236}">
                <a16:creationId xmlns:a16="http://schemas.microsoft.com/office/drawing/2014/main" id="{F40E4A23-FA5C-D963-ADCC-FAA4A3D53CE9}"/>
              </a:ext>
            </a:extLst>
          </p:cNvPr>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78180" name="Rectangle 4">
            <a:extLst>
              <a:ext uri="{FF2B5EF4-FFF2-40B4-BE49-F238E27FC236}">
                <a16:creationId xmlns:a16="http://schemas.microsoft.com/office/drawing/2014/main" id="{7E09A50D-E406-E21D-93CE-D70B3FD3C6A4}"/>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8181" name="Rectangle 5">
            <a:extLst>
              <a:ext uri="{FF2B5EF4-FFF2-40B4-BE49-F238E27FC236}">
                <a16:creationId xmlns:a16="http://schemas.microsoft.com/office/drawing/2014/main" id="{1D2C272A-AB1A-6E2E-5045-575C11D0D4A7}"/>
              </a:ext>
            </a:extLst>
          </p:cNvPr>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8182" name="Rectangle 6">
            <a:extLst>
              <a:ext uri="{FF2B5EF4-FFF2-40B4-BE49-F238E27FC236}">
                <a16:creationId xmlns:a16="http://schemas.microsoft.com/office/drawing/2014/main" id="{37290CBD-6E69-216A-A354-369C1AFDF600}"/>
              </a:ext>
            </a:extLst>
          </p:cNvPr>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178183" name="Rectangle 7">
            <a:extLst>
              <a:ext uri="{FF2B5EF4-FFF2-40B4-BE49-F238E27FC236}">
                <a16:creationId xmlns:a16="http://schemas.microsoft.com/office/drawing/2014/main" id="{6B4A7CB9-D1F2-4030-8EDC-51911C8B7DE0}"/>
              </a:ext>
            </a:extLst>
          </p:cNvPr>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D3089254-F363-4658-BF02-C7E83F881E9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27B895-76F0-F681-2EC7-D5B515DA3333}"/>
              </a:ext>
            </a:extLst>
          </p:cNvPr>
          <p:cNvSpPr>
            <a:spLocks noGrp="1" noChangeArrowheads="1"/>
          </p:cNvSpPr>
          <p:nvPr>
            <p:ph type="sldNum" sz="quarter" idx="5"/>
          </p:nvPr>
        </p:nvSpPr>
        <p:spPr>
          <a:ln/>
        </p:spPr>
        <p:txBody>
          <a:bodyPr/>
          <a:lstStyle/>
          <a:p>
            <a:fld id="{0AA42403-E34B-49D9-BC4B-1C1842F0E7FD}" type="slidenum">
              <a:rPr lang="en-US" altLang="en-US"/>
              <a:pPr/>
              <a:t>1</a:t>
            </a:fld>
            <a:endParaRPr lang="en-US" altLang="en-US"/>
          </a:p>
        </p:txBody>
      </p:sp>
      <p:sp>
        <p:nvSpPr>
          <p:cNvPr id="284674" name="Rectangle 2">
            <a:extLst>
              <a:ext uri="{FF2B5EF4-FFF2-40B4-BE49-F238E27FC236}">
                <a16:creationId xmlns:a16="http://schemas.microsoft.com/office/drawing/2014/main" id="{9003A653-16EC-2B9B-8385-FFE912D088EA}"/>
              </a:ext>
            </a:extLst>
          </p:cNvPr>
          <p:cNvSpPr>
            <a:spLocks noGrp="1" noRot="1" noChangeAspect="1" noChangeArrowheads="1" noTextEdit="1"/>
          </p:cNvSpPr>
          <p:nvPr>
            <p:ph type="sldImg"/>
          </p:nvPr>
        </p:nvSpPr>
        <p:spPr>
          <a:ln/>
        </p:spPr>
      </p:sp>
      <p:sp>
        <p:nvSpPr>
          <p:cNvPr id="284675" name="Rectangle 3">
            <a:extLst>
              <a:ext uri="{FF2B5EF4-FFF2-40B4-BE49-F238E27FC236}">
                <a16:creationId xmlns:a16="http://schemas.microsoft.com/office/drawing/2014/main" id="{EA7AB3BB-D380-4625-2FBF-019C6125D5A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355804-DBE7-24B1-6BD6-72ADD2DD2A79}"/>
              </a:ext>
            </a:extLst>
          </p:cNvPr>
          <p:cNvSpPr>
            <a:spLocks noGrp="1" noChangeArrowheads="1"/>
          </p:cNvSpPr>
          <p:nvPr>
            <p:ph type="sldNum" sz="quarter" idx="5"/>
          </p:nvPr>
        </p:nvSpPr>
        <p:spPr>
          <a:ln/>
        </p:spPr>
        <p:txBody>
          <a:bodyPr/>
          <a:lstStyle/>
          <a:p>
            <a:fld id="{020D7213-598E-40E2-BD33-2A1F9499269B}" type="slidenum">
              <a:rPr lang="en-US" altLang="en-US"/>
              <a:pPr/>
              <a:t>10</a:t>
            </a:fld>
            <a:endParaRPr lang="en-US" altLang="en-US"/>
          </a:p>
        </p:txBody>
      </p:sp>
      <p:sp>
        <p:nvSpPr>
          <p:cNvPr id="346114" name="Rectangle 2">
            <a:extLst>
              <a:ext uri="{FF2B5EF4-FFF2-40B4-BE49-F238E27FC236}">
                <a16:creationId xmlns:a16="http://schemas.microsoft.com/office/drawing/2014/main" id="{F1BFFB00-80B7-6661-2597-76F99F35AFE4}"/>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E72BE1AC-4EB6-2F0E-575B-1D9E9ECB17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392F8E-4CB4-E794-5BCC-DF1CCF65D1B7}"/>
              </a:ext>
            </a:extLst>
          </p:cNvPr>
          <p:cNvSpPr>
            <a:spLocks noGrp="1" noChangeArrowheads="1"/>
          </p:cNvSpPr>
          <p:nvPr>
            <p:ph type="sldNum" sz="quarter" idx="5"/>
          </p:nvPr>
        </p:nvSpPr>
        <p:spPr>
          <a:ln/>
        </p:spPr>
        <p:txBody>
          <a:bodyPr/>
          <a:lstStyle/>
          <a:p>
            <a:fld id="{831FFD44-B00D-4A84-AFDE-195EB56F31DB}" type="slidenum">
              <a:rPr lang="en-US" altLang="en-US"/>
              <a:pPr/>
              <a:t>11</a:t>
            </a:fld>
            <a:endParaRPr lang="en-US" altLang="en-US"/>
          </a:p>
        </p:txBody>
      </p:sp>
      <p:sp>
        <p:nvSpPr>
          <p:cNvPr id="347138" name="Rectangle 2">
            <a:extLst>
              <a:ext uri="{FF2B5EF4-FFF2-40B4-BE49-F238E27FC236}">
                <a16:creationId xmlns:a16="http://schemas.microsoft.com/office/drawing/2014/main" id="{2FDF17A0-FD77-5E48-6A0A-46269E6A614E}"/>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id="{57A204DC-19F0-14BD-93B9-DD69EBAD85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EA7A19-C6A4-8F12-9F59-ED54A7016B80}"/>
              </a:ext>
            </a:extLst>
          </p:cNvPr>
          <p:cNvSpPr>
            <a:spLocks noGrp="1" noChangeArrowheads="1"/>
          </p:cNvSpPr>
          <p:nvPr>
            <p:ph type="sldNum" sz="quarter" idx="5"/>
          </p:nvPr>
        </p:nvSpPr>
        <p:spPr>
          <a:ln/>
        </p:spPr>
        <p:txBody>
          <a:bodyPr/>
          <a:lstStyle/>
          <a:p>
            <a:fld id="{0710883B-7C6C-46EE-9B75-776D944B3F6E}" type="slidenum">
              <a:rPr lang="en-US" altLang="en-US"/>
              <a:pPr/>
              <a:t>12</a:t>
            </a:fld>
            <a:endParaRPr lang="en-US" altLang="en-US"/>
          </a:p>
        </p:txBody>
      </p:sp>
      <p:sp>
        <p:nvSpPr>
          <p:cNvPr id="348162" name="Rectangle 2">
            <a:extLst>
              <a:ext uri="{FF2B5EF4-FFF2-40B4-BE49-F238E27FC236}">
                <a16:creationId xmlns:a16="http://schemas.microsoft.com/office/drawing/2014/main" id="{F12EB561-A980-3E81-BA00-4EA167088E50}"/>
              </a:ext>
            </a:extLst>
          </p:cNvPr>
          <p:cNvSpPr>
            <a:spLocks noGrp="1" noRot="1" noChangeAspect="1" noChangeArrowheads="1" noTextEdit="1"/>
          </p:cNvSpPr>
          <p:nvPr>
            <p:ph type="sldImg"/>
          </p:nvPr>
        </p:nvSpPr>
        <p:spPr>
          <a:ln/>
        </p:spPr>
      </p:sp>
      <p:sp>
        <p:nvSpPr>
          <p:cNvPr id="348163" name="Rectangle 3">
            <a:extLst>
              <a:ext uri="{FF2B5EF4-FFF2-40B4-BE49-F238E27FC236}">
                <a16:creationId xmlns:a16="http://schemas.microsoft.com/office/drawing/2014/main" id="{7D79C95C-E240-9A45-832C-4C6567386C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29538C-AC43-334C-D543-F731BA7A2F85}"/>
              </a:ext>
            </a:extLst>
          </p:cNvPr>
          <p:cNvSpPr>
            <a:spLocks noGrp="1" noChangeArrowheads="1"/>
          </p:cNvSpPr>
          <p:nvPr>
            <p:ph type="sldNum" sz="quarter" idx="5"/>
          </p:nvPr>
        </p:nvSpPr>
        <p:spPr>
          <a:ln/>
        </p:spPr>
        <p:txBody>
          <a:bodyPr/>
          <a:lstStyle/>
          <a:p>
            <a:fld id="{97B00853-144E-444C-BDA2-5D5CCF487AAC}" type="slidenum">
              <a:rPr lang="en-US" altLang="en-US"/>
              <a:pPr/>
              <a:t>13</a:t>
            </a:fld>
            <a:endParaRPr lang="en-US" altLang="en-US"/>
          </a:p>
        </p:txBody>
      </p:sp>
      <p:sp>
        <p:nvSpPr>
          <p:cNvPr id="377858" name="Rectangle 2">
            <a:extLst>
              <a:ext uri="{FF2B5EF4-FFF2-40B4-BE49-F238E27FC236}">
                <a16:creationId xmlns:a16="http://schemas.microsoft.com/office/drawing/2014/main" id="{4C69E5CF-6A65-2878-8516-85521F9A0189}"/>
              </a:ext>
            </a:extLst>
          </p:cNvPr>
          <p:cNvSpPr>
            <a:spLocks noGrp="1" noRot="1" noChangeAspect="1" noChangeArrowheads="1" noTextEdit="1"/>
          </p:cNvSpPr>
          <p:nvPr>
            <p:ph type="sldImg"/>
          </p:nvPr>
        </p:nvSpPr>
        <p:spPr>
          <a:ln/>
        </p:spPr>
      </p:sp>
      <p:sp>
        <p:nvSpPr>
          <p:cNvPr id="377859" name="Rectangle 3">
            <a:extLst>
              <a:ext uri="{FF2B5EF4-FFF2-40B4-BE49-F238E27FC236}">
                <a16:creationId xmlns:a16="http://schemas.microsoft.com/office/drawing/2014/main" id="{2D5F4CC3-0F73-0EB6-6344-FA65F6ADE6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B731FB-0F39-316B-C1AE-FFF043ED65E2}"/>
              </a:ext>
            </a:extLst>
          </p:cNvPr>
          <p:cNvSpPr>
            <a:spLocks noGrp="1" noChangeArrowheads="1"/>
          </p:cNvSpPr>
          <p:nvPr>
            <p:ph type="sldNum" sz="quarter" idx="5"/>
          </p:nvPr>
        </p:nvSpPr>
        <p:spPr>
          <a:ln/>
        </p:spPr>
        <p:txBody>
          <a:bodyPr/>
          <a:lstStyle/>
          <a:p>
            <a:fld id="{B3232AAE-2D83-4ADF-A1A9-D73AE14BA42D}" type="slidenum">
              <a:rPr lang="en-US" altLang="en-US"/>
              <a:pPr/>
              <a:t>14</a:t>
            </a:fld>
            <a:endParaRPr lang="en-US" altLang="en-US"/>
          </a:p>
        </p:txBody>
      </p:sp>
      <p:sp>
        <p:nvSpPr>
          <p:cNvPr id="349186" name="Rectangle 2">
            <a:extLst>
              <a:ext uri="{FF2B5EF4-FFF2-40B4-BE49-F238E27FC236}">
                <a16:creationId xmlns:a16="http://schemas.microsoft.com/office/drawing/2014/main" id="{FCAA3E4C-2656-4C16-B814-EFDD645154FD}"/>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5313AFC9-488F-2310-CB64-0A142E3328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A760FE-337D-73BF-A16C-2FF0A974A2C9}"/>
              </a:ext>
            </a:extLst>
          </p:cNvPr>
          <p:cNvSpPr>
            <a:spLocks noGrp="1" noChangeArrowheads="1"/>
          </p:cNvSpPr>
          <p:nvPr>
            <p:ph type="sldNum" sz="quarter" idx="5"/>
          </p:nvPr>
        </p:nvSpPr>
        <p:spPr>
          <a:ln/>
        </p:spPr>
        <p:txBody>
          <a:bodyPr/>
          <a:lstStyle/>
          <a:p>
            <a:fld id="{9958D7CD-CD1E-466B-8C2F-C014D68F1FA6}" type="slidenum">
              <a:rPr lang="en-US" altLang="en-US"/>
              <a:pPr/>
              <a:t>15</a:t>
            </a:fld>
            <a:endParaRPr lang="en-US" altLang="en-US"/>
          </a:p>
        </p:txBody>
      </p:sp>
      <p:sp>
        <p:nvSpPr>
          <p:cNvPr id="350210" name="Rectangle 2">
            <a:extLst>
              <a:ext uri="{FF2B5EF4-FFF2-40B4-BE49-F238E27FC236}">
                <a16:creationId xmlns:a16="http://schemas.microsoft.com/office/drawing/2014/main" id="{CB13BD63-F322-F80F-8A00-39C14F0D39D7}"/>
              </a:ext>
            </a:extLst>
          </p:cNvPr>
          <p:cNvSpPr>
            <a:spLocks noGrp="1" noRot="1" noChangeAspect="1" noChangeArrowheads="1" noTextEdit="1"/>
          </p:cNvSpPr>
          <p:nvPr>
            <p:ph type="sldImg"/>
          </p:nvPr>
        </p:nvSpPr>
        <p:spPr>
          <a:ln/>
        </p:spPr>
      </p:sp>
      <p:sp>
        <p:nvSpPr>
          <p:cNvPr id="350211" name="Rectangle 3">
            <a:extLst>
              <a:ext uri="{FF2B5EF4-FFF2-40B4-BE49-F238E27FC236}">
                <a16:creationId xmlns:a16="http://schemas.microsoft.com/office/drawing/2014/main" id="{03AD37B4-BE51-00E9-A134-B2E0326BD9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8BDEBE-EFB5-5E40-8246-50EBCD582FFF}"/>
              </a:ext>
            </a:extLst>
          </p:cNvPr>
          <p:cNvSpPr>
            <a:spLocks noGrp="1" noChangeArrowheads="1"/>
          </p:cNvSpPr>
          <p:nvPr>
            <p:ph type="sldNum" sz="quarter" idx="5"/>
          </p:nvPr>
        </p:nvSpPr>
        <p:spPr>
          <a:ln/>
        </p:spPr>
        <p:txBody>
          <a:bodyPr/>
          <a:lstStyle/>
          <a:p>
            <a:fld id="{29EA072E-5E87-4797-AFEE-4D23F8F68B19}" type="slidenum">
              <a:rPr lang="en-US" altLang="en-US"/>
              <a:pPr/>
              <a:t>16</a:t>
            </a:fld>
            <a:endParaRPr lang="en-US" altLang="en-US"/>
          </a:p>
        </p:txBody>
      </p:sp>
      <p:sp>
        <p:nvSpPr>
          <p:cNvPr id="332802" name="Rectangle 2">
            <a:extLst>
              <a:ext uri="{FF2B5EF4-FFF2-40B4-BE49-F238E27FC236}">
                <a16:creationId xmlns:a16="http://schemas.microsoft.com/office/drawing/2014/main" id="{EB45BD17-470A-108E-C0BD-5A3CD8389104}"/>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98365E04-3EB7-D44B-6E03-3E47B5DA18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46725E-BB6E-399E-A63A-2770EE667DFF}"/>
              </a:ext>
            </a:extLst>
          </p:cNvPr>
          <p:cNvSpPr>
            <a:spLocks noGrp="1" noChangeArrowheads="1"/>
          </p:cNvSpPr>
          <p:nvPr>
            <p:ph type="sldNum" sz="quarter" idx="5"/>
          </p:nvPr>
        </p:nvSpPr>
        <p:spPr>
          <a:ln/>
        </p:spPr>
        <p:txBody>
          <a:bodyPr/>
          <a:lstStyle/>
          <a:p>
            <a:fld id="{B85CB5D1-AEA7-4F1F-BA82-4086F21D07F8}" type="slidenum">
              <a:rPr lang="en-US" altLang="en-US"/>
              <a:pPr/>
              <a:t>17</a:t>
            </a:fld>
            <a:endParaRPr lang="en-US" altLang="en-US"/>
          </a:p>
        </p:txBody>
      </p:sp>
      <p:sp>
        <p:nvSpPr>
          <p:cNvPr id="354306" name="Rectangle 2">
            <a:extLst>
              <a:ext uri="{FF2B5EF4-FFF2-40B4-BE49-F238E27FC236}">
                <a16:creationId xmlns:a16="http://schemas.microsoft.com/office/drawing/2014/main" id="{06604758-F1DA-DFE2-0A7F-64F98CB996BD}"/>
              </a:ext>
            </a:extLst>
          </p:cNvPr>
          <p:cNvSpPr>
            <a:spLocks noGrp="1" noRot="1" noChangeAspect="1" noChangeArrowheads="1" noTextEdit="1"/>
          </p:cNvSpPr>
          <p:nvPr>
            <p:ph type="sldImg"/>
          </p:nvPr>
        </p:nvSpPr>
        <p:spPr>
          <a:ln/>
        </p:spPr>
      </p:sp>
      <p:sp>
        <p:nvSpPr>
          <p:cNvPr id="354307" name="Rectangle 3">
            <a:extLst>
              <a:ext uri="{FF2B5EF4-FFF2-40B4-BE49-F238E27FC236}">
                <a16:creationId xmlns:a16="http://schemas.microsoft.com/office/drawing/2014/main" id="{60985F97-B187-FF4A-0C09-04D8392110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DCF94E-FD7F-7AC5-3DC0-CA8BC6CA11BB}"/>
              </a:ext>
            </a:extLst>
          </p:cNvPr>
          <p:cNvSpPr>
            <a:spLocks noGrp="1" noChangeArrowheads="1"/>
          </p:cNvSpPr>
          <p:nvPr>
            <p:ph type="sldNum" sz="quarter" idx="5"/>
          </p:nvPr>
        </p:nvSpPr>
        <p:spPr>
          <a:ln/>
        </p:spPr>
        <p:txBody>
          <a:bodyPr/>
          <a:lstStyle/>
          <a:p>
            <a:fld id="{A2273F9C-ABFB-4DF6-B4DF-8A4E996AD579}" type="slidenum">
              <a:rPr lang="en-US" altLang="en-US"/>
              <a:pPr/>
              <a:t>18</a:t>
            </a:fld>
            <a:endParaRPr lang="en-US" altLang="en-US"/>
          </a:p>
        </p:txBody>
      </p:sp>
      <p:sp>
        <p:nvSpPr>
          <p:cNvPr id="355330" name="Rectangle 2">
            <a:extLst>
              <a:ext uri="{FF2B5EF4-FFF2-40B4-BE49-F238E27FC236}">
                <a16:creationId xmlns:a16="http://schemas.microsoft.com/office/drawing/2014/main" id="{FF444992-A45C-A2AC-4986-7AD369A70B4D}"/>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43525DD6-8E19-8143-009A-A78FF6B448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7B0455-7509-B866-06DB-D8DBB5385194}"/>
              </a:ext>
            </a:extLst>
          </p:cNvPr>
          <p:cNvSpPr>
            <a:spLocks noGrp="1" noChangeArrowheads="1"/>
          </p:cNvSpPr>
          <p:nvPr>
            <p:ph type="sldNum" sz="quarter" idx="5"/>
          </p:nvPr>
        </p:nvSpPr>
        <p:spPr>
          <a:ln/>
        </p:spPr>
        <p:txBody>
          <a:bodyPr/>
          <a:lstStyle/>
          <a:p>
            <a:fld id="{9DA07DF4-CF59-490C-8C26-C93B7A5853C0}" type="slidenum">
              <a:rPr lang="en-US" altLang="en-US"/>
              <a:pPr/>
              <a:t>19</a:t>
            </a:fld>
            <a:endParaRPr lang="en-US" altLang="en-US"/>
          </a:p>
        </p:txBody>
      </p:sp>
      <p:sp>
        <p:nvSpPr>
          <p:cNvPr id="356354" name="Rectangle 2">
            <a:extLst>
              <a:ext uri="{FF2B5EF4-FFF2-40B4-BE49-F238E27FC236}">
                <a16:creationId xmlns:a16="http://schemas.microsoft.com/office/drawing/2014/main" id="{C9C3B377-D45A-B109-C41A-D8FBB61767C3}"/>
              </a:ext>
            </a:extLst>
          </p:cNvPr>
          <p:cNvSpPr>
            <a:spLocks noGrp="1" noRot="1" noChangeAspect="1" noChangeArrowheads="1" noTextEdit="1"/>
          </p:cNvSpPr>
          <p:nvPr>
            <p:ph type="sldImg"/>
          </p:nvPr>
        </p:nvSpPr>
        <p:spPr>
          <a:ln/>
        </p:spPr>
      </p:sp>
      <p:sp>
        <p:nvSpPr>
          <p:cNvPr id="356355" name="Rectangle 3">
            <a:extLst>
              <a:ext uri="{FF2B5EF4-FFF2-40B4-BE49-F238E27FC236}">
                <a16:creationId xmlns:a16="http://schemas.microsoft.com/office/drawing/2014/main" id="{37A04F8C-05C6-CF9F-26F2-6F23E284A9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9C6ADF-0103-D1B9-7FF3-DC1F1EB09FB6}"/>
              </a:ext>
            </a:extLst>
          </p:cNvPr>
          <p:cNvSpPr>
            <a:spLocks noGrp="1" noChangeArrowheads="1"/>
          </p:cNvSpPr>
          <p:nvPr>
            <p:ph type="sldNum" sz="quarter" idx="5"/>
          </p:nvPr>
        </p:nvSpPr>
        <p:spPr>
          <a:ln/>
        </p:spPr>
        <p:txBody>
          <a:bodyPr/>
          <a:lstStyle/>
          <a:p>
            <a:fld id="{2477F39D-8B08-4B7E-984A-DA3984632BB3}" type="slidenum">
              <a:rPr lang="en-US" altLang="en-US"/>
              <a:pPr/>
              <a:t>2</a:t>
            </a:fld>
            <a:endParaRPr lang="en-US" altLang="en-US"/>
          </a:p>
        </p:txBody>
      </p:sp>
      <p:sp>
        <p:nvSpPr>
          <p:cNvPr id="285698" name="Rectangle 2">
            <a:extLst>
              <a:ext uri="{FF2B5EF4-FFF2-40B4-BE49-F238E27FC236}">
                <a16:creationId xmlns:a16="http://schemas.microsoft.com/office/drawing/2014/main" id="{AED1C38E-0467-7672-B39A-1EB0F2C5A406}"/>
              </a:ext>
            </a:extLst>
          </p:cNvPr>
          <p:cNvSpPr>
            <a:spLocks noGrp="1" noRot="1" noChangeAspect="1" noChangeArrowheads="1" noTextEdit="1"/>
          </p:cNvSpPr>
          <p:nvPr>
            <p:ph type="sldImg"/>
          </p:nvPr>
        </p:nvSpPr>
        <p:spPr>
          <a:ln/>
        </p:spPr>
      </p:sp>
      <p:sp>
        <p:nvSpPr>
          <p:cNvPr id="285699" name="Rectangle 3">
            <a:extLst>
              <a:ext uri="{FF2B5EF4-FFF2-40B4-BE49-F238E27FC236}">
                <a16:creationId xmlns:a16="http://schemas.microsoft.com/office/drawing/2014/main" id="{7B1B450D-DEDA-6BEE-D649-B2E1117C36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5B1041-E7D2-8D54-9EC7-D9BE041A0644}"/>
              </a:ext>
            </a:extLst>
          </p:cNvPr>
          <p:cNvSpPr>
            <a:spLocks noGrp="1" noChangeArrowheads="1"/>
          </p:cNvSpPr>
          <p:nvPr>
            <p:ph type="sldNum" sz="quarter" idx="5"/>
          </p:nvPr>
        </p:nvSpPr>
        <p:spPr>
          <a:ln/>
        </p:spPr>
        <p:txBody>
          <a:bodyPr/>
          <a:lstStyle/>
          <a:p>
            <a:fld id="{FAE7C46E-32B5-4AC3-A11D-3C0525C06924}" type="slidenum">
              <a:rPr lang="en-US" altLang="en-US"/>
              <a:pPr/>
              <a:t>20</a:t>
            </a:fld>
            <a:endParaRPr lang="en-US" altLang="en-US"/>
          </a:p>
        </p:txBody>
      </p:sp>
      <p:sp>
        <p:nvSpPr>
          <p:cNvPr id="322562" name="Rectangle 2">
            <a:extLst>
              <a:ext uri="{FF2B5EF4-FFF2-40B4-BE49-F238E27FC236}">
                <a16:creationId xmlns:a16="http://schemas.microsoft.com/office/drawing/2014/main" id="{F9AAD04F-D409-A449-6856-3B2A52B81B24}"/>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910C68E0-5E71-B512-863B-DB111E65EE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638A2A-AFEF-E43C-58CE-49F8B68F8D87}"/>
              </a:ext>
            </a:extLst>
          </p:cNvPr>
          <p:cNvSpPr>
            <a:spLocks noGrp="1" noChangeArrowheads="1"/>
          </p:cNvSpPr>
          <p:nvPr>
            <p:ph type="sldNum" sz="quarter" idx="5"/>
          </p:nvPr>
        </p:nvSpPr>
        <p:spPr>
          <a:ln/>
        </p:spPr>
        <p:txBody>
          <a:bodyPr/>
          <a:lstStyle/>
          <a:p>
            <a:fld id="{ADB2700C-1FE5-4F77-8204-EA0BA59A26B2}" type="slidenum">
              <a:rPr lang="en-US" altLang="en-US"/>
              <a:pPr/>
              <a:t>21</a:t>
            </a:fld>
            <a:endParaRPr lang="en-US" altLang="en-US"/>
          </a:p>
        </p:txBody>
      </p:sp>
      <p:sp>
        <p:nvSpPr>
          <p:cNvPr id="321538" name="Rectangle 2">
            <a:extLst>
              <a:ext uri="{FF2B5EF4-FFF2-40B4-BE49-F238E27FC236}">
                <a16:creationId xmlns:a16="http://schemas.microsoft.com/office/drawing/2014/main" id="{17FD9FFB-EFD5-9B98-103C-00C4F77463D4}"/>
              </a:ext>
            </a:extLst>
          </p:cNvPr>
          <p:cNvSpPr>
            <a:spLocks noGrp="1" noRot="1" noChangeAspect="1" noChangeArrowheads="1" noTextEdit="1"/>
          </p:cNvSpPr>
          <p:nvPr>
            <p:ph type="sldImg"/>
          </p:nvPr>
        </p:nvSpPr>
        <p:spPr>
          <a:ln/>
        </p:spPr>
      </p:sp>
      <p:sp>
        <p:nvSpPr>
          <p:cNvPr id="321539" name="Rectangle 3">
            <a:extLst>
              <a:ext uri="{FF2B5EF4-FFF2-40B4-BE49-F238E27FC236}">
                <a16:creationId xmlns:a16="http://schemas.microsoft.com/office/drawing/2014/main" id="{C82E3343-3F9B-982B-4964-2B404934E2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59D112-5426-4696-3DC0-60A8E5D83C9F}"/>
              </a:ext>
            </a:extLst>
          </p:cNvPr>
          <p:cNvSpPr>
            <a:spLocks noGrp="1" noChangeArrowheads="1"/>
          </p:cNvSpPr>
          <p:nvPr>
            <p:ph type="sldNum" sz="quarter" idx="5"/>
          </p:nvPr>
        </p:nvSpPr>
        <p:spPr>
          <a:ln/>
        </p:spPr>
        <p:txBody>
          <a:bodyPr/>
          <a:lstStyle/>
          <a:p>
            <a:fld id="{CE514340-E4D0-43A2-97A5-286C1E9ECA6D}" type="slidenum">
              <a:rPr lang="en-US" altLang="en-US"/>
              <a:pPr/>
              <a:t>22</a:t>
            </a:fld>
            <a:endParaRPr lang="en-US" altLang="en-US"/>
          </a:p>
        </p:txBody>
      </p:sp>
      <p:sp>
        <p:nvSpPr>
          <p:cNvPr id="323586" name="Rectangle 2">
            <a:extLst>
              <a:ext uri="{FF2B5EF4-FFF2-40B4-BE49-F238E27FC236}">
                <a16:creationId xmlns:a16="http://schemas.microsoft.com/office/drawing/2014/main" id="{4A91D45D-8E7D-3377-A0A7-BD20812C00F4}"/>
              </a:ext>
            </a:extLst>
          </p:cNvPr>
          <p:cNvSpPr>
            <a:spLocks noGrp="1" noRot="1" noChangeAspect="1" noChangeArrowheads="1" noTextEdit="1"/>
          </p:cNvSpPr>
          <p:nvPr>
            <p:ph type="sldImg"/>
          </p:nvPr>
        </p:nvSpPr>
        <p:spPr>
          <a:ln/>
        </p:spPr>
      </p:sp>
      <p:sp>
        <p:nvSpPr>
          <p:cNvPr id="323587" name="Rectangle 3">
            <a:extLst>
              <a:ext uri="{FF2B5EF4-FFF2-40B4-BE49-F238E27FC236}">
                <a16:creationId xmlns:a16="http://schemas.microsoft.com/office/drawing/2014/main" id="{7965152B-5A8D-222F-6274-5C6851B029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4EA045-6B74-F3C9-2302-158C664A1241}"/>
              </a:ext>
            </a:extLst>
          </p:cNvPr>
          <p:cNvSpPr>
            <a:spLocks noGrp="1" noChangeArrowheads="1"/>
          </p:cNvSpPr>
          <p:nvPr>
            <p:ph type="sldNum" sz="quarter" idx="5"/>
          </p:nvPr>
        </p:nvSpPr>
        <p:spPr>
          <a:ln/>
        </p:spPr>
        <p:txBody>
          <a:bodyPr/>
          <a:lstStyle/>
          <a:p>
            <a:fld id="{FEE466BF-4113-4B3C-A0F2-505318BA6EDA}" type="slidenum">
              <a:rPr lang="en-US" altLang="en-US"/>
              <a:pPr/>
              <a:t>23</a:t>
            </a:fld>
            <a:endParaRPr lang="en-US" altLang="en-US"/>
          </a:p>
        </p:txBody>
      </p:sp>
      <p:sp>
        <p:nvSpPr>
          <p:cNvPr id="324610" name="Rectangle 2">
            <a:extLst>
              <a:ext uri="{FF2B5EF4-FFF2-40B4-BE49-F238E27FC236}">
                <a16:creationId xmlns:a16="http://schemas.microsoft.com/office/drawing/2014/main" id="{0AB82582-E829-8484-E331-493B9F0C3B84}"/>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751E9D1F-8D98-BE00-1944-3B1F253F8D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6D2F09-816D-7CD8-5774-A5DCC32C3A59}"/>
              </a:ext>
            </a:extLst>
          </p:cNvPr>
          <p:cNvSpPr>
            <a:spLocks noGrp="1" noChangeArrowheads="1"/>
          </p:cNvSpPr>
          <p:nvPr>
            <p:ph type="sldNum" sz="quarter" idx="5"/>
          </p:nvPr>
        </p:nvSpPr>
        <p:spPr>
          <a:ln/>
        </p:spPr>
        <p:txBody>
          <a:bodyPr/>
          <a:lstStyle/>
          <a:p>
            <a:fld id="{9D4FE2D5-AF71-4621-945C-5EF85B573FA0}" type="slidenum">
              <a:rPr lang="en-US" altLang="en-US"/>
              <a:pPr/>
              <a:t>24</a:t>
            </a:fld>
            <a:endParaRPr lang="en-US" altLang="en-US"/>
          </a:p>
        </p:txBody>
      </p:sp>
      <p:sp>
        <p:nvSpPr>
          <p:cNvPr id="325634" name="Rectangle 2">
            <a:extLst>
              <a:ext uri="{FF2B5EF4-FFF2-40B4-BE49-F238E27FC236}">
                <a16:creationId xmlns:a16="http://schemas.microsoft.com/office/drawing/2014/main" id="{52364C0B-0C72-D6BF-6F78-A11BB274BA10}"/>
              </a:ext>
            </a:extLst>
          </p:cNvPr>
          <p:cNvSpPr>
            <a:spLocks noGrp="1" noRot="1" noChangeAspect="1" noChangeArrowheads="1" noTextEdit="1"/>
          </p:cNvSpPr>
          <p:nvPr>
            <p:ph type="sldImg"/>
          </p:nvPr>
        </p:nvSpPr>
        <p:spPr>
          <a:ln/>
        </p:spPr>
      </p:sp>
      <p:sp>
        <p:nvSpPr>
          <p:cNvPr id="325635" name="Rectangle 3">
            <a:extLst>
              <a:ext uri="{FF2B5EF4-FFF2-40B4-BE49-F238E27FC236}">
                <a16:creationId xmlns:a16="http://schemas.microsoft.com/office/drawing/2014/main" id="{7EF5D148-C57E-CF44-1FAC-D58DA1B6EE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B2BC7E-F06F-571D-3C88-CE3A1982C1FF}"/>
              </a:ext>
            </a:extLst>
          </p:cNvPr>
          <p:cNvSpPr>
            <a:spLocks noGrp="1" noChangeArrowheads="1"/>
          </p:cNvSpPr>
          <p:nvPr>
            <p:ph type="sldNum" sz="quarter" idx="5"/>
          </p:nvPr>
        </p:nvSpPr>
        <p:spPr>
          <a:ln/>
        </p:spPr>
        <p:txBody>
          <a:bodyPr/>
          <a:lstStyle/>
          <a:p>
            <a:fld id="{C364E53A-289D-4534-98EC-906E70D1CA58}" type="slidenum">
              <a:rPr lang="en-US" altLang="en-US"/>
              <a:pPr/>
              <a:t>25</a:t>
            </a:fld>
            <a:endParaRPr lang="en-US" altLang="en-US"/>
          </a:p>
        </p:txBody>
      </p:sp>
      <p:sp>
        <p:nvSpPr>
          <p:cNvPr id="327682" name="Rectangle 2">
            <a:extLst>
              <a:ext uri="{FF2B5EF4-FFF2-40B4-BE49-F238E27FC236}">
                <a16:creationId xmlns:a16="http://schemas.microsoft.com/office/drawing/2014/main" id="{0E7539B9-5ECF-5112-696C-B6D9A9548BFA}"/>
              </a:ext>
            </a:extLst>
          </p:cNvPr>
          <p:cNvSpPr>
            <a:spLocks noGrp="1" noRot="1" noChangeAspect="1" noChangeArrowheads="1" noTextEdit="1"/>
          </p:cNvSpPr>
          <p:nvPr>
            <p:ph type="sldImg"/>
          </p:nvPr>
        </p:nvSpPr>
        <p:spPr>
          <a:ln/>
        </p:spPr>
      </p:sp>
      <p:sp>
        <p:nvSpPr>
          <p:cNvPr id="327683" name="Rectangle 3">
            <a:extLst>
              <a:ext uri="{FF2B5EF4-FFF2-40B4-BE49-F238E27FC236}">
                <a16:creationId xmlns:a16="http://schemas.microsoft.com/office/drawing/2014/main" id="{71C77D9A-210A-65E0-8A90-9A8F8B2EFF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F4312B-D773-A846-FF9E-853D724D1F44}"/>
              </a:ext>
            </a:extLst>
          </p:cNvPr>
          <p:cNvSpPr>
            <a:spLocks noGrp="1" noChangeArrowheads="1"/>
          </p:cNvSpPr>
          <p:nvPr>
            <p:ph type="sldNum" sz="quarter" idx="5"/>
          </p:nvPr>
        </p:nvSpPr>
        <p:spPr>
          <a:ln/>
        </p:spPr>
        <p:txBody>
          <a:bodyPr/>
          <a:lstStyle/>
          <a:p>
            <a:fld id="{0167E930-7942-4A54-99AF-0B25FC79ADBF}" type="slidenum">
              <a:rPr lang="en-US" altLang="en-US"/>
              <a:pPr/>
              <a:t>26</a:t>
            </a:fld>
            <a:endParaRPr lang="en-US" altLang="en-US"/>
          </a:p>
        </p:txBody>
      </p:sp>
      <p:sp>
        <p:nvSpPr>
          <p:cNvPr id="328706" name="Rectangle 2">
            <a:extLst>
              <a:ext uri="{FF2B5EF4-FFF2-40B4-BE49-F238E27FC236}">
                <a16:creationId xmlns:a16="http://schemas.microsoft.com/office/drawing/2014/main" id="{10BEFFF6-F9C7-0920-1E8A-0F45300F3580}"/>
              </a:ext>
            </a:extLst>
          </p:cNvPr>
          <p:cNvSpPr>
            <a:spLocks noGrp="1" noRot="1" noChangeAspect="1" noChangeArrowheads="1" noTextEdit="1"/>
          </p:cNvSpPr>
          <p:nvPr>
            <p:ph type="sldImg"/>
          </p:nvPr>
        </p:nvSpPr>
        <p:spPr>
          <a:ln/>
        </p:spPr>
      </p:sp>
      <p:sp>
        <p:nvSpPr>
          <p:cNvPr id="328707" name="Rectangle 3">
            <a:extLst>
              <a:ext uri="{FF2B5EF4-FFF2-40B4-BE49-F238E27FC236}">
                <a16:creationId xmlns:a16="http://schemas.microsoft.com/office/drawing/2014/main" id="{1A6E9435-3B6E-1F79-5E70-C52DB9818F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D8FC7D-2F53-B49F-CF9C-D4A8CA97A354}"/>
              </a:ext>
            </a:extLst>
          </p:cNvPr>
          <p:cNvSpPr>
            <a:spLocks noGrp="1" noChangeArrowheads="1"/>
          </p:cNvSpPr>
          <p:nvPr>
            <p:ph type="sldNum" sz="quarter" idx="5"/>
          </p:nvPr>
        </p:nvSpPr>
        <p:spPr>
          <a:ln/>
        </p:spPr>
        <p:txBody>
          <a:bodyPr/>
          <a:lstStyle/>
          <a:p>
            <a:fld id="{6E71159D-E693-413D-8B2C-03535D0F1BD7}" type="slidenum">
              <a:rPr lang="en-US" altLang="en-US"/>
              <a:pPr/>
              <a:t>27</a:t>
            </a:fld>
            <a:endParaRPr lang="en-US" altLang="en-US"/>
          </a:p>
        </p:txBody>
      </p:sp>
      <p:sp>
        <p:nvSpPr>
          <p:cNvPr id="329730" name="Rectangle 2">
            <a:extLst>
              <a:ext uri="{FF2B5EF4-FFF2-40B4-BE49-F238E27FC236}">
                <a16:creationId xmlns:a16="http://schemas.microsoft.com/office/drawing/2014/main" id="{1A0BFD63-8073-0250-7EF9-DB3E90002C02}"/>
              </a:ext>
            </a:extLst>
          </p:cNvPr>
          <p:cNvSpPr>
            <a:spLocks noGrp="1" noRot="1" noChangeAspect="1" noChangeArrowheads="1" noTextEdit="1"/>
          </p:cNvSpPr>
          <p:nvPr>
            <p:ph type="sldImg"/>
          </p:nvPr>
        </p:nvSpPr>
        <p:spPr>
          <a:ln/>
        </p:spPr>
      </p:sp>
      <p:sp>
        <p:nvSpPr>
          <p:cNvPr id="329731" name="Rectangle 3">
            <a:extLst>
              <a:ext uri="{FF2B5EF4-FFF2-40B4-BE49-F238E27FC236}">
                <a16:creationId xmlns:a16="http://schemas.microsoft.com/office/drawing/2014/main" id="{6887B2B6-296F-3025-DB2C-E1CCA11FE8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F0EDAE-5F59-05D7-1450-EB897240932E}"/>
              </a:ext>
            </a:extLst>
          </p:cNvPr>
          <p:cNvSpPr>
            <a:spLocks noGrp="1" noChangeArrowheads="1"/>
          </p:cNvSpPr>
          <p:nvPr>
            <p:ph type="sldNum" sz="quarter" idx="5"/>
          </p:nvPr>
        </p:nvSpPr>
        <p:spPr>
          <a:ln/>
        </p:spPr>
        <p:txBody>
          <a:bodyPr/>
          <a:lstStyle/>
          <a:p>
            <a:fld id="{623513C0-C21E-46E3-9701-25DF0188CF2B}" type="slidenum">
              <a:rPr lang="en-US" altLang="en-US"/>
              <a:pPr/>
              <a:t>28</a:t>
            </a:fld>
            <a:endParaRPr lang="en-US" altLang="en-US"/>
          </a:p>
        </p:txBody>
      </p:sp>
      <p:sp>
        <p:nvSpPr>
          <p:cNvPr id="362498" name="Rectangle 2">
            <a:extLst>
              <a:ext uri="{FF2B5EF4-FFF2-40B4-BE49-F238E27FC236}">
                <a16:creationId xmlns:a16="http://schemas.microsoft.com/office/drawing/2014/main" id="{DACFE0C2-ACA3-73A9-E2E4-D87965EE0C7B}"/>
              </a:ext>
            </a:extLst>
          </p:cNvPr>
          <p:cNvSpPr>
            <a:spLocks noGrp="1" noRot="1" noChangeAspect="1" noChangeArrowheads="1"/>
          </p:cNvSpPr>
          <p:nvPr>
            <p:ph type="sldImg"/>
          </p:nvPr>
        </p:nvSpPr>
        <p:spPr bwMode="auto">
          <a:xfrm>
            <a:off x="1073150" y="704850"/>
            <a:ext cx="4699000" cy="3524250"/>
          </a:xfrm>
          <a:prstGeom prst="rect">
            <a:avLst/>
          </a:prstGeom>
          <a:solidFill>
            <a:srgbClr val="FFFFFF"/>
          </a:solidFill>
          <a:ln>
            <a:solidFill>
              <a:srgbClr val="000000"/>
            </a:solidFill>
            <a:miter lim="800000"/>
            <a:headEnd/>
            <a:tailEnd/>
          </a:ln>
        </p:spPr>
      </p:sp>
      <p:sp>
        <p:nvSpPr>
          <p:cNvPr id="362499" name="Rectangle 3">
            <a:extLst>
              <a:ext uri="{FF2B5EF4-FFF2-40B4-BE49-F238E27FC236}">
                <a16:creationId xmlns:a16="http://schemas.microsoft.com/office/drawing/2014/main" id="{42C4DEC6-B367-67F9-306A-604F7A82D87A}"/>
              </a:ext>
            </a:extLst>
          </p:cNvPr>
          <p:cNvSpPr>
            <a:spLocks noGrp="1" noChangeArrowheads="1"/>
          </p:cNvSpPr>
          <p:nvPr>
            <p:ph type="body" idx="1"/>
          </p:nvPr>
        </p:nvSpPr>
        <p:spPr bwMode="auto">
          <a:xfrm>
            <a:off x="912813" y="4464050"/>
            <a:ext cx="5019675" cy="4227513"/>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E8885B-12B7-4774-5976-4038C7B535CC}"/>
              </a:ext>
            </a:extLst>
          </p:cNvPr>
          <p:cNvSpPr>
            <a:spLocks noGrp="1" noChangeArrowheads="1"/>
          </p:cNvSpPr>
          <p:nvPr>
            <p:ph type="sldNum" sz="quarter" idx="5"/>
          </p:nvPr>
        </p:nvSpPr>
        <p:spPr>
          <a:ln/>
        </p:spPr>
        <p:txBody>
          <a:bodyPr/>
          <a:lstStyle/>
          <a:p>
            <a:fld id="{159D9A35-8EF3-4B3A-82D6-57F17E0D020B}" type="slidenum">
              <a:rPr lang="en-US" altLang="en-US"/>
              <a:pPr/>
              <a:t>29</a:t>
            </a:fld>
            <a:endParaRPr lang="en-US" altLang="en-US"/>
          </a:p>
        </p:txBody>
      </p:sp>
      <p:sp>
        <p:nvSpPr>
          <p:cNvPr id="330754" name="Rectangle 2">
            <a:extLst>
              <a:ext uri="{FF2B5EF4-FFF2-40B4-BE49-F238E27FC236}">
                <a16:creationId xmlns:a16="http://schemas.microsoft.com/office/drawing/2014/main" id="{5538156D-5BD2-5167-9DA4-E8FF60916D56}"/>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1738071C-98E0-6BBD-2165-ABA4ED2DD5FC}"/>
              </a:ext>
            </a:extLst>
          </p:cNvPr>
          <p:cNvSpPr>
            <a:spLocks noGrp="1" noChangeArrowheads="1"/>
          </p:cNvSpPr>
          <p:nvPr>
            <p:ph type="body" idx="1"/>
          </p:nvPr>
        </p:nvSpPr>
        <p:spPr/>
        <p:txBody>
          <a:bodyPr/>
          <a:lstStyle/>
          <a:p>
            <a:r>
              <a:rPr lang="en-US" altLang="en-US"/>
              <a:t>1, 2, 5, 14, 42, 132, 429, 1430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9BC21C-B393-02E7-5051-94D013EAEFF4}"/>
              </a:ext>
            </a:extLst>
          </p:cNvPr>
          <p:cNvSpPr>
            <a:spLocks noGrp="1" noChangeArrowheads="1"/>
          </p:cNvSpPr>
          <p:nvPr>
            <p:ph type="sldNum" sz="quarter" idx="5"/>
          </p:nvPr>
        </p:nvSpPr>
        <p:spPr>
          <a:ln/>
        </p:spPr>
        <p:txBody>
          <a:bodyPr/>
          <a:lstStyle/>
          <a:p>
            <a:fld id="{355BEF68-3969-4AB1-9335-25CEAEA008D5}" type="slidenum">
              <a:rPr lang="en-US" altLang="en-US"/>
              <a:pPr/>
              <a:t>3</a:t>
            </a:fld>
            <a:endParaRPr lang="en-US" altLang="en-US"/>
          </a:p>
        </p:txBody>
      </p:sp>
      <p:sp>
        <p:nvSpPr>
          <p:cNvPr id="286722" name="Rectangle 2">
            <a:extLst>
              <a:ext uri="{FF2B5EF4-FFF2-40B4-BE49-F238E27FC236}">
                <a16:creationId xmlns:a16="http://schemas.microsoft.com/office/drawing/2014/main" id="{6E96C9E2-D9E7-3031-6A4A-7FE290A11BA1}"/>
              </a:ext>
            </a:extLst>
          </p:cNvPr>
          <p:cNvSpPr>
            <a:spLocks noGrp="1" noRot="1" noChangeAspect="1" noChangeArrowheads="1" noTextEdit="1"/>
          </p:cNvSpPr>
          <p:nvPr>
            <p:ph type="sldImg"/>
          </p:nvPr>
        </p:nvSpPr>
        <p:spPr>
          <a:ln/>
        </p:spPr>
      </p:sp>
      <p:sp>
        <p:nvSpPr>
          <p:cNvPr id="286723" name="Rectangle 3">
            <a:extLst>
              <a:ext uri="{FF2B5EF4-FFF2-40B4-BE49-F238E27FC236}">
                <a16:creationId xmlns:a16="http://schemas.microsoft.com/office/drawing/2014/main" id="{DBBD36DD-61D3-12A4-05CA-80C99777D1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544E68-5846-6FE0-9EA0-08415C5F7177}"/>
              </a:ext>
            </a:extLst>
          </p:cNvPr>
          <p:cNvSpPr>
            <a:spLocks noGrp="1" noChangeArrowheads="1"/>
          </p:cNvSpPr>
          <p:nvPr>
            <p:ph type="sldNum" sz="quarter" idx="5"/>
          </p:nvPr>
        </p:nvSpPr>
        <p:spPr>
          <a:ln/>
        </p:spPr>
        <p:txBody>
          <a:bodyPr/>
          <a:lstStyle/>
          <a:p>
            <a:fld id="{1BD2A104-D6A9-479E-BC7A-2326A35D662F}" type="slidenum">
              <a:rPr lang="en-US" altLang="en-US"/>
              <a:pPr/>
              <a:t>30</a:t>
            </a:fld>
            <a:endParaRPr lang="en-US" altLang="en-US"/>
          </a:p>
        </p:txBody>
      </p:sp>
      <p:sp>
        <p:nvSpPr>
          <p:cNvPr id="378882" name="Rectangle 2">
            <a:extLst>
              <a:ext uri="{FF2B5EF4-FFF2-40B4-BE49-F238E27FC236}">
                <a16:creationId xmlns:a16="http://schemas.microsoft.com/office/drawing/2014/main" id="{2D987DAF-46DB-4AA7-A450-6526FE8D6960}"/>
              </a:ext>
            </a:extLst>
          </p:cNvPr>
          <p:cNvSpPr>
            <a:spLocks noGrp="1" noRot="1" noChangeAspect="1" noChangeArrowheads="1" noTextEdit="1"/>
          </p:cNvSpPr>
          <p:nvPr>
            <p:ph type="sldImg"/>
          </p:nvPr>
        </p:nvSpPr>
        <p:spPr>
          <a:ln/>
        </p:spPr>
      </p:sp>
      <p:sp>
        <p:nvSpPr>
          <p:cNvPr id="378883" name="Rectangle 3">
            <a:extLst>
              <a:ext uri="{FF2B5EF4-FFF2-40B4-BE49-F238E27FC236}">
                <a16:creationId xmlns:a16="http://schemas.microsoft.com/office/drawing/2014/main" id="{018092D8-39A2-1AC3-A3AE-D799D7F82F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EBEB0A-F2A2-4EFC-0448-70AB603544AC}"/>
              </a:ext>
            </a:extLst>
          </p:cNvPr>
          <p:cNvSpPr>
            <a:spLocks noGrp="1" noChangeArrowheads="1"/>
          </p:cNvSpPr>
          <p:nvPr>
            <p:ph type="sldNum" sz="quarter" idx="5"/>
          </p:nvPr>
        </p:nvSpPr>
        <p:spPr>
          <a:ln/>
        </p:spPr>
        <p:txBody>
          <a:bodyPr/>
          <a:lstStyle/>
          <a:p>
            <a:fld id="{C256D273-1074-42CB-8517-57D056F28F72}" type="slidenum">
              <a:rPr lang="en-US" altLang="en-US"/>
              <a:pPr/>
              <a:t>31</a:t>
            </a:fld>
            <a:endParaRPr lang="en-US" altLang="en-US"/>
          </a:p>
        </p:txBody>
      </p:sp>
      <p:sp>
        <p:nvSpPr>
          <p:cNvPr id="379906" name="Rectangle 2">
            <a:extLst>
              <a:ext uri="{FF2B5EF4-FFF2-40B4-BE49-F238E27FC236}">
                <a16:creationId xmlns:a16="http://schemas.microsoft.com/office/drawing/2014/main" id="{81C8C187-A5A3-4AC5-39DD-E01728EBB408}"/>
              </a:ext>
            </a:extLst>
          </p:cNvPr>
          <p:cNvSpPr>
            <a:spLocks noGrp="1" noRot="1" noChangeAspect="1" noChangeArrowheads="1" noTextEdit="1"/>
          </p:cNvSpPr>
          <p:nvPr>
            <p:ph type="sldImg"/>
          </p:nvPr>
        </p:nvSpPr>
        <p:spPr>
          <a:ln/>
        </p:spPr>
      </p:sp>
      <p:sp>
        <p:nvSpPr>
          <p:cNvPr id="379907" name="Rectangle 3">
            <a:extLst>
              <a:ext uri="{FF2B5EF4-FFF2-40B4-BE49-F238E27FC236}">
                <a16:creationId xmlns:a16="http://schemas.microsoft.com/office/drawing/2014/main" id="{99FB2286-63B8-A080-0EEA-624CFB6225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CF62CF-6039-E565-2BBA-B1B45649DF43}"/>
              </a:ext>
            </a:extLst>
          </p:cNvPr>
          <p:cNvSpPr>
            <a:spLocks noGrp="1" noChangeArrowheads="1"/>
          </p:cNvSpPr>
          <p:nvPr>
            <p:ph type="sldNum" sz="quarter" idx="5"/>
          </p:nvPr>
        </p:nvSpPr>
        <p:spPr>
          <a:ln/>
        </p:spPr>
        <p:txBody>
          <a:bodyPr/>
          <a:lstStyle/>
          <a:p>
            <a:fld id="{DA482765-AC6F-4525-AD33-3BD9A6C6E6E5}" type="slidenum">
              <a:rPr lang="en-US" altLang="en-US"/>
              <a:pPr/>
              <a:t>32</a:t>
            </a:fld>
            <a:endParaRPr lang="en-US" altLang="en-US"/>
          </a:p>
        </p:txBody>
      </p:sp>
      <p:sp>
        <p:nvSpPr>
          <p:cNvPr id="367618" name="Rectangle 2">
            <a:extLst>
              <a:ext uri="{FF2B5EF4-FFF2-40B4-BE49-F238E27FC236}">
                <a16:creationId xmlns:a16="http://schemas.microsoft.com/office/drawing/2014/main" id="{9606B905-6F48-F01C-247B-449D19657DD7}"/>
              </a:ext>
            </a:extLst>
          </p:cNvPr>
          <p:cNvSpPr>
            <a:spLocks noGrp="1" noRot="1" noChangeAspect="1" noChangeArrowheads="1" noTextEdit="1"/>
          </p:cNvSpPr>
          <p:nvPr>
            <p:ph type="sldImg"/>
          </p:nvPr>
        </p:nvSpPr>
        <p:spPr>
          <a:ln/>
        </p:spPr>
      </p:sp>
      <p:sp>
        <p:nvSpPr>
          <p:cNvPr id="367619" name="Rectangle 3">
            <a:extLst>
              <a:ext uri="{FF2B5EF4-FFF2-40B4-BE49-F238E27FC236}">
                <a16:creationId xmlns:a16="http://schemas.microsoft.com/office/drawing/2014/main" id="{BBFB51F9-EEAC-1B02-AB1B-67C85456CFAB}"/>
              </a:ext>
            </a:extLst>
          </p:cNvPr>
          <p:cNvSpPr>
            <a:spLocks noGrp="1" noChangeArrowheads="1"/>
          </p:cNvSpPr>
          <p:nvPr>
            <p:ph type="body" idx="1"/>
          </p:nvPr>
        </p:nvSpPr>
        <p:spPr/>
        <p:txBody>
          <a:bodyPr/>
          <a:lstStyle/>
          <a:p>
            <a:r>
              <a:rPr lang="en-US" altLang="en-US"/>
              <a:t>Cats scratch people with people with cats with claws.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1F0A1A-B795-D094-B483-C9BEC0E01B32}"/>
              </a:ext>
            </a:extLst>
          </p:cNvPr>
          <p:cNvSpPr>
            <a:spLocks noGrp="1" noChangeArrowheads="1"/>
          </p:cNvSpPr>
          <p:nvPr>
            <p:ph type="sldNum" sz="quarter" idx="5"/>
          </p:nvPr>
        </p:nvSpPr>
        <p:spPr>
          <a:ln/>
        </p:spPr>
        <p:txBody>
          <a:bodyPr/>
          <a:lstStyle/>
          <a:p>
            <a:fld id="{A8FD4817-30A3-428C-AD9C-D47ECA42237F}" type="slidenum">
              <a:rPr lang="en-US" altLang="en-US"/>
              <a:pPr/>
              <a:t>33</a:t>
            </a:fld>
            <a:endParaRPr lang="en-US" altLang="en-US"/>
          </a:p>
        </p:txBody>
      </p:sp>
      <p:sp>
        <p:nvSpPr>
          <p:cNvPr id="380930" name="Rectangle 2">
            <a:extLst>
              <a:ext uri="{FF2B5EF4-FFF2-40B4-BE49-F238E27FC236}">
                <a16:creationId xmlns:a16="http://schemas.microsoft.com/office/drawing/2014/main" id="{36057455-CA2C-0548-55FE-428DDDCEB329}"/>
              </a:ext>
            </a:extLst>
          </p:cNvPr>
          <p:cNvSpPr>
            <a:spLocks noGrp="1" noRot="1" noChangeAspect="1" noChangeArrowheads="1" noTextEdit="1"/>
          </p:cNvSpPr>
          <p:nvPr>
            <p:ph type="sldImg"/>
          </p:nvPr>
        </p:nvSpPr>
        <p:spPr>
          <a:ln/>
        </p:spPr>
      </p:sp>
      <p:sp>
        <p:nvSpPr>
          <p:cNvPr id="380931" name="Rectangle 3">
            <a:extLst>
              <a:ext uri="{FF2B5EF4-FFF2-40B4-BE49-F238E27FC236}">
                <a16:creationId xmlns:a16="http://schemas.microsoft.com/office/drawing/2014/main" id="{C912AA20-FB10-54B8-EA79-1417C4CBFC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1509E4-DB67-54CE-E67B-44C39064E1D1}"/>
              </a:ext>
            </a:extLst>
          </p:cNvPr>
          <p:cNvSpPr>
            <a:spLocks noGrp="1" noChangeArrowheads="1"/>
          </p:cNvSpPr>
          <p:nvPr>
            <p:ph type="sldNum" sz="quarter" idx="5"/>
          </p:nvPr>
        </p:nvSpPr>
        <p:spPr>
          <a:ln/>
        </p:spPr>
        <p:txBody>
          <a:bodyPr/>
          <a:lstStyle/>
          <a:p>
            <a:fld id="{51DE2FC9-BE29-4992-BC71-67A90104689B}" type="slidenum">
              <a:rPr lang="en-US" altLang="en-US"/>
              <a:pPr/>
              <a:t>34</a:t>
            </a:fld>
            <a:endParaRPr lang="en-US" altLang="en-US"/>
          </a:p>
        </p:txBody>
      </p:sp>
      <p:sp>
        <p:nvSpPr>
          <p:cNvPr id="381954" name="Rectangle 2">
            <a:extLst>
              <a:ext uri="{FF2B5EF4-FFF2-40B4-BE49-F238E27FC236}">
                <a16:creationId xmlns:a16="http://schemas.microsoft.com/office/drawing/2014/main" id="{BB8AD835-53A1-6FE7-D919-C43BF20CECF6}"/>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7B9720CD-A9EE-253B-BFDE-3852F4BF04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5DF788-37B4-CD4C-5E6A-FC52FE59C4F3}"/>
              </a:ext>
            </a:extLst>
          </p:cNvPr>
          <p:cNvSpPr>
            <a:spLocks noGrp="1" noChangeArrowheads="1"/>
          </p:cNvSpPr>
          <p:nvPr>
            <p:ph type="sldNum" sz="quarter" idx="5"/>
          </p:nvPr>
        </p:nvSpPr>
        <p:spPr>
          <a:ln/>
        </p:spPr>
        <p:txBody>
          <a:bodyPr/>
          <a:lstStyle/>
          <a:p>
            <a:fld id="{8CA095FB-D1E9-43E5-A556-038C3BDF4413}" type="slidenum">
              <a:rPr lang="en-US" altLang="en-US"/>
              <a:pPr/>
              <a:t>35</a:t>
            </a:fld>
            <a:endParaRPr lang="en-US" altLang="en-US"/>
          </a:p>
        </p:txBody>
      </p:sp>
      <p:sp>
        <p:nvSpPr>
          <p:cNvPr id="382978" name="Rectangle 2">
            <a:extLst>
              <a:ext uri="{FF2B5EF4-FFF2-40B4-BE49-F238E27FC236}">
                <a16:creationId xmlns:a16="http://schemas.microsoft.com/office/drawing/2014/main" id="{0CE5A407-67BC-D8F1-904F-DB3D052C8C55}"/>
              </a:ext>
            </a:extLst>
          </p:cNvPr>
          <p:cNvSpPr>
            <a:spLocks noGrp="1" noRot="1" noChangeAspect="1" noChangeArrowheads="1" noTextEdit="1"/>
          </p:cNvSpPr>
          <p:nvPr>
            <p:ph type="sldImg"/>
          </p:nvPr>
        </p:nvSpPr>
        <p:spPr>
          <a:ln/>
        </p:spPr>
      </p:sp>
      <p:sp>
        <p:nvSpPr>
          <p:cNvPr id="382979" name="Rectangle 3">
            <a:extLst>
              <a:ext uri="{FF2B5EF4-FFF2-40B4-BE49-F238E27FC236}">
                <a16:creationId xmlns:a16="http://schemas.microsoft.com/office/drawing/2014/main" id="{7870118A-D2BA-602B-6667-D0BC1EBFC8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9F6D85-C80E-0A83-50ED-9CBE7F689B4E}"/>
              </a:ext>
            </a:extLst>
          </p:cNvPr>
          <p:cNvSpPr>
            <a:spLocks noGrp="1" noChangeArrowheads="1"/>
          </p:cNvSpPr>
          <p:nvPr>
            <p:ph type="sldNum" sz="quarter" idx="5"/>
          </p:nvPr>
        </p:nvSpPr>
        <p:spPr>
          <a:ln/>
        </p:spPr>
        <p:txBody>
          <a:bodyPr/>
          <a:lstStyle/>
          <a:p>
            <a:fld id="{A66FC776-594A-48A6-9C81-D0DFD61BBECE}" type="slidenum">
              <a:rPr lang="en-US" altLang="en-US"/>
              <a:pPr/>
              <a:t>36</a:t>
            </a:fld>
            <a:endParaRPr lang="en-US" altLang="en-US"/>
          </a:p>
        </p:txBody>
      </p:sp>
      <p:sp>
        <p:nvSpPr>
          <p:cNvPr id="384002" name="Rectangle 2">
            <a:extLst>
              <a:ext uri="{FF2B5EF4-FFF2-40B4-BE49-F238E27FC236}">
                <a16:creationId xmlns:a16="http://schemas.microsoft.com/office/drawing/2014/main" id="{4E578D7A-6188-E675-4995-CE63A4A5F3BA}"/>
              </a:ext>
            </a:extLst>
          </p:cNvPr>
          <p:cNvSpPr>
            <a:spLocks noGrp="1" noRot="1" noChangeAspect="1" noChangeArrowheads="1" noTextEdit="1"/>
          </p:cNvSpPr>
          <p:nvPr>
            <p:ph type="sldImg"/>
          </p:nvPr>
        </p:nvSpPr>
        <p:spPr>
          <a:ln/>
        </p:spPr>
      </p:sp>
      <p:sp>
        <p:nvSpPr>
          <p:cNvPr id="384003" name="Rectangle 3">
            <a:extLst>
              <a:ext uri="{FF2B5EF4-FFF2-40B4-BE49-F238E27FC236}">
                <a16:creationId xmlns:a16="http://schemas.microsoft.com/office/drawing/2014/main" id="{EFBB71CC-6F50-83F9-A5C7-3FF0B031F5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FD8D79-2C7A-6C6A-3CA5-639F8FC050FC}"/>
              </a:ext>
            </a:extLst>
          </p:cNvPr>
          <p:cNvSpPr>
            <a:spLocks noGrp="1" noChangeArrowheads="1"/>
          </p:cNvSpPr>
          <p:nvPr>
            <p:ph type="sldNum" sz="quarter" idx="5"/>
          </p:nvPr>
        </p:nvSpPr>
        <p:spPr>
          <a:ln/>
        </p:spPr>
        <p:txBody>
          <a:bodyPr/>
          <a:lstStyle/>
          <a:p>
            <a:fld id="{DA79989A-8E13-4DB1-AC0A-53597E8FA486}" type="slidenum">
              <a:rPr lang="en-US" altLang="en-US"/>
              <a:pPr/>
              <a:t>37</a:t>
            </a:fld>
            <a:endParaRPr lang="en-US" altLang="en-US"/>
          </a:p>
        </p:txBody>
      </p:sp>
      <p:sp>
        <p:nvSpPr>
          <p:cNvPr id="385026" name="Rectangle 2">
            <a:extLst>
              <a:ext uri="{FF2B5EF4-FFF2-40B4-BE49-F238E27FC236}">
                <a16:creationId xmlns:a16="http://schemas.microsoft.com/office/drawing/2014/main" id="{3DED941C-EA61-E524-7163-3775BFCA5DA8}"/>
              </a:ext>
            </a:extLst>
          </p:cNvPr>
          <p:cNvSpPr>
            <a:spLocks noGrp="1" noRot="1" noChangeAspect="1" noChangeArrowheads="1" noTextEdit="1"/>
          </p:cNvSpPr>
          <p:nvPr>
            <p:ph type="sldImg"/>
          </p:nvPr>
        </p:nvSpPr>
        <p:spPr>
          <a:ln/>
        </p:spPr>
      </p:sp>
      <p:sp>
        <p:nvSpPr>
          <p:cNvPr id="385027" name="Rectangle 3">
            <a:extLst>
              <a:ext uri="{FF2B5EF4-FFF2-40B4-BE49-F238E27FC236}">
                <a16:creationId xmlns:a16="http://schemas.microsoft.com/office/drawing/2014/main" id="{E5533993-1C8E-F8BB-47B5-9CA09EB268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EE211A-7755-BDAC-63BE-256197FCEFC7}"/>
              </a:ext>
            </a:extLst>
          </p:cNvPr>
          <p:cNvSpPr>
            <a:spLocks noGrp="1" noChangeArrowheads="1"/>
          </p:cNvSpPr>
          <p:nvPr>
            <p:ph type="sldNum" sz="quarter" idx="5"/>
          </p:nvPr>
        </p:nvSpPr>
        <p:spPr>
          <a:ln/>
        </p:spPr>
        <p:txBody>
          <a:bodyPr/>
          <a:lstStyle/>
          <a:p>
            <a:fld id="{1A58C95E-427C-42D1-8F22-9A3498D6D878}" type="slidenum">
              <a:rPr lang="en-US" altLang="en-US"/>
              <a:pPr/>
              <a:t>38</a:t>
            </a:fld>
            <a:endParaRPr lang="en-US" altLang="en-US"/>
          </a:p>
        </p:txBody>
      </p:sp>
      <p:sp>
        <p:nvSpPr>
          <p:cNvPr id="386050" name="Rectangle 2">
            <a:extLst>
              <a:ext uri="{FF2B5EF4-FFF2-40B4-BE49-F238E27FC236}">
                <a16:creationId xmlns:a16="http://schemas.microsoft.com/office/drawing/2014/main" id="{951C8FC2-808C-9ABD-2EAA-425F05916B83}"/>
              </a:ext>
            </a:extLst>
          </p:cNvPr>
          <p:cNvSpPr>
            <a:spLocks noGrp="1" noRot="1" noChangeAspect="1" noChangeArrowheads="1" noTextEdit="1"/>
          </p:cNvSpPr>
          <p:nvPr>
            <p:ph type="sldImg"/>
          </p:nvPr>
        </p:nvSpPr>
        <p:spPr>
          <a:ln/>
        </p:spPr>
      </p:sp>
      <p:sp>
        <p:nvSpPr>
          <p:cNvPr id="386051" name="Rectangle 3">
            <a:extLst>
              <a:ext uri="{FF2B5EF4-FFF2-40B4-BE49-F238E27FC236}">
                <a16:creationId xmlns:a16="http://schemas.microsoft.com/office/drawing/2014/main" id="{04550AEA-799C-6430-12FE-2C08465483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C5FACA-67F3-C87C-32A2-C33123CD6A85}"/>
              </a:ext>
            </a:extLst>
          </p:cNvPr>
          <p:cNvSpPr>
            <a:spLocks noGrp="1" noChangeArrowheads="1"/>
          </p:cNvSpPr>
          <p:nvPr>
            <p:ph type="sldNum" sz="quarter" idx="5"/>
          </p:nvPr>
        </p:nvSpPr>
        <p:spPr>
          <a:ln/>
        </p:spPr>
        <p:txBody>
          <a:bodyPr/>
          <a:lstStyle/>
          <a:p>
            <a:fld id="{A8E9723A-2D5A-46E8-9052-3C5528AE4763}" type="slidenum">
              <a:rPr lang="en-US" altLang="en-US"/>
              <a:pPr/>
              <a:t>39</a:t>
            </a:fld>
            <a:endParaRPr lang="en-US" altLang="en-US"/>
          </a:p>
        </p:txBody>
      </p:sp>
      <p:sp>
        <p:nvSpPr>
          <p:cNvPr id="387074" name="Rectangle 2">
            <a:extLst>
              <a:ext uri="{FF2B5EF4-FFF2-40B4-BE49-F238E27FC236}">
                <a16:creationId xmlns:a16="http://schemas.microsoft.com/office/drawing/2014/main" id="{E260FE54-290A-2D3D-5AB0-4135E99CF511}"/>
              </a:ext>
            </a:extLst>
          </p:cNvPr>
          <p:cNvSpPr>
            <a:spLocks noGrp="1" noRot="1" noChangeAspect="1" noChangeArrowheads="1" noTextEdit="1"/>
          </p:cNvSpPr>
          <p:nvPr>
            <p:ph type="sldImg"/>
          </p:nvPr>
        </p:nvSpPr>
        <p:spPr>
          <a:ln/>
        </p:spPr>
      </p:sp>
      <p:sp>
        <p:nvSpPr>
          <p:cNvPr id="387075" name="Rectangle 3">
            <a:extLst>
              <a:ext uri="{FF2B5EF4-FFF2-40B4-BE49-F238E27FC236}">
                <a16:creationId xmlns:a16="http://schemas.microsoft.com/office/drawing/2014/main" id="{893FB3F9-308D-890E-68ED-B8457ABFF1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030912-079F-BEC2-2EFA-CACA653D237B}"/>
              </a:ext>
            </a:extLst>
          </p:cNvPr>
          <p:cNvSpPr>
            <a:spLocks noGrp="1" noChangeArrowheads="1"/>
          </p:cNvSpPr>
          <p:nvPr>
            <p:ph type="sldNum" sz="quarter" idx="5"/>
          </p:nvPr>
        </p:nvSpPr>
        <p:spPr>
          <a:ln/>
        </p:spPr>
        <p:txBody>
          <a:bodyPr/>
          <a:lstStyle/>
          <a:p>
            <a:fld id="{A3DA6134-A739-4456-B82D-A2A0C2FDF5BF}" type="slidenum">
              <a:rPr lang="en-US" altLang="en-US"/>
              <a:pPr/>
              <a:t>4</a:t>
            </a:fld>
            <a:endParaRPr lang="en-US" altLang="en-US"/>
          </a:p>
        </p:txBody>
      </p:sp>
      <p:sp>
        <p:nvSpPr>
          <p:cNvPr id="265218" name="Rectangle 2">
            <a:extLst>
              <a:ext uri="{FF2B5EF4-FFF2-40B4-BE49-F238E27FC236}">
                <a16:creationId xmlns:a16="http://schemas.microsoft.com/office/drawing/2014/main" id="{625E9CF2-E520-8A98-BF73-9392539DB966}"/>
              </a:ext>
            </a:extLst>
          </p:cNvPr>
          <p:cNvSpPr>
            <a:spLocks noGrp="1" noRot="1" noChangeAspect="1" noChangeArrowheads="1" noTextEdit="1"/>
          </p:cNvSpPr>
          <p:nvPr>
            <p:ph type="sldImg"/>
          </p:nvPr>
        </p:nvSpPr>
        <p:spPr>
          <a:xfrm>
            <a:off x="1074738" y="704850"/>
            <a:ext cx="4699000" cy="3524250"/>
          </a:xfrm>
          <a:ln/>
        </p:spPr>
      </p:sp>
      <p:sp>
        <p:nvSpPr>
          <p:cNvPr id="265219" name="Rectangle 3">
            <a:extLst>
              <a:ext uri="{FF2B5EF4-FFF2-40B4-BE49-F238E27FC236}">
                <a16:creationId xmlns:a16="http://schemas.microsoft.com/office/drawing/2014/main" id="{D4E88B34-395C-8C55-EA13-A3AC734B0AE2}"/>
              </a:ext>
            </a:extLst>
          </p:cNvPr>
          <p:cNvSpPr>
            <a:spLocks noGrp="1" noChangeArrowheads="1"/>
          </p:cNvSpPr>
          <p:nvPr>
            <p:ph type="body" idx="1"/>
          </p:nvPr>
        </p:nvSpPr>
        <p:spPr/>
        <p:txBody>
          <a:bodyPr lIns="91419" tIns="45710" rIns="91419" bIns="45710"/>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F5BC30-24FD-089A-EBE2-F1B32FE9F124}"/>
              </a:ext>
            </a:extLst>
          </p:cNvPr>
          <p:cNvSpPr>
            <a:spLocks noGrp="1" noChangeArrowheads="1"/>
          </p:cNvSpPr>
          <p:nvPr>
            <p:ph type="sldNum" sz="quarter" idx="5"/>
          </p:nvPr>
        </p:nvSpPr>
        <p:spPr>
          <a:ln/>
        </p:spPr>
        <p:txBody>
          <a:bodyPr/>
          <a:lstStyle/>
          <a:p>
            <a:fld id="{63DE0E82-8080-4AC7-9169-967984243708}" type="slidenum">
              <a:rPr lang="en-US" altLang="en-US"/>
              <a:pPr/>
              <a:t>40</a:t>
            </a:fld>
            <a:endParaRPr lang="en-US" altLang="en-US"/>
          </a:p>
        </p:txBody>
      </p:sp>
      <p:sp>
        <p:nvSpPr>
          <p:cNvPr id="388098" name="Rectangle 2">
            <a:extLst>
              <a:ext uri="{FF2B5EF4-FFF2-40B4-BE49-F238E27FC236}">
                <a16:creationId xmlns:a16="http://schemas.microsoft.com/office/drawing/2014/main" id="{5B3965A6-6F37-7839-55A7-D421C8B1F367}"/>
              </a:ext>
            </a:extLst>
          </p:cNvPr>
          <p:cNvSpPr>
            <a:spLocks noGrp="1" noRot="1" noChangeAspect="1" noChangeArrowheads="1" noTextEdit="1"/>
          </p:cNvSpPr>
          <p:nvPr>
            <p:ph type="sldImg"/>
          </p:nvPr>
        </p:nvSpPr>
        <p:spPr>
          <a:ln/>
        </p:spPr>
      </p:sp>
      <p:sp>
        <p:nvSpPr>
          <p:cNvPr id="388099" name="Rectangle 3">
            <a:extLst>
              <a:ext uri="{FF2B5EF4-FFF2-40B4-BE49-F238E27FC236}">
                <a16:creationId xmlns:a16="http://schemas.microsoft.com/office/drawing/2014/main" id="{DE53E411-EB7E-1F20-6F45-385D520F37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50352D-D3F0-395A-FFE3-9D14AF79C9C7}"/>
              </a:ext>
            </a:extLst>
          </p:cNvPr>
          <p:cNvSpPr>
            <a:spLocks noGrp="1" noChangeArrowheads="1"/>
          </p:cNvSpPr>
          <p:nvPr>
            <p:ph type="sldNum" sz="quarter" idx="5"/>
          </p:nvPr>
        </p:nvSpPr>
        <p:spPr>
          <a:ln/>
        </p:spPr>
        <p:txBody>
          <a:bodyPr/>
          <a:lstStyle/>
          <a:p>
            <a:fld id="{5CEC04EC-9118-40EC-A907-894D4286510B}" type="slidenum">
              <a:rPr lang="en-US" altLang="en-US"/>
              <a:pPr/>
              <a:t>41</a:t>
            </a:fld>
            <a:endParaRPr lang="en-US" altLang="en-US"/>
          </a:p>
        </p:txBody>
      </p:sp>
      <p:sp>
        <p:nvSpPr>
          <p:cNvPr id="389122" name="Rectangle 2">
            <a:extLst>
              <a:ext uri="{FF2B5EF4-FFF2-40B4-BE49-F238E27FC236}">
                <a16:creationId xmlns:a16="http://schemas.microsoft.com/office/drawing/2014/main" id="{E100E3CB-CCE3-DF8D-2736-11B4332E4D6D}"/>
              </a:ext>
            </a:extLst>
          </p:cNvPr>
          <p:cNvSpPr>
            <a:spLocks noGrp="1" noRot="1" noChangeAspect="1" noChangeArrowheads="1" noTextEdit="1"/>
          </p:cNvSpPr>
          <p:nvPr>
            <p:ph type="sldImg"/>
          </p:nvPr>
        </p:nvSpPr>
        <p:spPr>
          <a:ln/>
        </p:spPr>
      </p:sp>
      <p:sp>
        <p:nvSpPr>
          <p:cNvPr id="389123" name="Rectangle 3">
            <a:extLst>
              <a:ext uri="{FF2B5EF4-FFF2-40B4-BE49-F238E27FC236}">
                <a16:creationId xmlns:a16="http://schemas.microsoft.com/office/drawing/2014/main" id="{BC589E5A-0707-C8E3-4C34-1B81A9151F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9C6520-D760-02C9-E297-AF516CFC79C6}"/>
              </a:ext>
            </a:extLst>
          </p:cNvPr>
          <p:cNvSpPr>
            <a:spLocks noGrp="1" noChangeArrowheads="1"/>
          </p:cNvSpPr>
          <p:nvPr>
            <p:ph type="sldNum" sz="quarter" idx="5"/>
          </p:nvPr>
        </p:nvSpPr>
        <p:spPr>
          <a:ln/>
        </p:spPr>
        <p:txBody>
          <a:bodyPr/>
          <a:lstStyle/>
          <a:p>
            <a:fld id="{6662B2CC-120B-4848-91EE-3A1F6A3DB590}" type="slidenum">
              <a:rPr lang="en-US" altLang="en-US"/>
              <a:pPr/>
              <a:t>42</a:t>
            </a:fld>
            <a:endParaRPr lang="en-US" altLang="en-US"/>
          </a:p>
        </p:txBody>
      </p:sp>
      <p:sp>
        <p:nvSpPr>
          <p:cNvPr id="390146" name="Rectangle 2">
            <a:extLst>
              <a:ext uri="{FF2B5EF4-FFF2-40B4-BE49-F238E27FC236}">
                <a16:creationId xmlns:a16="http://schemas.microsoft.com/office/drawing/2014/main" id="{5E3D8CFA-A1A2-17E4-84F5-689F41B622F2}"/>
              </a:ext>
            </a:extLst>
          </p:cNvPr>
          <p:cNvSpPr>
            <a:spLocks noGrp="1" noRot="1" noChangeAspect="1" noChangeArrowheads="1" noTextEdit="1"/>
          </p:cNvSpPr>
          <p:nvPr>
            <p:ph type="sldImg"/>
          </p:nvPr>
        </p:nvSpPr>
        <p:spPr>
          <a:ln/>
        </p:spPr>
      </p:sp>
      <p:sp>
        <p:nvSpPr>
          <p:cNvPr id="390147" name="Rectangle 3">
            <a:extLst>
              <a:ext uri="{FF2B5EF4-FFF2-40B4-BE49-F238E27FC236}">
                <a16:creationId xmlns:a16="http://schemas.microsoft.com/office/drawing/2014/main" id="{D33CE787-D8B3-9025-AB2A-8344C8BD2D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74534E-7A35-1196-A171-AFF8E05E71F4}"/>
              </a:ext>
            </a:extLst>
          </p:cNvPr>
          <p:cNvSpPr>
            <a:spLocks noGrp="1" noChangeArrowheads="1"/>
          </p:cNvSpPr>
          <p:nvPr>
            <p:ph type="sldNum" sz="quarter" idx="5"/>
          </p:nvPr>
        </p:nvSpPr>
        <p:spPr>
          <a:ln/>
        </p:spPr>
        <p:txBody>
          <a:bodyPr/>
          <a:lstStyle/>
          <a:p>
            <a:fld id="{4E05F936-7677-40F1-A3C2-DF2FD5D7B14F}" type="slidenum">
              <a:rPr lang="en-US" altLang="en-US"/>
              <a:pPr/>
              <a:t>5</a:t>
            </a:fld>
            <a:endParaRPr lang="en-US" altLang="en-US"/>
          </a:p>
        </p:txBody>
      </p:sp>
      <p:sp>
        <p:nvSpPr>
          <p:cNvPr id="343042" name="Rectangle 2">
            <a:extLst>
              <a:ext uri="{FF2B5EF4-FFF2-40B4-BE49-F238E27FC236}">
                <a16:creationId xmlns:a16="http://schemas.microsoft.com/office/drawing/2014/main" id="{C1050458-1927-2CAD-012B-00FDDC1FBC3C}"/>
              </a:ext>
            </a:extLst>
          </p:cNvPr>
          <p:cNvSpPr>
            <a:spLocks noGrp="1" noRot="1" noChangeAspect="1" noChangeArrowheads="1" noTextEdit="1"/>
          </p:cNvSpPr>
          <p:nvPr>
            <p:ph type="sldImg"/>
          </p:nvPr>
        </p:nvSpPr>
        <p:spPr>
          <a:ln/>
        </p:spPr>
      </p:sp>
      <p:sp>
        <p:nvSpPr>
          <p:cNvPr id="343043" name="Rectangle 3">
            <a:extLst>
              <a:ext uri="{FF2B5EF4-FFF2-40B4-BE49-F238E27FC236}">
                <a16:creationId xmlns:a16="http://schemas.microsoft.com/office/drawing/2014/main" id="{D3A182A0-D0F4-A6B1-FDE0-C0FD873350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206A9C-AE08-CEE9-DFE3-65D4A786FBF2}"/>
              </a:ext>
            </a:extLst>
          </p:cNvPr>
          <p:cNvSpPr>
            <a:spLocks noGrp="1" noChangeArrowheads="1"/>
          </p:cNvSpPr>
          <p:nvPr>
            <p:ph type="sldNum" sz="quarter" idx="5"/>
          </p:nvPr>
        </p:nvSpPr>
        <p:spPr>
          <a:ln/>
        </p:spPr>
        <p:txBody>
          <a:bodyPr/>
          <a:lstStyle/>
          <a:p>
            <a:fld id="{B8F06182-5FBB-4856-BEE3-57801AC51F21}" type="slidenum">
              <a:rPr lang="en-US" altLang="en-US"/>
              <a:pPr/>
              <a:t>6</a:t>
            </a:fld>
            <a:endParaRPr lang="en-US" altLang="en-US"/>
          </a:p>
        </p:txBody>
      </p:sp>
      <p:sp>
        <p:nvSpPr>
          <p:cNvPr id="344066" name="Rectangle 2">
            <a:extLst>
              <a:ext uri="{FF2B5EF4-FFF2-40B4-BE49-F238E27FC236}">
                <a16:creationId xmlns:a16="http://schemas.microsoft.com/office/drawing/2014/main" id="{EBF22B13-3097-AC34-A99A-1550439E36C2}"/>
              </a:ext>
            </a:extLst>
          </p:cNvPr>
          <p:cNvSpPr>
            <a:spLocks noGrp="1" noRot="1" noChangeAspect="1" noChangeArrowheads="1" noTextEdit="1"/>
          </p:cNvSpPr>
          <p:nvPr>
            <p:ph type="sldImg"/>
          </p:nvPr>
        </p:nvSpPr>
        <p:spPr>
          <a:ln/>
        </p:spPr>
      </p:sp>
      <p:sp>
        <p:nvSpPr>
          <p:cNvPr id="344067" name="Rectangle 3">
            <a:extLst>
              <a:ext uri="{FF2B5EF4-FFF2-40B4-BE49-F238E27FC236}">
                <a16:creationId xmlns:a16="http://schemas.microsoft.com/office/drawing/2014/main" id="{D21866F1-60E7-F15D-928B-CA4EF3B837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1C6609-BA5E-4B19-D936-7F4872F14B3C}"/>
              </a:ext>
            </a:extLst>
          </p:cNvPr>
          <p:cNvSpPr>
            <a:spLocks noGrp="1" noChangeArrowheads="1"/>
          </p:cNvSpPr>
          <p:nvPr>
            <p:ph type="sldNum" sz="quarter" idx="5"/>
          </p:nvPr>
        </p:nvSpPr>
        <p:spPr>
          <a:ln/>
        </p:spPr>
        <p:txBody>
          <a:bodyPr/>
          <a:lstStyle/>
          <a:p>
            <a:fld id="{B8F56BB4-9B05-4B9C-9A82-6E79DD93B77C}" type="slidenum">
              <a:rPr lang="en-US" altLang="en-US"/>
              <a:pPr/>
              <a:t>7</a:t>
            </a:fld>
            <a:endParaRPr lang="en-US" altLang="en-US"/>
          </a:p>
        </p:txBody>
      </p:sp>
      <p:sp>
        <p:nvSpPr>
          <p:cNvPr id="345090" name="Rectangle 2">
            <a:extLst>
              <a:ext uri="{FF2B5EF4-FFF2-40B4-BE49-F238E27FC236}">
                <a16:creationId xmlns:a16="http://schemas.microsoft.com/office/drawing/2014/main" id="{190F1343-27C4-0AEB-190D-AE30E98EC819}"/>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EB474FA9-D590-A8B1-2F74-45C1BE0D1A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4DE51E-6B37-04B6-1C66-3191DC8EB9B5}"/>
              </a:ext>
            </a:extLst>
          </p:cNvPr>
          <p:cNvSpPr>
            <a:spLocks noGrp="1" noChangeArrowheads="1"/>
          </p:cNvSpPr>
          <p:nvPr>
            <p:ph type="sldNum" sz="quarter" idx="5"/>
          </p:nvPr>
        </p:nvSpPr>
        <p:spPr>
          <a:ln/>
        </p:spPr>
        <p:txBody>
          <a:bodyPr/>
          <a:lstStyle/>
          <a:p>
            <a:fld id="{2B0B4CEE-3197-4F24-A3BF-BBE4009E7075}" type="slidenum">
              <a:rPr lang="en-US" altLang="en-US"/>
              <a:pPr/>
              <a:t>8</a:t>
            </a:fld>
            <a:endParaRPr lang="en-US" altLang="en-US"/>
          </a:p>
        </p:txBody>
      </p:sp>
      <p:sp>
        <p:nvSpPr>
          <p:cNvPr id="299010" name="Rectangle 2">
            <a:extLst>
              <a:ext uri="{FF2B5EF4-FFF2-40B4-BE49-F238E27FC236}">
                <a16:creationId xmlns:a16="http://schemas.microsoft.com/office/drawing/2014/main" id="{70779D10-BD93-A566-497C-4870EC5174E2}"/>
              </a:ext>
            </a:extLst>
          </p:cNvPr>
          <p:cNvSpPr>
            <a:spLocks noGrp="1" noRot="1" noChangeAspect="1" noChangeArrowheads="1" noTextEdit="1"/>
          </p:cNvSpPr>
          <p:nvPr>
            <p:ph type="sldImg"/>
          </p:nvPr>
        </p:nvSpPr>
        <p:spPr>
          <a:ln/>
        </p:spPr>
      </p:sp>
      <p:sp>
        <p:nvSpPr>
          <p:cNvPr id="299011" name="Rectangle 3">
            <a:extLst>
              <a:ext uri="{FF2B5EF4-FFF2-40B4-BE49-F238E27FC236}">
                <a16:creationId xmlns:a16="http://schemas.microsoft.com/office/drawing/2014/main" id="{5194E016-7A46-2923-17A0-5E4174FEE9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3E200B-1DDB-641D-BB88-47D8CC53FE3C}"/>
              </a:ext>
            </a:extLst>
          </p:cNvPr>
          <p:cNvSpPr>
            <a:spLocks noGrp="1" noChangeArrowheads="1"/>
          </p:cNvSpPr>
          <p:nvPr>
            <p:ph type="sldNum" sz="quarter" idx="5"/>
          </p:nvPr>
        </p:nvSpPr>
        <p:spPr>
          <a:ln/>
        </p:spPr>
        <p:txBody>
          <a:bodyPr/>
          <a:lstStyle/>
          <a:p>
            <a:fld id="{919F56A7-0CD7-4642-9734-5268B69BF345}" type="slidenum">
              <a:rPr lang="en-US" altLang="en-US"/>
              <a:pPr/>
              <a:t>9</a:t>
            </a:fld>
            <a:endParaRPr lang="en-US" altLang="en-US"/>
          </a:p>
        </p:txBody>
      </p:sp>
      <p:sp>
        <p:nvSpPr>
          <p:cNvPr id="320514" name="Rectangle 2">
            <a:extLst>
              <a:ext uri="{FF2B5EF4-FFF2-40B4-BE49-F238E27FC236}">
                <a16:creationId xmlns:a16="http://schemas.microsoft.com/office/drawing/2014/main" id="{80183698-D197-04C6-21B8-107C4F28BAFD}"/>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CE706306-EC41-A3C4-BAA2-09F057296C6A}"/>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90E0D59-A8E9-F318-9C6E-706E801070D2}"/>
              </a:ext>
            </a:extLst>
          </p:cNvPr>
          <p:cNvSpPr>
            <a:spLocks noGrp="1" noChangeArrowheads="1"/>
          </p:cNvSpPr>
          <p:nvPr>
            <p:ph type="ctrTitle"/>
          </p:nvPr>
        </p:nvSpPr>
        <p:spPr>
          <a:xfrm>
            <a:off x="681038" y="681038"/>
            <a:ext cx="7781925" cy="1289050"/>
          </a:xfrm>
        </p:spPr>
        <p:txBody>
          <a:bodyPr/>
          <a:lstStyle>
            <a:lvl1pPr algn="ctr">
              <a:defRPr/>
            </a:lvl1pPr>
          </a:lstStyle>
          <a:p>
            <a:pPr lvl="0"/>
            <a:r>
              <a:rPr lang="en-US" altLang="en-US" noProof="0"/>
              <a:t>Click to edit Master title style</a:t>
            </a:r>
          </a:p>
        </p:txBody>
      </p:sp>
      <p:sp>
        <p:nvSpPr>
          <p:cNvPr id="4099" name="Rectangle 3">
            <a:extLst>
              <a:ext uri="{FF2B5EF4-FFF2-40B4-BE49-F238E27FC236}">
                <a16:creationId xmlns:a16="http://schemas.microsoft.com/office/drawing/2014/main" id="{FDE6121D-699A-3313-B2E2-8EB70E8B4420}"/>
              </a:ext>
            </a:extLst>
          </p:cNvPr>
          <p:cNvSpPr>
            <a:spLocks noGrp="1" noChangeArrowheads="1"/>
          </p:cNvSpPr>
          <p:nvPr>
            <p:ph type="subTitle" idx="1"/>
          </p:nvPr>
        </p:nvSpPr>
        <p:spPr>
          <a:xfrm>
            <a:off x="1371600" y="4191000"/>
            <a:ext cx="6400800" cy="1792288"/>
          </a:xfrm>
        </p:spPr>
        <p:txBody>
          <a:bodyPr/>
          <a:lstStyle>
            <a:lvl1pPr marL="0" indent="0" algn="ctr">
              <a:buFont typeface="Times" panose="02020603050405020304" pitchFamily="18" charset="0"/>
              <a:buNone/>
              <a:defRPr/>
            </a:lvl1pPr>
          </a:lstStyle>
          <a:p>
            <a:pPr lvl="0"/>
            <a:r>
              <a:rPr lang="en-US" altLang="en-US" noProof="0"/>
              <a:t>Click to edit Master subtitle style</a:t>
            </a:r>
          </a:p>
        </p:txBody>
      </p:sp>
      <p:sp>
        <p:nvSpPr>
          <p:cNvPr id="4100" name="Rectangle 4">
            <a:extLst>
              <a:ext uri="{FF2B5EF4-FFF2-40B4-BE49-F238E27FC236}">
                <a16:creationId xmlns:a16="http://schemas.microsoft.com/office/drawing/2014/main" id="{A653C4A0-DDDC-15F1-D8DB-80787BE30649}"/>
              </a:ext>
            </a:extLst>
          </p:cNvPr>
          <p:cNvSpPr>
            <a:spLocks noGrp="1" noChangeArrowheads="1"/>
          </p:cNvSpPr>
          <p:nvPr>
            <p:ph type="dt" sz="half" idx="2"/>
          </p:nvPr>
        </p:nvSpPr>
        <p:spPr>
          <a:xfrm>
            <a:off x="682625" y="6248400"/>
            <a:ext cx="1905000" cy="457200"/>
          </a:xfrm>
        </p:spPr>
        <p:txBody>
          <a:bodyPr anchor="b"/>
          <a:lstStyle>
            <a:lvl1pPr>
              <a:defRPr>
                <a:solidFill>
                  <a:schemeClr val="bg2"/>
                </a:solidFill>
              </a:defRPr>
            </a:lvl1pPr>
          </a:lstStyle>
          <a:p>
            <a:endParaRPr lang="en-US" altLang="en-US"/>
          </a:p>
        </p:txBody>
      </p:sp>
      <p:sp>
        <p:nvSpPr>
          <p:cNvPr id="4101" name="Rectangle 5">
            <a:extLst>
              <a:ext uri="{FF2B5EF4-FFF2-40B4-BE49-F238E27FC236}">
                <a16:creationId xmlns:a16="http://schemas.microsoft.com/office/drawing/2014/main" id="{C7895B51-ED37-6A85-137E-B9A5A9BDA452}"/>
              </a:ext>
            </a:extLst>
          </p:cNvPr>
          <p:cNvSpPr>
            <a:spLocks noGrp="1" noChangeArrowheads="1"/>
          </p:cNvSpPr>
          <p:nvPr>
            <p:ph type="ftr" sz="quarter" idx="3"/>
          </p:nvPr>
        </p:nvSpPr>
        <p:spPr/>
        <p:txBody>
          <a:bodyPr anchor="b"/>
          <a:lstStyle>
            <a:lvl1pPr>
              <a:defRPr>
                <a:solidFill>
                  <a:schemeClr val="bg2"/>
                </a:solidFill>
              </a:defRPr>
            </a:lvl1pPr>
          </a:lstStyle>
          <a:p>
            <a:endParaRPr lang="en-US" altLang="en-US"/>
          </a:p>
        </p:txBody>
      </p:sp>
      <p:sp>
        <p:nvSpPr>
          <p:cNvPr id="4102" name="Rectangle 6">
            <a:extLst>
              <a:ext uri="{FF2B5EF4-FFF2-40B4-BE49-F238E27FC236}">
                <a16:creationId xmlns:a16="http://schemas.microsoft.com/office/drawing/2014/main" id="{588286ED-FB77-74C6-EDFB-E96A6B0A68AA}"/>
              </a:ext>
            </a:extLst>
          </p:cNvPr>
          <p:cNvSpPr>
            <a:spLocks noGrp="1" noChangeArrowheads="1"/>
          </p:cNvSpPr>
          <p:nvPr>
            <p:ph type="sldNum" sz="quarter" idx="4"/>
          </p:nvPr>
        </p:nvSpPr>
        <p:spPr>
          <a:xfrm>
            <a:off x="6556375" y="6248400"/>
            <a:ext cx="1905000" cy="457200"/>
          </a:xfrm>
        </p:spPr>
        <p:txBody>
          <a:bodyPr anchor="b"/>
          <a:lstStyle>
            <a:lvl1pPr>
              <a:defRPr>
                <a:solidFill>
                  <a:schemeClr val="bg2"/>
                </a:solidFill>
              </a:defRPr>
            </a:lvl1pPr>
          </a:lstStyle>
          <a:p>
            <a:fld id="{FE2EDEDA-8FE2-405F-BB53-BC2A9477FFCC}" type="slidenum">
              <a:rPr lang="en-US" altLang="en-US"/>
              <a:pPr/>
              <a:t>‹#›</a:t>
            </a:fld>
            <a:endParaRPr lang="en-US" altLang="en-US"/>
          </a:p>
        </p:txBody>
      </p:sp>
      <p:graphicFrame>
        <p:nvGraphicFramePr>
          <p:cNvPr id="4115" name="Object 19">
            <a:extLst>
              <a:ext uri="{FF2B5EF4-FFF2-40B4-BE49-F238E27FC236}">
                <a16:creationId xmlns:a16="http://schemas.microsoft.com/office/drawing/2014/main" id="{2FD983F2-6F6A-DF9A-DA34-98E775DEA063}"/>
              </a:ext>
            </a:extLst>
          </p:cNvPr>
          <p:cNvGraphicFramePr>
            <a:graphicFrameLocks noChangeAspect="1"/>
          </p:cNvGraphicFramePr>
          <p:nvPr/>
        </p:nvGraphicFramePr>
        <p:xfrm>
          <a:off x="3597275" y="2063750"/>
          <a:ext cx="1951038" cy="1911350"/>
        </p:xfrm>
        <a:graphic>
          <a:graphicData uri="http://schemas.openxmlformats.org/presentationml/2006/ole">
            <mc:AlternateContent xmlns:mc="http://schemas.openxmlformats.org/markup-compatibility/2006">
              <mc:Choice xmlns:v="urn:schemas-microsoft-com:vml" Requires="v">
                <p:oleObj name="Photo Editor Photo" r:id="rId2" imgW="7380952" imgH="7228571" progId="MSPhotoEd.3">
                  <p:embed/>
                </p:oleObj>
              </mc:Choice>
              <mc:Fallback>
                <p:oleObj name="Photo Editor Photo" r:id="rId2" imgW="7380952" imgH="7228571" progId="MSPhotoEd.3">
                  <p:embed/>
                  <p:pic>
                    <p:nvPicPr>
                      <p:cNvPr id="4115" name="Object 19">
                        <a:extLst>
                          <a:ext uri="{FF2B5EF4-FFF2-40B4-BE49-F238E27FC236}">
                            <a16:creationId xmlns:a16="http://schemas.microsoft.com/office/drawing/2014/main" id="{2FD983F2-6F6A-DF9A-DA34-98E775DEA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275" y="2063750"/>
                        <a:ext cx="1951038" cy="1911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6B82-6714-C418-6B93-0AEF9C3D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0315C9-4393-230F-6645-CDFEBB9EF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A6D78-0145-9430-203F-1A78E8EDF87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6A4267B-E5D2-4066-3232-23D05FEAF52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DC23566-96B1-9F38-A1B4-4504BFDE1F3B}"/>
              </a:ext>
            </a:extLst>
          </p:cNvPr>
          <p:cNvSpPr>
            <a:spLocks noGrp="1"/>
          </p:cNvSpPr>
          <p:nvPr>
            <p:ph type="sldNum" sz="quarter" idx="12"/>
          </p:nvPr>
        </p:nvSpPr>
        <p:spPr/>
        <p:txBody>
          <a:bodyPr/>
          <a:lstStyle>
            <a:lvl1pPr>
              <a:defRPr/>
            </a:lvl1pPr>
          </a:lstStyle>
          <a:p>
            <a:fld id="{21D94D06-D93E-478D-8B97-FC5B7CB8FD31}" type="slidenum">
              <a:rPr lang="en-US" altLang="en-US"/>
              <a:pPr/>
              <a:t>‹#›</a:t>
            </a:fld>
            <a:endParaRPr lang="en-US" altLang="en-US"/>
          </a:p>
        </p:txBody>
      </p:sp>
    </p:spTree>
    <p:extLst>
      <p:ext uri="{BB962C8B-B14F-4D97-AF65-F5344CB8AC3E}">
        <p14:creationId xmlns:p14="http://schemas.microsoft.com/office/powerpoint/2010/main" val="1209957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FB988-E300-77BA-1224-243F19581CB7}"/>
              </a:ext>
            </a:extLst>
          </p:cNvPr>
          <p:cNvSpPr>
            <a:spLocks noGrp="1"/>
          </p:cNvSpPr>
          <p:nvPr>
            <p:ph type="title" orient="vert"/>
          </p:nvPr>
        </p:nvSpPr>
        <p:spPr>
          <a:xfrm>
            <a:off x="7029450" y="381000"/>
            <a:ext cx="2114550" cy="5867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5A5905-73EF-0477-1C4E-0449F548096C}"/>
              </a:ext>
            </a:extLst>
          </p:cNvPr>
          <p:cNvSpPr>
            <a:spLocks noGrp="1"/>
          </p:cNvSpPr>
          <p:nvPr>
            <p:ph type="body" orient="vert" idx="1"/>
          </p:nvPr>
        </p:nvSpPr>
        <p:spPr>
          <a:xfrm>
            <a:off x="685800" y="381000"/>
            <a:ext cx="61912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0B703-4C6E-9403-65AE-522FCDF73E6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7857B3D-ACF2-7BAF-F489-E1640BB67AD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7302019-E833-2A32-85D1-0EE3DEAA56EC}"/>
              </a:ext>
            </a:extLst>
          </p:cNvPr>
          <p:cNvSpPr>
            <a:spLocks noGrp="1"/>
          </p:cNvSpPr>
          <p:nvPr>
            <p:ph type="sldNum" sz="quarter" idx="12"/>
          </p:nvPr>
        </p:nvSpPr>
        <p:spPr/>
        <p:txBody>
          <a:bodyPr/>
          <a:lstStyle>
            <a:lvl1pPr>
              <a:defRPr/>
            </a:lvl1pPr>
          </a:lstStyle>
          <a:p>
            <a:fld id="{B1B1C70B-2484-431A-AC6D-800BC6717F7D}" type="slidenum">
              <a:rPr lang="en-US" altLang="en-US"/>
              <a:pPr/>
              <a:t>‹#›</a:t>
            </a:fld>
            <a:endParaRPr lang="en-US" altLang="en-US"/>
          </a:p>
        </p:txBody>
      </p:sp>
    </p:spTree>
    <p:extLst>
      <p:ext uri="{BB962C8B-B14F-4D97-AF65-F5344CB8AC3E}">
        <p14:creationId xmlns:p14="http://schemas.microsoft.com/office/powerpoint/2010/main" val="395084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45A5-F3DD-2C20-65BE-066B14E66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D854F5-975E-84AC-8EFD-1BF59B6D4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54FD3-CDB5-8987-5E8A-B9DD9B9CC50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58FCAB1-3176-DF69-3DEE-189F135E707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CCCEEF9-CE94-1BA9-641D-F987F3DF2542}"/>
              </a:ext>
            </a:extLst>
          </p:cNvPr>
          <p:cNvSpPr>
            <a:spLocks noGrp="1"/>
          </p:cNvSpPr>
          <p:nvPr>
            <p:ph type="sldNum" sz="quarter" idx="12"/>
          </p:nvPr>
        </p:nvSpPr>
        <p:spPr/>
        <p:txBody>
          <a:bodyPr/>
          <a:lstStyle>
            <a:lvl1pPr>
              <a:defRPr/>
            </a:lvl1pPr>
          </a:lstStyle>
          <a:p>
            <a:fld id="{BD4846EF-FAFD-4469-86EF-8F65010A82A2}" type="slidenum">
              <a:rPr lang="en-US" altLang="en-US"/>
              <a:pPr/>
              <a:t>‹#›</a:t>
            </a:fld>
            <a:endParaRPr lang="en-US" altLang="en-US"/>
          </a:p>
        </p:txBody>
      </p:sp>
    </p:spTree>
    <p:extLst>
      <p:ext uri="{BB962C8B-B14F-4D97-AF65-F5344CB8AC3E}">
        <p14:creationId xmlns:p14="http://schemas.microsoft.com/office/powerpoint/2010/main" val="4182856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C718C-9EC9-4713-7BFC-280CBC7218E2}"/>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95C5F5-0CF4-207E-730F-3BDF4D614A6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7D3D96B-33C9-FEBA-B62B-D2321C46A9C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DACB197-543D-0808-7A9A-439476F19C6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EA701E1-7D64-B250-1616-5A4F7C5B7F7A}"/>
              </a:ext>
            </a:extLst>
          </p:cNvPr>
          <p:cNvSpPr>
            <a:spLocks noGrp="1"/>
          </p:cNvSpPr>
          <p:nvPr>
            <p:ph type="sldNum" sz="quarter" idx="12"/>
          </p:nvPr>
        </p:nvSpPr>
        <p:spPr/>
        <p:txBody>
          <a:bodyPr/>
          <a:lstStyle>
            <a:lvl1pPr>
              <a:defRPr/>
            </a:lvl1pPr>
          </a:lstStyle>
          <a:p>
            <a:fld id="{84D213CB-9EAA-41A9-B96A-818417D29A62}" type="slidenum">
              <a:rPr lang="en-US" altLang="en-US"/>
              <a:pPr/>
              <a:t>‹#›</a:t>
            </a:fld>
            <a:endParaRPr lang="en-US" altLang="en-US"/>
          </a:p>
        </p:txBody>
      </p:sp>
    </p:spTree>
    <p:extLst>
      <p:ext uri="{BB962C8B-B14F-4D97-AF65-F5344CB8AC3E}">
        <p14:creationId xmlns:p14="http://schemas.microsoft.com/office/powerpoint/2010/main" val="3153922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2161-9F8D-B62C-F638-9589D8C43A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B5975-30D5-403E-20EE-7807A2D383F0}"/>
              </a:ext>
            </a:extLst>
          </p:cNvPr>
          <p:cNvSpPr>
            <a:spLocks noGrp="1"/>
          </p:cNvSpPr>
          <p:nvPr>
            <p:ph sz="half" idx="1"/>
          </p:nvPr>
        </p:nvSpPr>
        <p:spPr>
          <a:xfrm>
            <a:off x="685800" y="17526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31DB1-6820-E0CD-82A3-8B0C956962A0}"/>
              </a:ext>
            </a:extLst>
          </p:cNvPr>
          <p:cNvSpPr>
            <a:spLocks noGrp="1"/>
          </p:cNvSpPr>
          <p:nvPr>
            <p:ph sz="half" idx="2"/>
          </p:nvPr>
        </p:nvSpPr>
        <p:spPr>
          <a:xfrm>
            <a:off x="4648200" y="1752600"/>
            <a:ext cx="381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D60C86-8788-A962-0918-79280FEFAAB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E16637B-0425-2893-8D67-853459C8E034}"/>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F7AB069-ED86-6533-F735-67FD8936462C}"/>
              </a:ext>
            </a:extLst>
          </p:cNvPr>
          <p:cNvSpPr>
            <a:spLocks noGrp="1"/>
          </p:cNvSpPr>
          <p:nvPr>
            <p:ph type="sldNum" sz="quarter" idx="12"/>
          </p:nvPr>
        </p:nvSpPr>
        <p:spPr/>
        <p:txBody>
          <a:bodyPr/>
          <a:lstStyle>
            <a:lvl1pPr>
              <a:defRPr/>
            </a:lvl1pPr>
          </a:lstStyle>
          <a:p>
            <a:fld id="{DDDFC5D0-8372-43B8-B823-14C288739FBF}" type="slidenum">
              <a:rPr lang="en-US" altLang="en-US"/>
              <a:pPr/>
              <a:t>‹#›</a:t>
            </a:fld>
            <a:endParaRPr lang="en-US" altLang="en-US"/>
          </a:p>
        </p:txBody>
      </p:sp>
    </p:spTree>
    <p:extLst>
      <p:ext uri="{BB962C8B-B14F-4D97-AF65-F5344CB8AC3E}">
        <p14:creationId xmlns:p14="http://schemas.microsoft.com/office/powerpoint/2010/main" val="22190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DBF3-5FA9-1CF0-09FF-7D859F56586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CA5B58-487A-80A3-583F-6F82EDB1BEB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D6CA6B-8B19-31A3-C1A2-DC2255E61EF6}"/>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E4706-95FA-DEC0-8A07-F1316F4596E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DE689C-3E44-7B94-8180-A4B7876B768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67BBCB-ED25-F4C8-6A80-6F9695DA4D2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B743353-643E-E007-2C8F-1B15955E222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2992C79-0CED-35C2-4299-1E5C037D6F30}"/>
              </a:ext>
            </a:extLst>
          </p:cNvPr>
          <p:cNvSpPr>
            <a:spLocks noGrp="1"/>
          </p:cNvSpPr>
          <p:nvPr>
            <p:ph type="sldNum" sz="quarter" idx="12"/>
          </p:nvPr>
        </p:nvSpPr>
        <p:spPr/>
        <p:txBody>
          <a:bodyPr/>
          <a:lstStyle>
            <a:lvl1pPr>
              <a:defRPr/>
            </a:lvl1pPr>
          </a:lstStyle>
          <a:p>
            <a:fld id="{1C3DA676-0ED4-4983-964E-DE3F84566401}" type="slidenum">
              <a:rPr lang="en-US" altLang="en-US"/>
              <a:pPr/>
              <a:t>‹#›</a:t>
            </a:fld>
            <a:endParaRPr lang="en-US" altLang="en-US"/>
          </a:p>
        </p:txBody>
      </p:sp>
    </p:spTree>
    <p:extLst>
      <p:ext uri="{BB962C8B-B14F-4D97-AF65-F5344CB8AC3E}">
        <p14:creationId xmlns:p14="http://schemas.microsoft.com/office/powerpoint/2010/main" val="245830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89F7-4BA1-64CE-A41F-8D6A4885FC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D0FBE3-6ABA-2838-2C77-E50F8C1B79E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D867CEF-C8CC-C5FA-9F66-542DAAD579DE}"/>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4ABF274-86BF-369A-A124-E9F5BD74B975}"/>
              </a:ext>
            </a:extLst>
          </p:cNvPr>
          <p:cNvSpPr>
            <a:spLocks noGrp="1"/>
          </p:cNvSpPr>
          <p:nvPr>
            <p:ph type="sldNum" sz="quarter" idx="12"/>
          </p:nvPr>
        </p:nvSpPr>
        <p:spPr/>
        <p:txBody>
          <a:bodyPr/>
          <a:lstStyle>
            <a:lvl1pPr>
              <a:defRPr/>
            </a:lvl1pPr>
          </a:lstStyle>
          <a:p>
            <a:fld id="{89A95329-666C-4B95-9C37-85E335ABF092}" type="slidenum">
              <a:rPr lang="en-US" altLang="en-US"/>
              <a:pPr/>
              <a:t>‹#›</a:t>
            </a:fld>
            <a:endParaRPr lang="en-US" altLang="en-US"/>
          </a:p>
        </p:txBody>
      </p:sp>
    </p:spTree>
    <p:extLst>
      <p:ext uri="{BB962C8B-B14F-4D97-AF65-F5344CB8AC3E}">
        <p14:creationId xmlns:p14="http://schemas.microsoft.com/office/powerpoint/2010/main" val="366779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B7699-1F4D-BF88-7A95-DC558FBEEAAF}"/>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5FCB0E1-EC2E-098A-411C-AB5C1102D236}"/>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A359222-0E47-3C86-8B7E-90545607CB5A}"/>
              </a:ext>
            </a:extLst>
          </p:cNvPr>
          <p:cNvSpPr>
            <a:spLocks noGrp="1"/>
          </p:cNvSpPr>
          <p:nvPr>
            <p:ph type="sldNum" sz="quarter" idx="12"/>
          </p:nvPr>
        </p:nvSpPr>
        <p:spPr/>
        <p:txBody>
          <a:bodyPr/>
          <a:lstStyle>
            <a:lvl1pPr>
              <a:defRPr/>
            </a:lvl1pPr>
          </a:lstStyle>
          <a:p>
            <a:fld id="{704592AA-2CB5-443B-8942-3DE09170A90C}" type="slidenum">
              <a:rPr lang="en-US" altLang="en-US"/>
              <a:pPr/>
              <a:t>‹#›</a:t>
            </a:fld>
            <a:endParaRPr lang="en-US" altLang="en-US"/>
          </a:p>
        </p:txBody>
      </p:sp>
    </p:spTree>
    <p:extLst>
      <p:ext uri="{BB962C8B-B14F-4D97-AF65-F5344CB8AC3E}">
        <p14:creationId xmlns:p14="http://schemas.microsoft.com/office/powerpoint/2010/main" val="189613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EF10B-1D79-AE73-A099-BCDA292B02E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1202BC-2134-646D-1170-0BC74D0A878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C78EE4-13E5-7CF3-E77B-BA31970B847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24554-9F55-F168-E509-300D03BB86A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057BFE2-73EF-2ADA-ED10-977A93A4C94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CCB4161-8C7C-D703-5A51-D1BF474B7EB6}"/>
              </a:ext>
            </a:extLst>
          </p:cNvPr>
          <p:cNvSpPr>
            <a:spLocks noGrp="1"/>
          </p:cNvSpPr>
          <p:nvPr>
            <p:ph type="sldNum" sz="quarter" idx="12"/>
          </p:nvPr>
        </p:nvSpPr>
        <p:spPr/>
        <p:txBody>
          <a:bodyPr/>
          <a:lstStyle>
            <a:lvl1pPr>
              <a:defRPr/>
            </a:lvl1pPr>
          </a:lstStyle>
          <a:p>
            <a:fld id="{EDB27218-5FBD-4A37-AE81-47FFCD1C5BDC}" type="slidenum">
              <a:rPr lang="en-US" altLang="en-US"/>
              <a:pPr/>
              <a:t>‹#›</a:t>
            </a:fld>
            <a:endParaRPr lang="en-US" altLang="en-US"/>
          </a:p>
        </p:txBody>
      </p:sp>
    </p:spTree>
    <p:extLst>
      <p:ext uri="{BB962C8B-B14F-4D97-AF65-F5344CB8AC3E}">
        <p14:creationId xmlns:p14="http://schemas.microsoft.com/office/powerpoint/2010/main" val="24310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BFA7-C2F0-06B9-F5C1-B53FBA44419C}"/>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551EE5-CDD4-EA2E-263A-7A94BC4E7DB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023BAB-92AB-7986-1F48-BAEEF680B6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F76BD-AEF3-05A2-C3F7-6C8624CC5B7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F5CAA70-D021-F739-85CB-809B8218E975}"/>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40EDD46-B80B-A936-1DFE-F277AD66D373}"/>
              </a:ext>
            </a:extLst>
          </p:cNvPr>
          <p:cNvSpPr>
            <a:spLocks noGrp="1"/>
          </p:cNvSpPr>
          <p:nvPr>
            <p:ph type="sldNum" sz="quarter" idx="12"/>
          </p:nvPr>
        </p:nvSpPr>
        <p:spPr/>
        <p:txBody>
          <a:bodyPr/>
          <a:lstStyle>
            <a:lvl1pPr>
              <a:defRPr/>
            </a:lvl1pPr>
          </a:lstStyle>
          <a:p>
            <a:fld id="{680AC38D-83FD-4E85-A87A-A0F481819F18}" type="slidenum">
              <a:rPr lang="en-US" altLang="en-US"/>
              <a:pPr/>
              <a:t>‹#›</a:t>
            </a:fld>
            <a:endParaRPr lang="en-US" altLang="en-US"/>
          </a:p>
        </p:txBody>
      </p:sp>
    </p:spTree>
    <p:extLst>
      <p:ext uri="{BB962C8B-B14F-4D97-AF65-F5344CB8AC3E}">
        <p14:creationId xmlns:p14="http://schemas.microsoft.com/office/powerpoint/2010/main" val="17578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DAC4B45-22DA-3123-03AB-62E82F07D63C}"/>
              </a:ext>
            </a:extLst>
          </p:cNvPr>
          <p:cNvSpPr>
            <a:spLocks noChangeArrowheads="1"/>
          </p:cNvSpPr>
          <p:nvPr/>
        </p:nvSpPr>
        <p:spPr bwMode="auto">
          <a:xfrm>
            <a:off x="757238" y="1370013"/>
            <a:ext cx="8080375" cy="155575"/>
          </a:xfrm>
          <a:prstGeom prst="rect">
            <a:avLst/>
          </a:prstGeom>
          <a:gradFill rotWithShape="0">
            <a:gsLst>
              <a:gs pos="0">
                <a:srgbClr val="CC0000"/>
              </a:gs>
              <a:gs pos="100000">
                <a:schemeClr val="tx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A50021"/>
              </a:solidFill>
            </a:endParaRPr>
          </a:p>
        </p:txBody>
      </p:sp>
      <p:sp>
        <p:nvSpPr>
          <p:cNvPr id="3075" name="Rectangle 3">
            <a:extLst>
              <a:ext uri="{FF2B5EF4-FFF2-40B4-BE49-F238E27FC236}">
                <a16:creationId xmlns:a16="http://schemas.microsoft.com/office/drawing/2014/main" id="{1B612068-23BF-2FD9-B52A-2CA0A9153663}"/>
              </a:ext>
            </a:extLst>
          </p:cNvPr>
          <p:cNvSpPr>
            <a:spLocks noGrp="1" noChangeArrowheads="1"/>
          </p:cNvSpPr>
          <p:nvPr>
            <p:ph type="title"/>
          </p:nvPr>
        </p:nvSpPr>
        <p:spPr bwMode="auto">
          <a:xfrm>
            <a:off x="1371600" y="3810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76" name="Rectangle 4">
            <a:extLst>
              <a:ext uri="{FF2B5EF4-FFF2-40B4-BE49-F238E27FC236}">
                <a16:creationId xmlns:a16="http://schemas.microsoft.com/office/drawing/2014/main" id="{970A2634-E371-F412-7A26-A9B630F0BDDE}"/>
              </a:ext>
            </a:extLst>
          </p:cNvPr>
          <p:cNvSpPr>
            <a:spLocks noGrp="1" noChangeArrowheads="1"/>
          </p:cNvSpPr>
          <p:nvPr>
            <p:ph type="body" idx="1"/>
          </p:nvPr>
        </p:nvSpPr>
        <p:spPr bwMode="auto">
          <a:xfrm>
            <a:off x="685800" y="17526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7" name="Rectangle 5">
            <a:extLst>
              <a:ext uri="{FF2B5EF4-FFF2-40B4-BE49-F238E27FC236}">
                <a16:creationId xmlns:a16="http://schemas.microsoft.com/office/drawing/2014/main" id="{0998EDBC-BF45-81D0-CF1C-1DDD17E13C3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en-US"/>
          </a:p>
        </p:txBody>
      </p:sp>
      <p:sp>
        <p:nvSpPr>
          <p:cNvPr id="3078" name="Rectangle 6">
            <a:extLst>
              <a:ext uri="{FF2B5EF4-FFF2-40B4-BE49-F238E27FC236}">
                <a16:creationId xmlns:a16="http://schemas.microsoft.com/office/drawing/2014/main" id="{FD1E6026-D662-75BA-5521-17A8B03B8EE2}"/>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3079" name="Rectangle 7">
            <a:extLst>
              <a:ext uri="{FF2B5EF4-FFF2-40B4-BE49-F238E27FC236}">
                <a16:creationId xmlns:a16="http://schemas.microsoft.com/office/drawing/2014/main" id="{F6F57220-24F3-BD02-AEB1-689D0373514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0C567A32-F756-45D3-BE47-ACC8B5A85477}" type="slidenum">
              <a:rPr lang="en-US" altLang="en-US"/>
              <a:pPr/>
              <a:t>‹#›</a:t>
            </a:fld>
            <a:endParaRPr lang="en-US" altLang="en-US"/>
          </a:p>
        </p:txBody>
      </p:sp>
      <p:graphicFrame>
        <p:nvGraphicFramePr>
          <p:cNvPr id="3102" name="Object 30">
            <a:extLst>
              <a:ext uri="{FF2B5EF4-FFF2-40B4-BE49-F238E27FC236}">
                <a16:creationId xmlns:a16="http://schemas.microsoft.com/office/drawing/2014/main" id="{A792EE94-1FE0-26DA-ABC9-4C320F2DC777}"/>
              </a:ext>
            </a:extLst>
          </p:cNvPr>
          <p:cNvGraphicFramePr>
            <a:graphicFrameLocks noChangeAspect="1"/>
          </p:cNvGraphicFramePr>
          <p:nvPr/>
        </p:nvGraphicFramePr>
        <p:xfrm>
          <a:off x="173038" y="514350"/>
          <a:ext cx="1050925" cy="1028700"/>
        </p:xfrm>
        <a:graphic>
          <a:graphicData uri="http://schemas.openxmlformats.org/presentationml/2006/ole">
            <mc:AlternateContent xmlns:mc="http://schemas.openxmlformats.org/markup-compatibility/2006">
              <mc:Choice xmlns:v="urn:schemas-microsoft-com:vml" Requires="v">
                <p:oleObj name="Photo Editor Photo" r:id="rId13" imgW="7380952" imgH="7228571" progId="MSPhotoEd.3">
                  <p:embed/>
                </p:oleObj>
              </mc:Choice>
              <mc:Fallback>
                <p:oleObj name="Photo Editor Photo" r:id="rId13" imgW="7380952" imgH="7228571" progId="MSPhotoEd.3">
                  <p:embed/>
                  <p:pic>
                    <p:nvPicPr>
                      <p:cNvPr id="3102" name="Object 30">
                        <a:extLst>
                          <a:ext uri="{FF2B5EF4-FFF2-40B4-BE49-F238E27FC236}">
                            <a16:creationId xmlns:a16="http://schemas.microsoft.com/office/drawing/2014/main" id="{A792EE94-1FE0-26DA-ABC9-4C320F2DC777}"/>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3038" y="514350"/>
                        <a:ext cx="1050925" cy="1028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Lucida Sans" panose="020B0602030504020204" pitchFamily="34" charset="0"/>
        </a:defRPr>
      </a:lvl2pPr>
      <a:lvl3pPr algn="l" rtl="0" fontAlgn="base">
        <a:spcBef>
          <a:spcPct val="0"/>
        </a:spcBef>
        <a:spcAft>
          <a:spcPct val="0"/>
        </a:spcAft>
        <a:defRPr sz="3600">
          <a:solidFill>
            <a:schemeClr val="tx1"/>
          </a:solidFill>
          <a:latin typeface="Lucida Sans" panose="020B0602030504020204" pitchFamily="34" charset="0"/>
        </a:defRPr>
      </a:lvl3pPr>
      <a:lvl4pPr algn="l" rtl="0" fontAlgn="base">
        <a:spcBef>
          <a:spcPct val="0"/>
        </a:spcBef>
        <a:spcAft>
          <a:spcPct val="0"/>
        </a:spcAft>
        <a:defRPr sz="3600">
          <a:solidFill>
            <a:schemeClr val="tx1"/>
          </a:solidFill>
          <a:latin typeface="Lucida Sans" panose="020B0602030504020204" pitchFamily="34" charset="0"/>
        </a:defRPr>
      </a:lvl4pPr>
      <a:lvl5pPr algn="l" rtl="0" fontAlgn="base">
        <a:spcBef>
          <a:spcPct val="0"/>
        </a:spcBef>
        <a:spcAft>
          <a:spcPct val="0"/>
        </a:spcAft>
        <a:defRPr sz="3600">
          <a:solidFill>
            <a:schemeClr val="tx1"/>
          </a:solidFill>
          <a:latin typeface="Lucida Sans" panose="020B0602030504020204" pitchFamily="34" charset="0"/>
        </a:defRPr>
      </a:lvl5pPr>
      <a:lvl6pPr marL="457200" algn="l" rtl="0" fontAlgn="base">
        <a:spcBef>
          <a:spcPct val="0"/>
        </a:spcBef>
        <a:spcAft>
          <a:spcPct val="0"/>
        </a:spcAft>
        <a:defRPr sz="3600">
          <a:solidFill>
            <a:schemeClr val="tx1"/>
          </a:solidFill>
          <a:latin typeface="Lucida Sans" panose="020B0602030504020204" pitchFamily="34" charset="0"/>
        </a:defRPr>
      </a:lvl6pPr>
      <a:lvl7pPr marL="914400" algn="l" rtl="0" fontAlgn="base">
        <a:spcBef>
          <a:spcPct val="0"/>
        </a:spcBef>
        <a:spcAft>
          <a:spcPct val="0"/>
        </a:spcAft>
        <a:defRPr sz="3600">
          <a:solidFill>
            <a:schemeClr val="tx1"/>
          </a:solidFill>
          <a:latin typeface="Lucida Sans" panose="020B0602030504020204" pitchFamily="34" charset="0"/>
        </a:defRPr>
      </a:lvl7pPr>
      <a:lvl8pPr marL="1371600" algn="l" rtl="0" fontAlgn="base">
        <a:spcBef>
          <a:spcPct val="0"/>
        </a:spcBef>
        <a:spcAft>
          <a:spcPct val="0"/>
        </a:spcAft>
        <a:defRPr sz="3600">
          <a:solidFill>
            <a:schemeClr val="tx1"/>
          </a:solidFill>
          <a:latin typeface="Lucida Sans" panose="020B0602030504020204" pitchFamily="34" charset="0"/>
        </a:defRPr>
      </a:lvl8pPr>
      <a:lvl9pPr marL="1828800" algn="l" rtl="0" fontAlgn="base">
        <a:spcBef>
          <a:spcPct val="0"/>
        </a:spcBef>
        <a:spcAft>
          <a:spcPct val="0"/>
        </a:spcAft>
        <a:defRPr sz="3600">
          <a:solidFill>
            <a:schemeClr val="tx1"/>
          </a:solidFill>
          <a:latin typeface="Lucida Sans" panose="020B0602030504020204" pitchFamily="34" charset="0"/>
        </a:defRPr>
      </a:lvl9pPr>
    </p:titleStyle>
    <p:body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432C0FC4-9D8F-67BA-FD8D-3A02888B2352}"/>
              </a:ext>
            </a:extLst>
          </p:cNvPr>
          <p:cNvSpPr>
            <a:spLocks noGrp="1" noChangeArrowheads="1"/>
          </p:cNvSpPr>
          <p:nvPr>
            <p:ph type="ctrTitle"/>
          </p:nvPr>
        </p:nvSpPr>
        <p:spPr>
          <a:xfrm>
            <a:off x="417513" y="681038"/>
            <a:ext cx="8345487" cy="1289050"/>
          </a:xfrm>
        </p:spPr>
        <p:txBody>
          <a:bodyPr/>
          <a:lstStyle/>
          <a:p>
            <a:r>
              <a:rPr lang="en-US" altLang="en-US"/>
              <a:t>Seven Lectures on Statistical Parsing</a:t>
            </a:r>
          </a:p>
        </p:txBody>
      </p:sp>
      <p:sp>
        <p:nvSpPr>
          <p:cNvPr id="257027" name="Rectangle 3">
            <a:extLst>
              <a:ext uri="{FF2B5EF4-FFF2-40B4-BE49-F238E27FC236}">
                <a16:creationId xmlns:a16="http://schemas.microsoft.com/office/drawing/2014/main" id="{36E4DA93-64CF-C109-0775-CAD440691DF1}"/>
              </a:ext>
            </a:extLst>
          </p:cNvPr>
          <p:cNvSpPr>
            <a:spLocks noGrp="1" noChangeArrowheads="1"/>
          </p:cNvSpPr>
          <p:nvPr>
            <p:ph type="subTitle" idx="1"/>
          </p:nvPr>
        </p:nvSpPr>
        <p:spPr/>
        <p:txBody>
          <a:bodyPr/>
          <a:lstStyle/>
          <a:p>
            <a:r>
              <a:rPr lang="en-US" altLang="en-US"/>
              <a:t>Christopher Manning</a:t>
            </a:r>
          </a:p>
          <a:p>
            <a:r>
              <a:rPr lang="en-US" altLang="en-US"/>
              <a:t>LSA Linguistic Institute 2007 </a:t>
            </a:r>
          </a:p>
          <a:p>
            <a:r>
              <a:rPr lang="en-US" altLang="en-US"/>
              <a:t>LSA 354</a:t>
            </a:r>
          </a:p>
          <a:p>
            <a:r>
              <a:rPr lang="en-US" altLang="en-US"/>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B81AAEFA-A748-0A19-EF6C-862A5B11DE53}"/>
              </a:ext>
            </a:extLst>
          </p:cNvPr>
          <p:cNvSpPr>
            <a:spLocks noGrp="1" noChangeArrowheads="1"/>
          </p:cNvSpPr>
          <p:nvPr>
            <p:ph type="title"/>
          </p:nvPr>
        </p:nvSpPr>
        <p:spPr/>
        <p:txBody>
          <a:bodyPr/>
          <a:lstStyle/>
          <a:p>
            <a:r>
              <a:rPr lang="en-US" altLang="en-US" sz="2800"/>
              <a:t>Why is NLU difficult? The hidden structure of language is hugely ambiguous</a:t>
            </a:r>
            <a:r>
              <a:rPr lang="en-US" altLang="en-US"/>
              <a:t> </a:t>
            </a:r>
          </a:p>
        </p:txBody>
      </p:sp>
      <p:sp>
        <p:nvSpPr>
          <p:cNvPr id="333827" name="Rectangle 3">
            <a:extLst>
              <a:ext uri="{FF2B5EF4-FFF2-40B4-BE49-F238E27FC236}">
                <a16:creationId xmlns:a16="http://schemas.microsoft.com/office/drawing/2014/main" id="{0A3B8A6E-9F45-4779-348D-01F91128BF9F}"/>
              </a:ext>
            </a:extLst>
          </p:cNvPr>
          <p:cNvSpPr>
            <a:spLocks noGrp="1" noChangeArrowheads="1"/>
          </p:cNvSpPr>
          <p:nvPr>
            <p:ph type="body" idx="1"/>
          </p:nvPr>
        </p:nvSpPr>
        <p:spPr/>
        <p:txBody>
          <a:bodyPr/>
          <a:lstStyle/>
          <a:p>
            <a:r>
              <a:rPr lang="en-US" altLang="en-US"/>
              <a:t>Tree for: </a:t>
            </a:r>
            <a:r>
              <a:rPr lang="en-US" altLang="en-US" i="1"/>
              <a:t>Fed raises interest rates 0.5% in effort to control inflation </a:t>
            </a:r>
            <a:r>
              <a:rPr lang="en-US" altLang="en-US"/>
              <a:t> </a:t>
            </a:r>
            <a:r>
              <a:rPr lang="en-US" altLang="en-US" sz="1600"/>
              <a:t>(</a:t>
            </a:r>
            <a:r>
              <a:rPr lang="en-US" altLang="en-US" sz="1600" i="1"/>
              <a:t>NYT</a:t>
            </a:r>
            <a:r>
              <a:rPr lang="en-US" altLang="en-US" sz="1600"/>
              <a:t>  headline 5/17/00)</a:t>
            </a:r>
          </a:p>
          <a:p>
            <a:endParaRPr lang="en-US" altLang="en-US" sz="1600"/>
          </a:p>
        </p:txBody>
      </p:sp>
      <p:pic>
        <p:nvPicPr>
          <p:cNvPr id="333828" name="Picture 4">
            <a:extLst>
              <a:ext uri="{FF2B5EF4-FFF2-40B4-BE49-F238E27FC236}">
                <a16:creationId xmlns:a16="http://schemas.microsoft.com/office/drawing/2014/main" id="{710556D5-BB9B-DDD4-2E1C-5F355835A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30550"/>
            <a:ext cx="6286500" cy="34321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28AB55E3-2A30-D466-DA22-D71E8095EA9A}"/>
              </a:ext>
            </a:extLst>
          </p:cNvPr>
          <p:cNvSpPr>
            <a:spLocks noGrp="1" noChangeArrowheads="1"/>
          </p:cNvSpPr>
          <p:nvPr>
            <p:ph type="title"/>
          </p:nvPr>
        </p:nvSpPr>
        <p:spPr/>
        <p:txBody>
          <a:bodyPr/>
          <a:lstStyle/>
          <a:p>
            <a:r>
              <a:rPr lang="en-US" altLang="en-US"/>
              <a:t>Where are the ambiguities?</a:t>
            </a:r>
          </a:p>
        </p:txBody>
      </p:sp>
      <p:pic>
        <p:nvPicPr>
          <p:cNvPr id="334851" name="Picture 3">
            <a:extLst>
              <a:ext uri="{FF2B5EF4-FFF2-40B4-BE49-F238E27FC236}">
                <a16:creationId xmlns:a16="http://schemas.microsoft.com/office/drawing/2014/main" id="{CEC1FE70-42F4-3226-3075-4A02A0FA1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838325"/>
            <a:ext cx="7972425" cy="4714875"/>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5874" name="Picture 2">
            <a:extLst>
              <a:ext uri="{FF2B5EF4-FFF2-40B4-BE49-F238E27FC236}">
                <a16:creationId xmlns:a16="http://schemas.microsoft.com/office/drawing/2014/main" id="{F1A440B2-4070-D7D4-516C-E6B9A2FE9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505200"/>
            <a:ext cx="3124200" cy="304323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875" name="Picture 3">
            <a:extLst>
              <a:ext uri="{FF2B5EF4-FFF2-40B4-BE49-F238E27FC236}">
                <a16:creationId xmlns:a16="http://schemas.microsoft.com/office/drawing/2014/main" id="{49E90AE4-3872-63AF-07AC-90AFF6A2A8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2895600" cy="281463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5876" name="Picture 4">
            <a:extLst>
              <a:ext uri="{FF2B5EF4-FFF2-40B4-BE49-F238E27FC236}">
                <a16:creationId xmlns:a16="http://schemas.microsoft.com/office/drawing/2014/main" id="{B620D8FF-4884-3161-449D-38B59DB9FD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721100"/>
            <a:ext cx="3905250" cy="2908300"/>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5877" name="Rectangle 5">
            <a:extLst>
              <a:ext uri="{FF2B5EF4-FFF2-40B4-BE49-F238E27FC236}">
                <a16:creationId xmlns:a16="http://schemas.microsoft.com/office/drawing/2014/main" id="{23B92E0F-3F24-2E68-3A96-438ADE7E9312}"/>
              </a:ext>
            </a:extLst>
          </p:cNvPr>
          <p:cNvSpPr>
            <a:spLocks noGrp="1" noChangeArrowheads="1"/>
          </p:cNvSpPr>
          <p:nvPr>
            <p:ph type="title"/>
          </p:nvPr>
        </p:nvSpPr>
        <p:spPr/>
        <p:txBody>
          <a:bodyPr/>
          <a:lstStyle/>
          <a:p>
            <a:r>
              <a:rPr lang="en-US" altLang="en-US"/>
              <a:t>The bad effects of V/N ambiguities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a:extLst>
              <a:ext uri="{FF2B5EF4-FFF2-40B4-BE49-F238E27FC236}">
                <a16:creationId xmlns:a16="http://schemas.microsoft.com/office/drawing/2014/main" id="{BB351E4A-8C21-9E6D-48A8-92AA46AC100B}"/>
              </a:ext>
            </a:extLst>
          </p:cNvPr>
          <p:cNvSpPr>
            <a:spLocks noGrp="1" noChangeArrowheads="1"/>
          </p:cNvSpPr>
          <p:nvPr>
            <p:ph type="title"/>
          </p:nvPr>
        </p:nvSpPr>
        <p:spPr/>
        <p:txBody>
          <a:bodyPr/>
          <a:lstStyle/>
          <a:p>
            <a:r>
              <a:rPr lang="en-US" altLang="en-US"/>
              <a:t>Ambiguity: natural languages vs. programming languages</a:t>
            </a:r>
          </a:p>
        </p:txBody>
      </p:sp>
      <p:sp>
        <p:nvSpPr>
          <p:cNvPr id="359427" name="Rectangle 3">
            <a:extLst>
              <a:ext uri="{FF2B5EF4-FFF2-40B4-BE49-F238E27FC236}">
                <a16:creationId xmlns:a16="http://schemas.microsoft.com/office/drawing/2014/main" id="{600FD417-9C3A-7793-F5EA-E29302A9D02E}"/>
              </a:ext>
            </a:extLst>
          </p:cNvPr>
          <p:cNvSpPr>
            <a:spLocks noGrp="1" noChangeArrowheads="1"/>
          </p:cNvSpPr>
          <p:nvPr>
            <p:ph type="body" idx="1"/>
          </p:nvPr>
        </p:nvSpPr>
        <p:spPr/>
        <p:txBody>
          <a:bodyPr/>
          <a:lstStyle/>
          <a:p>
            <a:r>
              <a:rPr lang="en-US" altLang="en-US"/>
              <a:t>Programming languages have only local ambiguities, which a parser can resolve with lookahead (and conventions)</a:t>
            </a:r>
          </a:p>
          <a:p>
            <a:pPr lvl="1"/>
            <a:endParaRPr lang="en-US" altLang="en-US"/>
          </a:p>
          <a:p>
            <a:r>
              <a:rPr lang="en-US" altLang="en-US"/>
              <a:t>Natural languages have global ambiguities</a:t>
            </a:r>
          </a:p>
          <a:p>
            <a:pPr lvl="1"/>
            <a:r>
              <a:rPr lang="en-US" altLang="en-US" i="1"/>
              <a:t>I saw that gasoline can explode</a:t>
            </a:r>
          </a:p>
          <a:p>
            <a:pPr lvl="1"/>
            <a:endParaRPr lang="en-US" altLang="en-US"/>
          </a:p>
          <a:p>
            <a:pPr lvl="1"/>
            <a:r>
              <a:rPr lang="en-US" altLang="en-US"/>
              <a:t>“Construe an </a:t>
            </a:r>
            <a:r>
              <a:rPr lang="en-US" altLang="en-US" b="1"/>
              <a:t>else</a:t>
            </a:r>
            <a:r>
              <a:rPr lang="en-US" altLang="en-US"/>
              <a:t> statement with which </a:t>
            </a:r>
            <a:r>
              <a:rPr lang="en-US" altLang="en-US" b="1"/>
              <a:t>if</a:t>
            </a:r>
            <a:r>
              <a:rPr lang="en-US" altLang="en-US"/>
              <a:t> makes most sense.”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EEA9AF8-62FE-ED32-958B-170A5A83AE17}"/>
              </a:ext>
            </a:extLst>
          </p:cNvPr>
          <p:cNvSpPr>
            <a:spLocks noGrp="1" noChangeArrowheads="1"/>
          </p:cNvSpPr>
          <p:nvPr>
            <p:ph type="title"/>
          </p:nvPr>
        </p:nvSpPr>
        <p:spPr/>
        <p:txBody>
          <a:bodyPr/>
          <a:lstStyle/>
          <a:p>
            <a:r>
              <a:rPr lang="en-US" altLang="en-US"/>
              <a:t>Classical NLP Parsing</a:t>
            </a:r>
          </a:p>
        </p:txBody>
      </p:sp>
      <p:sp>
        <p:nvSpPr>
          <p:cNvPr id="339971" name="Rectangle 3">
            <a:extLst>
              <a:ext uri="{FF2B5EF4-FFF2-40B4-BE49-F238E27FC236}">
                <a16:creationId xmlns:a16="http://schemas.microsoft.com/office/drawing/2014/main" id="{3E479346-00C1-A6E7-81B3-1D5C0D43234B}"/>
              </a:ext>
            </a:extLst>
          </p:cNvPr>
          <p:cNvSpPr>
            <a:spLocks noGrp="1" noChangeArrowheads="1"/>
          </p:cNvSpPr>
          <p:nvPr>
            <p:ph type="body" idx="1"/>
          </p:nvPr>
        </p:nvSpPr>
        <p:spPr/>
        <p:txBody>
          <a:bodyPr/>
          <a:lstStyle/>
          <a:p>
            <a:pPr>
              <a:lnSpc>
                <a:spcPct val="90000"/>
              </a:lnSpc>
            </a:pPr>
            <a:r>
              <a:rPr lang="en-US" altLang="en-US"/>
              <a:t>Wrote symbolic grammar and lexicon</a:t>
            </a:r>
          </a:p>
          <a:p>
            <a:pPr lvl="1">
              <a:lnSpc>
                <a:spcPct val="90000"/>
              </a:lnSpc>
            </a:pPr>
            <a:r>
              <a:rPr lang="en-US" altLang="en-US"/>
              <a:t>S </a:t>
            </a:r>
            <a:r>
              <a:rPr lang="en-US" altLang="en-US">
                <a:sym typeface="Symbol" panose="05050102010706020507" pitchFamily="18" charset="2"/>
              </a:rPr>
              <a:t> NP VP			NN  </a:t>
            </a:r>
            <a:r>
              <a:rPr lang="en-US" altLang="en-US" i="1">
                <a:sym typeface="Symbol" panose="05050102010706020507" pitchFamily="18" charset="2"/>
              </a:rPr>
              <a:t>interest</a:t>
            </a:r>
            <a:endParaRPr lang="en-US" altLang="en-US">
              <a:sym typeface="Symbol" panose="05050102010706020507" pitchFamily="18" charset="2"/>
            </a:endParaRPr>
          </a:p>
          <a:p>
            <a:pPr lvl="1">
              <a:lnSpc>
                <a:spcPct val="90000"/>
              </a:lnSpc>
            </a:pPr>
            <a:r>
              <a:rPr lang="en-US" altLang="en-US">
                <a:sym typeface="Symbol" panose="05050102010706020507" pitchFamily="18" charset="2"/>
              </a:rPr>
              <a:t>NP  (DT) NN			NNS  </a:t>
            </a:r>
            <a:r>
              <a:rPr lang="en-US" altLang="en-US" i="1">
                <a:sym typeface="Symbol" panose="05050102010706020507" pitchFamily="18" charset="2"/>
              </a:rPr>
              <a:t>rates</a:t>
            </a:r>
          </a:p>
          <a:p>
            <a:pPr lvl="1">
              <a:lnSpc>
                <a:spcPct val="90000"/>
              </a:lnSpc>
            </a:pPr>
            <a:r>
              <a:rPr lang="en-US" altLang="en-US">
                <a:sym typeface="Symbol" panose="05050102010706020507" pitchFamily="18" charset="2"/>
              </a:rPr>
              <a:t>NP  NN NNS			NNS  </a:t>
            </a:r>
            <a:r>
              <a:rPr lang="en-US" altLang="en-US" i="1">
                <a:sym typeface="Symbol" panose="05050102010706020507" pitchFamily="18" charset="2"/>
              </a:rPr>
              <a:t>raises</a:t>
            </a:r>
            <a:endParaRPr lang="en-US" altLang="en-US">
              <a:sym typeface="Symbol" panose="05050102010706020507" pitchFamily="18" charset="2"/>
            </a:endParaRPr>
          </a:p>
          <a:p>
            <a:pPr lvl="1">
              <a:lnSpc>
                <a:spcPct val="90000"/>
              </a:lnSpc>
            </a:pPr>
            <a:r>
              <a:rPr lang="en-US" altLang="en-US">
                <a:sym typeface="Symbol" panose="05050102010706020507" pitchFamily="18" charset="2"/>
              </a:rPr>
              <a:t>NP  NNP			VBP  </a:t>
            </a:r>
            <a:r>
              <a:rPr lang="en-US" altLang="en-US" i="1">
                <a:sym typeface="Symbol" panose="05050102010706020507" pitchFamily="18" charset="2"/>
              </a:rPr>
              <a:t>interest</a:t>
            </a:r>
          </a:p>
          <a:p>
            <a:pPr lvl="1">
              <a:lnSpc>
                <a:spcPct val="90000"/>
              </a:lnSpc>
            </a:pPr>
            <a:r>
              <a:rPr lang="en-US" altLang="en-US">
                <a:sym typeface="Symbol" panose="05050102010706020507" pitchFamily="18" charset="2"/>
              </a:rPr>
              <a:t>VP   V NP			VBZ  </a:t>
            </a:r>
            <a:r>
              <a:rPr lang="en-US" altLang="en-US" i="1">
                <a:sym typeface="Symbol" panose="05050102010706020507" pitchFamily="18" charset="2"/>
              </a:rPr>
              <a:t>rates</a:t>
            </a:r>
          </a:p>
          <a:p>
            <a:pPr lvl="1">
              <a:lnSpc>
                <a:spcPct val="90000"/>
              </a:lnSpc>
            </a:pPr>
            <a:r>
              <a:rPr lang="en-US" altLang="en-US" i="1">
                <a:sym typeface="Symbol" panose="05050102010706020507" pitchFamily="18" charset="2"/>
              </a:rPr>
              <a:t>…</a:t>
            </a:r>
          </a:p>
          <a:p>
            <a:pPr>
              <a:lnSpc>
                <a:spcPct val="90000"/>
              </a:lnSpc>
            </a:pPr>
            <a:r>
              <a:rPr lang="en-US" altLang="en-US">
                <a:sym typeface="Symbol" panose="05050102010706020507" pitchFamily="18" charset="2"/>
              </a:rPr>
              <a:t>Used proof systems to prove parses from words</a:t>
            </a:r>
          </a:p>
          <a:p>
            <a:pPr>
              <a:lnSpc>
                <a:spcPct val="90000"/>
              </a:lnSpc>
              <a:buFont typeface="Times" panose="02020603050405020304" pitchFamily="18" charset="0"/>
              <a:buNone/>
            </a:pPr>
            <a:endParaRPr lang="en-US" altLang="en-US" sz="700">
              <a:sym typeface="Symbol" panose="05050102010706020507" pitchFamily="18" charset="2"/>
            </a:endParaRPr>
          </a:p>
          <a:p>
            <a:pPr>
              <a:lnSpc>
                <a:spcPct val="90000"/>
              </a:lnSpc>
            </a:pPr>
            <a:r>
              <a:rPr lang="en-US" altLang="en-US">
                <a:sym typeface="Symbol" panose="05050102010706020507" pitchFamily="18" charset="2"/>
              </a:rPr>
              <a:t>This scaled very badly and didn’t give coverage</a:t>
            </a:r>
          </a:p>
          <a:p>
            <a:pPr lvl="1">
              <a:lnSpc>
                <a:spcPct val="90000"/>
              </a:lnSpc>
            </a:pPr>
            <a:r>
              <a:rPr lang="en-US" altLang="en-US">
                <a:sym typeface="Symbol" panose="05050102010706020507" pitchFamily="18" charset="2"/>
              </a:rPr>
              <a:t>Minimal grammar on “Fed raises” sentence: 36 parses</a:t>
            </a:r>
          </a:p>
          <a:p>
            <a:pPr lvl="1">
              <a:lnSpc>
                <a:spcPct val="90000"/>
              </a:lnSpc>
            </a:pPr>
            <a:r>
              <a:rPr lang="en-US" altLang="en-US">
                <a:sym typeface="Symbol" panose="05050102010706020507" pitchFamily="18" charset="2"/>
              </a:rPr>
              <a:t>Simple 10 rule grammar: 592 parses</a:t>
            </a:r>
          </a:p>
          <a:p>
            <a:pPr lvl="1">
              <a:lnSpc>
                <a:spcPct val="90000"/>
              </a:lnSpc>
            </a:pPr>
            <a:r>
              <a:rPr lang="en-US" altLang="en-US">
                <a:sym typeface="Symbol" panose="05050102010706020507" pitchFamily="18" charset="2"/>
              </a:rPr>
              <a:t>Real-size broad-coverage grammar: millions of parses</a:t>
            </a:r>
            <a:endParaRPr lang="en-US" altLang="en-US" i="1">
              <a:sym typeface="Symbol" panose="05050102010706020507"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13AE1117-573B-65EF-B6A8-73B517F032DF}"/>
              </a:ext>
            </a:extLst>
          </p:cNvPr>
          <p:cNvSpPr>
            <a:spLocks noGrp="1" noChangeArrowheads="1"/>
          </p:cNvSpPr>
          <p:nvPr>
            <p:ph type="title"/>
          </p:nvPr>
        </p:nvSpPr>
        <p:spPr/>
        <p:txBody>
          <a:bodyPr/>
          <a:lstStyle/>
          <a:p>
            <a:r>
              <a:rPr lang="en-US" altLang="en-US"/>
              <a:t>Classical NLP Parsing:</a:t>
            </a:r>
            <a:br>
              <a:rPr lang="en-US" altLang="en-US"/>
            </a:br>
            <a:r>
              <a:rPr lang="en-US" altLang="en-US"/>
              <a:t>The problem and its solution</a:t>
            </a:r>
          </a:p>
        </p:txBody>
      </p:sp>
      <p:sp>
        <p:nvSpPr>
          <p:cNvPr id="342019" name="Rectangle 3">
            <a:extLst>
              <a:ext uri="{FF2B5EF4-FFF2-40B4-BE49-F238E27FC236}">
                <a16:creationId xmlns:a16="http://schemas.microsoft.com/office/drawing/2014/main" id="{3B679A74-6A96-3CF0-26F6-65AFBD8B7347}"/>
              </a:ext>
            </a:extLst>
          </p:cNvPr>
          <p:cNvSpPr>
            <a:spLocks noGrp="1" noChangeArrowheads="1"/>
          </p:cNvSpPr>
          <p:nvPr>
            <p:ph type="body" idx="1"/>
          </p:nvPr>
        </p:nvSpPr>
        <p:spPr/>
        <p:txBody>
          <a:bodyPr/>
          <a:lstStyle/>
          <a:p>
            <a:r>
              <a:rPr lang="en-US" altLang="en-US"/>
              <a:t>Very constrained grammars attempt to limit unlikely/weird parses for sentences</a:t>
            </a:r>
          </a:p>
          <a:p>
            <a:pPr lvl="1"/>
            <a:r>
              <a:rPr lang="en-US" altLang="en-US"/>
              <a:t>But the attempt make the grammars not robust: many sentences have no parse</a:t>
            </a:r>
          </a:p>
          <a:p>
            <a:r>
              <a:rPr lang="en-US" altLang="en-US"/>
              <a:t>A less constrained grammar can parse more sentences</a:t>
            </a:r>
          </a:p>
          <a:p>
            <a:pPr lvl="1"/>
            <a:r>
              <a:rPr lang="en-US" altLang="en-US"/>
              <a:t>But simple sentences end up with ever more parses</a:t>
            </a:r>
          </a:p>
          <a:p>
            <a:r>
              <a:rPr lang="en-US" altLang="en-US"/>
              <a:t>Solution: We need mechanisms that allow us to find the most likely parse(s)</a:t>
            </a:r>
          </a:p>
          <a:p>
            <a:pPr lvl="1"/>
            <a:r>
              <a:rPr lang="en-US" altLang="en-US"/>
              <a:t>Statistical parsing lets us work with very loose grammars that admit millions of parses for sentences but to still quickly find the best parse(s)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8F8B0D4-A2E5-0B17-F22C-438B51008CE5}"/>
              </a:ext>
            </a:extLst>
          </p:cNvPr>
          <p:cNvSpPr>
            <a:spLocks noGrp="1" noChangeArrowheads="1"/>
          </p:cNvSpPr>
          <p:nvPr>
            <p:ph type="title"/>
          </p:nvPr>
        </p:nvSpPr>
        <p:spPr/>
        <p:txBody>
          <a:bodyPr/>
          <a:lstStyle/>
          <a:p>
            <a:r>
              <a:rPr lang="en-US" altLang="en-US"/>
              <a:t>The rise of annotated data:</a:t>
            </a:r>
            <a:br>
              <a:rPr lang="en-US" altLang="en-US"/>
            </a:br>
            <a:r>
              <a:rPr lang="en-US" altLang="en-US"/>
              <a:t>The Penn Treebank</a:t>
            </a:r>
          </a:p>
        </p:txBody>
      </p:sp>
      <p:sp>
        <p:nvSpPr>
          <p:cNvPr id="331779" name="Rectangle 3">
            <a:extLst>
              <a:ext uri="{FF2B5EF4-FFF2-40B4-BE49-F238E27FC236}">
                <a16:creationId xmlns:a16="http://schemas.microsoft.com/office/drawing/2014/main" id="{6F0CDFF7-209B-CD99-29F6-DF5C39FC3C38}"/>
              </a:ext>
            </a:extLst>
          </p:cNvPr>
          <p:cNvSpPr>
            <a:spLocks noGrp="1" noChangeArrowheads="1"/>
          </p:cNvSpPr>
          <p:nvPr>
            <p:ph type="body" idx="1"/>
          </p:nvPr>
        </p:nvSpPr>
        <p:spPr>
          <a:xfrm>
            <a:off x="685800" y="1752600"/>
            <a:ext cx="8051800" cy="4495800"/>
          </a:xfrm>
        </p:spPr>
        <p:txBody>
          <a:bodyPr/>
          <a:lstStyle/>
          <a:p>
            <a:pPr>
              <a:lnSpc>
                <a:spcPct val="80000"/>
              </a:lnSpc>
              <a:buFont typeface="Times" panose="02020603050405020304" pitchFamily="18" charset="0"/>
              <a:buNone/>
            </a:pPr>
            <a:r>
              <a:rPr lang="en-US" altLang="en-US" sz="1600"/>
              <a:t>( (S</a:t>
            </a:r>
          </a:p>
          <a:p>
            <a:pPr>
              <a:lnSpc>
                <a:spcPct val="70000"/>
              </a:lnSpc>
              <a:buFont typeface="Times" panose="02020603050405020304" pitchFamily="18" charset="0"/>
              <a:buNone/>
            </a:pPr>
            <a:r>
              <a:rPr lang="en-US" altLang="en-US" sz="1600"/>
              <a:t>    (NP-SBJ (DT The) (NN move))</a:t>
            </a:r>
          </a:p>
          <a:p>
            <a:pPr>
              <a:lnSpc>
                <a:spcPct val="70000"/>
              </a:lnSpc>
              <a:buFont typeface="Times" panose="02020603050405020304" pitchFamily="18" charset="0"/>
              <a:buNone/>
            </a:pPr>
            <a:r>
              <a:rPr lang="en-US" altLang="en-US" sz="1600"/>
              <a:t>    (VP (VBD followed)</a:t>
            </a:r>
          </a:p>
          <a:p>
            <a:pPr>
              <a:lnSpc>
                <a:spcPct val="70000"/>
              </a:lnSpc>
              <a:buFont typeface="Times" panose="02020603050405020304" pitchFamily="18" charset="0"/>
              <a:buNone/>
            </a:pPr>
            <a:r>
              <a:rPr lang="en-US" altLang="en-US" sz="1600"/>
              <a:t>      (NP</a:t>
            </a:r>
          </a:p>
          <a:p>
            <a:pPr>
              <a:lnSpc>
                <a:spcPct val="70000"/>
              </a:lnSpc>
              <a:buFont typeface="Times" panose="02020603050405020304" pitchFamily="18" charset="0"/>
              <a:buNone/>
            </a:pPr>
            <a:r>
              <a:rPr lang="en-US" altLang="en-US" sz="1600"/>
              <a:t>        (NP (DT a) (NN round))</a:t>
            </a:r>
          </a:p>
          <a:p>
            <a:pPr>
              <a:lnSpc>
                <a:spcPct val="70000"/>
              </a:lnSpc>
              <a:buFont typeface="Times" panose="02020603050405020304" pitchFamily="18" charset="0"/>
              <a:buNone/>
            </a:pPr>
            <a:r>
              <a:rPr lang="en-US" altLang="en-US" sz="1600"/>
              <a:t>        (PP (IN of)</a:t>
            </a:r>
          </a:p>
          <a:p>
            <a:pPr>
              <a:lnSpc>
                <a:spcPct val="70000"/>
              </a:lnSpc>
              <a:buFont typeface="Times" panose="02020603050405020304" pitchFamily="18" charset="0"/>
              <a:buNone/>
            </a:pPr>
            <a:r>
              <a:rPr lang="en-US" altLang="en-US" sz="1600"/>
              <a:t>          (NP</a:t>
            </a:r>
          </a:p>
          <a:p>
            <a:pPr>
              <a:lnSpc>
                <a:spcPct val="70000"/>
              </a:lnSpc>
              <a:buFont typeface="Times" panose="02020603050405020304" pitchFamily="18" charset="0"/>
              <a:buNone/>
            </a:pPr>
            <a:r>
              <a:rPr lang="en-US" altLang="en-US" sz="1600"/>
              <a:t>            (NP (JJ similar) (NNS increases))</a:t>
            </a:r>
          </a:p>
          <a:p>
            <a:pPr>
              <a:lnSpc>
                <a:spcPct val="70000"/>
              </a:lnSpc>
              <a:buFont typeface="Times" panose="02020603050405020304" pitchFamily="18" charset="0"/>
              <a:buNone/>
            </a:pPr>
            <a:r>
              <a:rPr lang="en-US" altLang="en-US" sz="1600"/>
              <a:t>            (PP (IN by)</a:t>
            </a:r>
          </a:p>
          <a:p>
            <a:pPr>
              <a:lnSpc>
                <a:spcPct val="70000"/>
              </a:lnSpc>
              <a:buFont typeface="Times" panose="02020603050405020304" pitchFamily="18" charset="0"/>
              <a:buNone/>
            </a:pPr>
            <a:r>
              <a:rPr lang="en-US" altLang="en-US" sz="1600"/>
              <a:t>              (NP (JJ other) (NNS lenders)))</a:t>
            </a:r>
          </a:p>
          <a:p>
            <a:pPr>
              <a:lnSpc>
                <a:spcPct val="70000"/>
              </a:lnSpc>
              <a:buFont typeface="Times" panose="02020603050405020304" pitchFamily="18" charset="0"/>
              <a:buNone/>
            </a:pPr>
            <a:r>
              <a:rPr lang="en-US" altLang="en-US" sz="1600"/>
              <a:t>            (PP (IN against)</a:t>
            </a:r>
          </a:p>
          <a:p>
            <a:pPr>
              <a:lnSpc>
                <a:spcPct val="70000"/>
              </a:lnSpc>
              <a:buFont typeface="Times" panose="02020603050405020304" pitchFamily="18" charset="0"/>
              <a:buNone/>
            </a:pPr>
            <a:r>
              <a:rPr lang="en-US" altLang="en-US" sz="1600"/>
              <a:t>              (NP (NNP Arizona) (JJ real) (NN estate) (NNS loans))))))</a:t>
            </a:r>
          </a:p>
          <a:p>
            <a:pPr>
              <a:lnSpc>
                <a:spcPct val="70000"/>
              </a:lnSpc>
              <a:buFont typeface="Times" panose="02020603050405020304" pitchFamily="18" charset="0"/>
              <a:buNone/>
            </a:pPr>
            <a:r>
              <a:rPr lang="en-US" altLang="en-US" sz="1600"/>
              <a:t>      (, ,)</a:t>
            </a:r>
          </a:p>
          <a:p>
            <a:pPr>
              <a:lnSpc>
                <a:spcPct val="70000"/>
              </a:lnSpc>
              <a:buFont typeface="Times" panose="02020603050405020304" pitchFamily="18" charset="0"/>
              <a:buNone/>
            </a:pPr>
            <a:r>
              <a:rPr lang="en-US" altLang="en-US" sz="1600"/>
              <a:t>      (S-ADV</a:t>
            </a:r>
          </a:p>
          <a:p>
            <a:pPr>
              <a:lnSpc>
                <a:spcPct val="70000"/>
              </a:lnSpc>
              <a:buFont typeface="Times" panose="02020603050405020304" pitchFamily="18" charset="0"/>
              <a:buNone/>
            </a:pPr>
            <a:r>
              <a:rPr lang="en-US" altLang="en-US" sz="1600"/>
              <a:t>        (NP-SBJ (-NONE- *))</a:t>
            </a:r>
          </a:p>
          <a:p>
            <a:pPr>
              <a:lnSpc>
                <a:spcPct val="70000"/>
              </a:lnSpc>
              <a:buFont typeface="Times" panose="02020603050405020304" pitchFamily="18" charset="0"/>
              <a:buNone/>
            </a:pPr>
            <a:r>
              <a:rPr lang="en-US" altLang="en-US" sz="1600"/>
              <a:t>        (VP (VBG reflecting)</a:t>
            </a:r>
          </a:p>
          <a:p>
            <a:pPr>
              <a:lnSpc>
                <a:spcPct val="70000"/>
              </a:lnSpc>
              <a:buFont typeface="Times" panose="02020603050405020304" pitchFamily="18" charset="0"/>
              <a:buNone/>
            </a:pPr>
            <a:r>
              <a:rPr lang="en-US" altLang="en-US" sz="1600"/>
              <a:t>          (NP</a:t>
            </a:r>
          </a:p>
          <a:p>
            <a:pPr>
              <a:lnSpc>
                <a:spcPct val="70000"/>
              </a:lnSpc>
              <a:buFont typeface="Times" panose="02020603050405020304" pitchFamily="18" charset="0"/>
              <a:buNone/>
            </a:pPr>
            <a:r>
              <a:rPr lang="en-US" altLang="en-US" sz="1600"/>
              <a:t>            (NP (DT a) (VBG continuing) (NN decline))</a:t>
            </a:r>
          </a:p>
          <a:p>
            <a:pPr>
              <a:lnSpc>
                <a:spcPct val="70000"/>
              </a:lnSpc>
              <a:buFont typeface="Times" panose="02020603050405020304" pitchFamily="18" charset="0"/>
              <a:buNone/>
            </a:pPr>
            <a:r>
              <a:rPr lang="en-US" altLang="en-US" sz="1600"/>
              <a:t>            (PP-LOC (IN in)</a:t>
            </a:r>
          </a:p>
          <a:p>
            <a:pPr>
              <a:lnSpc>
                <a:spcPct val="70000"/>
              </a:lnSpc>
              <a:buFont typeface="Times" panose="02020603050405020304" pitchFamily="18" charset="0"/>
              <a:buNone/>
            </a:pPr>
            <a:r>
              <a:rPr lang="en-US" altLang="en-US" sz="1600"/>
              <a:t>              (NP (DT that) (NN market)))))))</a:t>
            </a:r>
          </a:p>
          <a:p>
            <a:pPr>
              <a:lnSpc>
                <a:spcPct val="70000"/>
              </a:lnSpc>
              <a:buFont typeface="Times" panose="02020603050405020304" pitchFamily="18" charset="0"/>
              <a:buNone/>
            </a:pPr>
            <a:r>
              <a:rPr lang="en-US" altLang="en-US" sz="1600"/>
              <a:t>    (. .)))</a:t>
            </a:r>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DAD45417-3312-84F9-36ED-9B27BC4BFEE4}"/>
              </a:ext>
            </a:extLst>
          </p:cNvPr>
          <p:cNvSpPr>
            <a:spLocks noGrp="1" noChangeArrowheads="1"/>
          </p:cNvSpPr>
          <p:nvPr>
            <p:ph type="title"/>
          </p:nvPr>
        </p:nvSpPr>
        <p:spPr/>
        <p:txBody>
          <a:bodyPr/>
          <a:lstStyle/>
          <a:p>
            <a:r>
              <a:rPr lang="en-US" altLang="en-US"/>
              <a:t>The rise of annotated data</a:t>
            </a:r>
          </a:p>
        </p:txBody>
      </p:sp>
      <p:sp>
        <p:nvSpPr>
          <p:cNvPr id="351235" name="Rectangle 3">
            <a:extLst>
              <a:ext uri="{FF2B5EF4-FFF2-40B4-BE49-F238E27FC236}">
                <a16:creationId xmlns:a16="http://schemas.microsoft.com/office/drawing/2014/main" id="{BDC54676-646B-69CA-9244-32154220B74E}"/>
              </a:ext>
            </a:extLst>
          </p:cNvPr>
          <p:cNvSpPr>
            <a:spLocks noGrp="1" noChangeArrowheads="1"/>
          </p:cNvSpPr>
          <p:nvPr>
            <p:ph type="body" idx="1"/>
          </p:nvPr>
        </p:nvSpPr>
        <p:spPr/>
        <p:txBody>
          <a:bodyPr/>
          <a:lstStyle/>
          <a:p>
            <a:r>
              <a:rPr lang="en-US" altLang="en-US"/>
              <a:t>Going into it, building a treebank seems a lot slower and less useful than building a grammar</a:t>
            </a:r>
          </a:p>
          <a:p>
            <a:endParaRPr lang="en-US" altLang="en-US"/>
          </a:p>
          <a:p>
            <a:r>
              <a:rPr lang="en-US" altLang="en-US"/>
              <a:t>But a treebank gives us many things</a:t>
            </a:r>
          </a:p>
          <a:p>
            <a:pPr lvl="1"/>
            <a:r>
              <a:rPr lang="en-US" altLang="en-US"/>
              <a:t>Reusability of the labor</a:t>
            </a:r>
          </a:p>
          <a:p>
            <a:pPr lvl="1"/>
            <a:r>
              <a:rPr lang="en-US" altLang="en-US"/>
              <a:t>Broad coverage</a:t>
            </a:r>
          </a:p>
          <a:p>
            <a:pPr lvl="1"/>
            <a:r>
              <a:rPr lang="en-US" altLang="en-US"/>
              <a:t>Frequencies and distributional information</a:t>
            </a:r>
          </a:p>
          <a:p>
            <a:pPr lvl="1"/>
            <a:r>
              <a:rPr lang="en-US" altLang="en-US"/>
              <a:t>A way to evaluate systems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9DAE3185-A3D3-86AB-A7D7-3DB2CCB0E107}"/>
              </a:ext>
            </a:extLst>
          </p:cNvPr>
          <p:cNvSpPr>
            <a:spLocks noGrp="1" noChangeArrowheads="1"/>
          </p:cNvSpPr>
          <p:nvPr>
            <p:ph type="title"/>
          </p:nvPr>
        </p:nvSpPr>
        <p:spPr/>
        <p:txBody>
          <a:bodyPr/>
          <a:lstStyle/>
          <a:p>
            <a:r>
              <a:rPr lang="en-US" altLang="en-US"/>
              <a:t>Two views of linguistic structure: 1. Constituency (phrase structure)</a:t>
            </a:r>
          </a:p>
        </p:txBody>
      </p:sp>
      <p:sp>
        <p:nvSpPr>
          <p:cNvPr id="352259" name="Rectangle 3">
            <a:extLst>
              <a:ext uri="{FF2B5EF4-FFF2-40B4-BE49-F238E27FC236}">
                <a16:creationId xmlns:a16="http://schemas.microsoft.com/office/drawing/2014/main" id="{D61F8A00-C8FA-8F29-ACFD-7026C7B1C411}"/>
              </a:ext>
            </a:extLst>
          </p:cNvPr>
          <p:cNvSpPr>
            <a:spLocks noGrp="1" noChangeArrowheads="1"/>
          </p:cNvSpPr>
          <p:nvPr>
            <p:ph type="body" idx="1"/>
          </p:nvPr>
        </p:nvSpPr>
        <p:spPr>
          <a:xfrm>
            <a:off x="685800" y="1752600"/>
            <a:ext cx="6248400" cy="4495800"/>
          </a:xfrm>
        </p:spPr>
        <p:txBody>
          <a:bodyPr/>
          <a:lstStyle/>
          <a:p>
            <a:r>
              <a:rPr lang="en-US" altLang="en-US" sz="2000"/>
              <a:t>Phrase structure organizes words into nested </a:t>
            </a:r>
            <a:r>
              <a:rPr lang="en-US" altLang="en-US" sz="2000" i="1"/>
              <a:t>constituents</a:t>
            </a:r>
            <a:r>
              <a:rPr lang="en-US" altLang="en-US" sz="2000"/>
              <a:t>.</a:t>
            </a:r>
          </a:p>
          <a:p>
            <a:r>
              <a:rPr lang="en-US" altLang="en-US" sz="2000"/>
              <a:t>How do we know what is a constituent?  (Not that linguists don't argue about some cases.)</a:t>
            </a:r>
          </a:p>
          <a:p>
            <a:pPr lvl="1"/>
            <a:r>
              <a:rPr lang="en-US" altLang="en-US" sz="1800"/>
              <a:t>Distribution: a constituent behaves as a unit that can appear in different places:</a:t>
            </a:r>
          </a:p>
          <a:p>
            <a:pPr lvl="2"/>
            <a:r>
              <a:rPr lang="en-US" altLang="en-US" sz="1600" i="1"/>
              <a:t>John talked [to the children] [about drugs].</a:t>
            </a:r>
            <a:endParaRPr lang="en-US" altLang="en-US" sz="1600"/>
          </a:p>
          <a:p>
            <a:pPr lvl="2"/>
            <a:r>
              <a:rPr lang="en-US" altLang="en-US" sz="1600" i="1"/>
              <a:t>John talked [about drugs] [to the children].</a:t>
            </a:r>
            <a:endParaRPr lang="en-US" altLang="en-US" sz="1600"/>
          </a:p>
          <a:p>
            <a:pPr lvl="2"/>
            <a:r>
              <a:rPr lang="en-US" altLang="en-US" sz="1600"/>
              <a:t>*</a:t>
            </a:r>
            <a:r>
              <a:rPr lang="en-US" altLang="en-US" sz="1600" i="1"/>
              <a:t>John talked drugs to the children about</a:t>
            </a:r>
            <a:endParaRPr lang="en-US" altLang="en-US" sz="1600"/>
          </a:p>
          <a:p>
            <a:pPr lvl="1"/>
            <a:r>
              <a:rPr lang="en-US" altLang="en-US" sz="1800"/>
              <a:t>Substitution/expansion/pro-forms:</a:t>
            </a:r>
          </a:p>
          <a:p>
            <a:pPr lvl="2"/>
            <a:r>
              <a:rPr lang="en-US" altLang="en-US" sz="1600" i="1"/>
              <a:t>I sat [on the box/right on top of the box/there].</a:t>
            </a:r>
            <a:endParaRPr lang="en-US" altLang="en-US" sz="1600"/>
          </a:p>
          <a:p>
            <a:pPr lvl="1"/>
            <a:r>
              <a:rPr lang="en-US" altLang="en-US" sz="1800"/>
              <a:t>Coordination, regular internal structure, no intrusion, fragments, semantics, …</a:t>
            </a:r>
          </a:p>
          <a:p>
            <a:endParaRPr lang="en-US" altLang="en-US" sz="2000"/>
          </a:p>
        </p:txBody>
      </p:sp>
      <p:pic>
        <p:nvPicPr>
          <p:cNvPr id="352260" name="Picture 4">
            <a:extLst>
              <a:ext uri="{FF2B5EF4-FFF2-40B4-BE49-F238E27FC236}">
                <a16:creationId xmlns:a16="http://schemas.microsoft.com/office/drawing/2014/main" id="{A10278D1-9001-4C19-C6FE-5632B2875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8925" y="2968625"/>
            <a:ext cx="2454275" cy="2386013"/>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DFD93791-2BD2-F7A4-409A-1DE9A4028737}"/>
              </a:ext>
            </a:extLst>
          </p:cNvPr>
          <p:cNvSpPr>
            <a:spLocks noGrp="1" noChangeArrowheads="1"/>
          </p:cNvSpPr>
          <p:nvPr>
            <p:ph type="title"/>
          </p:nvPr>
        </p:nvSpPr>
        <p:spPr/>
        <p:txBody>
          <a:bodyPr/>
          <a:lstStyle/>
          <a:p>
            <a:r>
              <a:rPr lang="en-US" altLang="en-US"/>
              <a:t>Two views of linguistic structure: 2. Dependency structure</a:t>
            </a:r>
          </a:p>
        </p:txBody>
      </p:sp>
      <p:sp>
        <p:nvSpPr>
          <p:cNvPr id="353283" name="Rectangle 3">
            <a:extLst>
              <a:ext uri="{FF2B5EF4-FFF2-40B4-BE49-F238E27FC236}">
                <a16:creationId xmlns:a16="http://schemas.microsoft.com/office/drawing/2014/main" id="{A3C42E3E-D802-FBD2-C1D9-6493CC56DA26}"/>
              </a:ext>
            </a:extLst>
          </p:cNvPr>
          <p:cNvSpPr>
            <a:spLocks noGrp="1" noChangeArrowheads="1"/>
          </p:cNvSpPr>
          <p:nvPr>
            <p:ph type="body" idx="1"/>
          </p:nvPr>
        </p:nvSpPr>
        <p:spPr>
          <a:xfrm>
            <a:off x="685800" y="1752600"/>
            <a:ext cx="7581900" cy="4495800"/>
          </a:xfrm>
        </p:spPr>
        <p:txBody>
          <a:bodyPr/>
          <a:lstStyle/>
          <a:p>
            <a:r>
              <a:rPr lang="en-US" altLang="en-US" sz="2000"/>
              <a:t>Dependency structure shows which words depend on (modify or are arguments of) which other words.</a:t>
            </a:r>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p:txBody>
      </p:sp>
      <p:sp>
        <p:nvSpPr>
          <p:cNvPr id="353287" name="Text Box 7">
            <a:extLst>
              <a:ext uri="{FF2B5EF4-FFF2-40B4-BE49-F238E27FC236}">
                <a16:creationId xmlns:a16="http://schemas.microsoft.com/office/drawing/2014/main" id="{DFDB0FB2-E046-528E-7E84-0BB620625571}"/>
              </a:ext>
            </a:extLst>
          </p:cNvPr>
          <p:cNvSpPr txBox="1">
            <a:spLocks noChangeArrowheads="1"/>
          </p:cNvSpPr>
          <p:nvPr/>
        </p:nvSpPr>
        <p:spPr bwMode="auto">
          <a:xfrm>
            <a:off x="636588" y="5391150"/>
            <a:ext cx="588962"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The</a:t>
            </a:r>
            <a:endParaRPr lang="en-US" altLang="en-US"/>
          </a:p>
        </p:txBody>
      </p:sp>
      <p:sp>
        <p:nvSpPr>
          <p:cNvPr id="353288" name="Text Box 8">
            <a:extLst>
              <a:ext uri="{FF2B5EF4-FFF2-40B4-BE49-F238E27FC236}">
                <a16:creationId xmlns:a16="http://schemas.microsoft.com/office/drawing/2014/main" id="{39839DEA-8C08-0302-820C-61BBAED278C1}"/>
              </a:ext>
            </a:extLst>
          </p:cNvPr>
          <p:cNvSpPr txBox="1">
            <a:spLocks noChangeArrowheads="1"/>
          </p:cNvSpPr>
          <p:nvPr/>
        </p:nvSpPr>
        <p:spPr bwMode="auto">
          <a:xfrm>
            <a:off x="1101725" y="5391150"/>
            <a:ext cx="5778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boy</a:t>
            </a:r>
            <a:endParaRPr lang="en-US" altLang="en-US"/>
          </a:p>
        </p:txBody>
      </p:sp>
      <p:sp>
        <p:nvSpPr>
          <p:cNvPr id="353289" name="Text Box 9">
            <a:extLst>
              <a:ext uri="{FF2B5EF4-FFF2-40B4-BE49-F238E27FC236}">
                <a16:creationId xmlns:a16="http://schemas.microsoft.com/office/drawing/2014/main" id="{ABA1F058-23F9-ECBF-9B30-D1D713D0AE56}"/>
              </a:ext>
            </a:extLst>
          </p:cNvPr>
          <p:cNvSpPr txBox="1">
            <a:spLocks noChangeArrowheads="1"/>
          </p:cNvSpPr>
          <p:nvPr/>
        </p:nvSpPr>
        <p:spPr bwMode="auto">
          <a:xfrm>
            <a:off x="1584325" y="5391150"/>
            <a:ext cx="5524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put</a:t>
            </a:r>
            <a:endParaRPr lang="en-US" altLang="en-US"/>
          </a:p>
        </p:txBody>
      </p:sp>
      <p:sp>
        <p:nvSpPr>
          <p:cNvPr id="353290" name="Text Box 10">
            <a:extLst>
              <a:ext uri="{FF2B5EF4-FFF2-40B4-BE49-F238E27FC236}">
                <a16:creationId xmlns:a16="http://schemas.microsoft.com/office/drawing/2014/main" id="{E72AD7EC-A6D0-A9C8-327B-3A8BDFE3EA15}"/>
              </a:ext>
            </a:extLst>
          </p:cNvPr>
          <p:cNvSpPr txBox="1">
            <a:spLocks noChangeArrowheads="1"/>
          </p:cNvSpPr>
          <p:nvPr/>
        </p:nvSpPr>
        <p:spPr bwMode="auto">
          <a:xfrm>
            <a:off x="2047875" y="5391150"/>
            <a:ext cx="534988"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the</a:t>
            </a:r>
            <a:endParaRPr lang="en-US" altLang="en-US"/>
          </a:p>
        </p:txBody>
      </p:sp>
      <p:sp>
        <p:nvSpPr>
          <p:cNvPr id="353291" name="Text Box 11">
            <a:extLst>
              <a:ext uri="{FF2B5EF4-FFF2-40B4-BE49-F238E27FC236}">
                <a16:creationId xmlns:a16="http://schemas.microsoft.com/office/drawing/2014/main" id="{F1454931-06D4-2874-12B8-EB6C0EC37283}"/>
              </a:ext>
            </a:extLst>
          </p:cNvPr>
          <p:cNvSpPr txBox="1">
            <a:spLocks noChangeArrowheads="1"/>
          </p:cNvSpPr>
          <p:nvPr/>
        </p:nvSpPr>
        <p:spPr bwMode="auto">
          <a:xfrm>
            <a:off x="2489200" y="5391150"/>
            <a:ext cx="1025525"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tortoise</a:t>
            </a:r>
            <a:endParaRPr lang="en-US" altLang="en-US"/>
          </a:p>
        </p:txBody>
      </p:sp>
      <p:sp>
        <p:nvSpPr>
          <p:cNvPr id="353292" name="Text Box 12">
            <a:extLst>
              <a:ext uri="{FF2B5EF4-FFF2-40B4-BE49-F238E27FC236}">
                <a16:creationId xmlns:a16="http://schemas.microsoft.com/office/drawing/2014/main" id="{B12BFF10-FE87-66AC-7B3E-A8742200ACEF}"/>
              </a:ext>
            </a:extLst>
          </p:cNvPr>
          <p:cNvSpPr txBox="1">
            <a:spLocks noChangeArrowheads="1"/>
          </p:cNvSpPr>
          <p:nvPr/>
        </p:nvSpPr>
        <p:spPr bwMode="auto">
          <a:xfrm>
            <a:off x="3384550" y="5391150"/>
            <a:ext cx="45561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on</a:t>
            </a:r>
            <a:endParaRPr lang="en-US" altLang="en-US"/>
          </a:p>
        </p:txBody>
      </p:sp>
      <p:sp>
        <p:nvSpPr>
          <p:cNvPr id="353293" name="Text Box 13">
            <a:extLst>
              <a:ext uri="{FF2B5EF4-FFF2-40B4-BE49-F238E27FC236}">
                <a16:creationId xmlns:a16="http://schemas.microsoft.com/office/drawing/2014/main" id="{6D44B176-C31F-7FCB-A6A0-6CF53C3FA100}"/>
              </a:ext>
            </a:extLst>
          </p:cNvPr>
          <p:cNvSpPr txBox="1">
            <a:spLocks noChangeArrowheads="1"/>
          </p:cNvSpPr>
          <p:nvPr/>
        </p:nvSpPr>
        <p:spPr bwMode="auto">
          <a:xfrm>
            <a:off x="3700463" y="5386388"/>
            <a:ext cx="534987" cy="366712"/>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the</a:t>
            </a:r>
            <a:endParaRPr lang="en-US" altLang="en-US"/>
          </a:p>
        </p:txBody>
      </p:sp>
      <p:sp>
        <p:nvSpPr>
          <p:cNvPr id="353294" name="Text Box 14">
            <a:extLst>
              <a:ext uri="{FF2B5EF4-FFF2-40B4-BE49-F238E27FC236}">
                <a16:creationId xmlns:a16="http://schemas.microsoft.com/office/drawing/2014/main" id="{CC1C2569-946B-DB53-2A26-41F8FD789A17}"/>
              </a:ext>
            </a:extLst>
          </p:cNvPr>
          <p:cNvSpPr txBox="1">
            <a:spLocks noChangeArrowheads="1"/>
          </p:cNvSpPr>
          <p:nvPr/>
        </p:nvSpPr>
        <p:spPr bwMode="auto">
          <a:xfrm>
            <a:off x="4137025" y="5373688"/>
            <a:ext cx="574675" cy="366712"/>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rug</a:t>
            </a:r>
            <a:endParaRPr lang="en-US" altLang="en-US"/>
          </a:p>
        </p:txBody>
      </p:sp>
      <p:cxnSp>
        <p:nvCxnSpPr>
          <p:cNvPr id="353295" name="AutoShape 15">
            <a:extLst>
              <a:ext uri="{FF2B5EF4-FFF2-40B4-BE49-F238E27FC236}">
                <a16:creationId xmlns:a16="http://schemas.microsoft.com/office/drawing/2014/main" id="{FBE18DAD-33B7-4585-B7B1-B3C143561844}"/>
              </a:ext>
            </a:extLst>
          </p:cNvPr>
          <p:cNvCxnSpPr>
            <a:cxnSpLocks noChangeShapeType="1"/>
            <a:stCxn id="353288" idx="0"/>
            <a:endCxn id="353287" idx="0"/>
          </p:cNvCxnSpPr>
          <p:nvPr/>
        </p:nvCxnSpPr>
        <p:spPr bwMode="auto">
          <a:xfrm rot="16200000" flipH="1" flipV="1">
            <a:off x="1160463" y="5162550"/>
            <a:ext cx="1588" cy="458787"/>
          </a:xfrm>
          <a:prstGeom prst="curvedConnector3">
            <a:avLst>
              <a:gd name="adj1" fmla="val -14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296" name="AutoShape 16">
            <a:extLst>
              <a:ext uri="{FF2B5EF4-FFF2-40B4-BE49-F238E27FC236}">
                <a16:creationId xmlns:a16="http://schemas.microsoft.com/office/drawing/2014/main" id="{B268AD0B-9DE4-09F6-D581-7825ED545AA6}"/>
              </a:ext>
            </a:extLst>
          </p:cNvPr>
          <p:cNvCxnSpPr>
            <a:cxnSpLocks noChangeShapeType="1"/>
            <a:stCxn id="353289" idx="0"/>
            <a:endCxn id="353288" idx="0"/>
          </p:cNvCxnSpPr>
          <p:nvPr/>
        </p:nvCxnSpPr>
        <p:spPr bwMode="auto">
          <a:xfrm rot="16200000" flipH="1" flipV="1">
            <a:off x="1624806" y="5156994"/>
            <a:ext cx="1588" cy="469900"/>
          </a:xfrm>
          <a:prstGeom prst="curvedConnector3">
            <a:avLst>
              <a:gd name="adj1" fmla="val -14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297" name="AutoShape 17">
            <a:extLst>
              <a:ext uri="{FF2B5EF4-FFF2-40B4-BE49-F238E27FC236}">
                <a16:creationId xmlns:a16="http://schemas.microsoft.com/office/drawing/2014/main" id="{9779419A-C458-870C-1B7A-61DD83EF740E}"/>
              </a:ext>
            </a:extLst>
          </p:cNvPr>
          <p:cNvCxnSpPr>
            <a:cxnSpLocks noChangeShapeType="1"/>
            <a:stCxn id="353289" idx="0"/>
            <a:endCxn id="353291" idx="0"/>
          </p:cNvCxnSpPr>
          <p:nvPr/>
        </p:nvCxnSpPr>
        <p:spPr bwMode="auto">
          <a:xfrm rot="5400000" flipV="1">
            <a:off x="2430463" y="4821237"/>
            <a:ext cx="1588" cy="1141413"/>
          </a:xfrm>
          <a:prstGeom prst="curvedConnector3">
            <a:avLst>
              <a:gd name="adj1" fmla="val -263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298" name="AutoShape 18">
            <a:extLst>
              <a:ext uri="{FF2B5EF4-FFF2-40B4-BE49-F238E27FC236}">
                <a16:creationId xmlns:a16="http://schemas.microsoft.com/office/drawing/2014/main" id="{AFB2DBEC-3DF2-E6B5-19BB-B43054D3D768}"/>
              </a:ext>
            </a:extLst>
          </p:cNvPr>
          <p:cNvCxnSpPr>
            <a:cxnSpLocks noChangeShapeType="1"/>
            <a:stCxn id="353289" idx="0"/>
            <a:endCxn id="353292" idx="0"/>
          </p:cNvCxnSpPr>
          <p:nvPr/>
        </p:nvCxnSpPr>
        <p:spPr bwMode="auto">
          <a:xfrm rot="5400000" flipV="1">
            <a:off x="2736056" y="4515644"/>
            <a:ext cx="1588" cy="1752600"/>
          </a:xfrm>
          <a:prstGeom prst="curvedConnector3">
            <a:avLst>
              <a:gd name="adj1" fmla="val -480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299" name="AutoShape 19">
            <a:extLst>
              <a:ext uri="{FF2B5EF4-FFF2-40B4-BE49-F238E27FC236}">
                <a16:creationId xmlns:a16="http://schemas.microsoft.com/office/drawing/2014/main" id="{D10AE986-59E9-43AD-E401-B046AD275BA4}"/>
              </a:ext>
            </a:extLst>
          </p:cNvPr>
          <p:cNvCxnSpPr>
            <a:cxnSpLocks noChangeShapeType="1"/>
            <a:stCxn id="353292" idx="0"/>
            <a:endCxn id="353294" idx="0"/>
          </p:cNvCxnSpPr>
          <p:nvPr/>
        </p:nvCxnSpPr>
        <p:spPr bwMode="auto">
          <a:xfrm rot="16200000">
            <a:off x="4010026" y="4976812"/>
            <a:ext cx="17462" cy="811213"/>
          </a:xfrm>
          <a:prstGeom prst="curvedConnector3">
            <a:avLst>
              <a:gd name="adj1" fmla="val 263636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300" name="AutoShape 20">
            <a:extLst>
              <a:ext uri="{FF2B5EF4-FFF2-40B4-BE49-F238E27FC236}">
                <a16:creationId xmlns:a16="http://schemas.microsoft.com/office/drawing/2014/main" id="{1815AEC8-11AE-8109-9E65-1D1831BBA236}"/>
              </a:ext>
            </a:extLst>
          </p:cNvPr>
          <p:cNvCxnSpPr>
            <a:cxnSpLocks noChangeShapeType="1"/>
            <a:stCxn id="353294" idx="0"/>
            <a:endCxn id="353293" idx="0"/>
          </p:cNvCxnSpPr>
          <p:nvPr/>
        </p:nvCxnSpPr>
        <p:spPr bwMode="auto">
          <a:xfrm rot="16200000" flipH="1" flipV="1">
            <a:off x="4190207" y="5152231"/>
            <a:ext cx="12700" cy="455613"/>
          </a:xfrm>
          <a:prstGeom prst="curvedConnector3">
            <a:avLst>
              <a:gd name="adj1" fmla="val -18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3301" name="AutoShape 21">
            <a:extLst>
              <a:ext uri="{FF2B5EF4-FFF2-40B4-BE49-F238E27FC236}">
                <a16:creationId xmlns:a16="http://schemas.microsoft.com/office/drawing/2014/main" id="{30FDDF30-C8A3-D21E-0F6B-6C99B296BA91}"/>
              </a:ext>
            </a:extLst>
          </p:cNvPr>
          <p:cNvCxnSpPr>
            <a:cxnSpLocks noChangeShapeType="1"/>
            <a:stCxn id="353291" idx="0"/>
            <a:endCxn id="353290" idx="0"/>
          </p:cNvCxnSpPr>
          <p:nvPr/>
        </p:nvCxnSpPr>
        <p:spPr bwMode="auto">
          <a:xfrm rot="16200000" flipH="1" flipV="1">
            <a:off x="2658269" y="5049044"/>
            <a:ext cx="1588" cy="685800"/>
          </a:xfrm>
          <a:prstGeom prst="curvedConnector3">
            <a:avLst>
              <a:gd name="adj1" fmla="val -14400000"/>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3317" name="Text Box 37">
            <a:extLst>
              <a:ext uri="{FF2B5EF4-FFF2-40B4-BE49-F238E27FC236}">
                <a16:creationId xmlns:a16="http://schemas.microsoft.com/office/drawing/2014/main" id="{9A0639A6-078E-32EE-0971-427DB20BDF27}"/>
              </a:ext>
            </a:extLst>
          </p:cNvPr>
          <p:cNvSpPr txBox="1">
            <a:spLocks noChangeArrowheads="1"/>
          </p:cNvSpPr>
          <p:nvPr/>
        </p:nvSpPr>
        <p:spPr bwMode="auto">
          <a:xfrm>
            <a:off x="8150225" y="5119688"/>
            <a:ext cx="574675" cy="366712"/>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rug</a:t>
            </a:r>
            <a:endParaRPr lang="en-US" altLang="en-US"/>
          </a:p>
        </p:txBody>
      </p:sp>
      <p:sp>
        <p:nvSpPr>
          <p:cNvPr id="353318" name="Text Box 38">
            <a:extLst>
              <a:ext uri="{FF2B5EF4-FFF2-40B4-BE49-F238E27FC236}">
                <a16:creationId xmlns:a16="http://schemas.microsoft.com/office/drawing/2014/main" id="{9922E67F-AF6D-1E0F-B98F-D23D42DA5219}"/>
              </a:ext>
            </a:extLst>
          </p:cNvPr>
          <p:cNvSpPr txBox="1">
            <a:spLocks noChangeArrowheads="1"/>
          </p:cNvSpPr>
          <p:nvPr/>
        </p:nvSpPr>
        <p:spPr bwMode="auto">
          <a:xfrm>
            <a:off x="7750175" y="5581650"/>
            <a:ext cx="534988"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the</a:t>
            </a:r>
            <a:endParaRPr lang="en-US" altLang="en-US"/>
          </a:p>
        </p:txBody>
      </p:sp>
      <p:sp>
        <p:nvSpPr>
          <p:cNvPr id="353319" name="Text Box 39">
            <a:extLst>
              <a:ext uri="{FF2B5EF4-FFF2-40B4-BE49-F238E27FC236}">
                <a16:creationId xmlns:a16="http://schemas.microsoft.com/office/drawing/2014/main" id="{685EAA7C-3196-D20A-204F-1B4E330AE8B9}"/>
              </a:ext>
            </a:extLst>
          </p:cNvPr>
          <p:cNvSpPr txBox="1">
            <a:spLocks noChangeArrowheads="1"/>
          </p:cNvSpPr>
          <p:nvPr/>
        </p:nvSpPr>
        <p:spPr bwMode="auto">
          <a:xfrm>
            <a:off x="6289675" y="5226050"/>
            <a:ext cx="534988"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the</a:t>
            </a:r>
            <a:endParaRPr lang="en-US" altLang="en-US"/>
          </a:p>
        </p:txBody>
      </p:sp>
      <p:sp>
        <p:nvSpPr>
          <p:cNvPr id="353320" name="Text Box 40">
            <a:extLst>
              <a:ext uri="{FF2B5EF4-FFF2-40B4-BE49-F238E27FC236}">
                <a16:creationId xmlns:a16="http://schemas.microsoft.com/office/drawing/2014/main" id="{D534F7EF-ABE8-1F94-E67D-F96DC70531E0}"/>
              </a:ext>
            </a:extLst>
          </p:cNvPr>
          <p:cNvSpPr txBox="1">
            <a:spLocks noChangeArrowheads="1"/>
          </p:cNvSpPr>
          <p:nvPr/>
        </p:nvSpPr>
        <p:spPr bwMode="auto">
          <a:xfrm>
            <a:off x="7524750" y="4730750"/>
            <a:ext cx="455613"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on</a:t>
            </a:r>
            <a:endParaRPr lang="en-US" altLang="en-US"/>
          </a:p>
        </p:txBody>
      </p:sp>
      <p:sp>
        <p:nvSpPr>
          <p:cNvPr id="353321" name="Line 41">
            <a:extLst>
              <a:ext uri="{FF2B5EF4-FFF2-40B4-BE49-F238E27FC236}">
                <a16:creationId xmlns:a16="http://schemas.microsoft.com/office/drawing/2014/main" id="{AF59DC7A-5BB0-8597-07C8-9F269D49D462}"/>
              </a:ext>
            </a:extLst>
          </p:cNvPr>
          <p:cNvSpPr>
            <a:spLocks noChangeShapeType="1"/>
          </p:cNvSpPr>
          <p:nvPr/>
        </p:nvSpPr>
        <p:spPr bwMode="auto">
          <a:xfrm>
            <a:off x="7797800" y="5054600"/>
            <a:ext cx="635000" cy="127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2" name="Line 42">
            <a:extLst>
              <a:ext uri="{FF2B5EF4-FFF2-40B4-BE49-F238E27FC236}">
                <a16:creationId xmlns:a16="http://schemas.microsoft.com/office/drawing/2014/main" id="{89A3F48C-29D6-9AF1-5685-3A3B95CF2B2B}"/>
              </a:ext>
            </a:extLst>
          </p:cNvPr>
          <p:cNvSpPr>
            <a:spLocks noChangeShapeType="1"/>
          </p:cNvSpPr>
          <p:nvPr/>
        </p:nvSpPr>
        <p:spPr bwMode="auto">
          <a:xfrm flipH="1">
            <a:off x="8026400" y="5448300"/>
            <a:ext cx="419100" cy="139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3" name="Text Box 43">
            <a:extLst>
              <a:ext uri="{FF2B5EF4-FFF2-40B4-BE49-F238E27FC236}">
                <a16:creationId xmlns:a16="http://schemas.microsoft.com/office/drawing/2014/main" id="{A6B92B8B-FA7B-FE81-B26A-1FE7C7ED9A1F}"/>
              </a:ext>
            </a:extLst>
          </p:cNvPr>
          <p:cNvSpPr txBox="1">
            <a:spLocks noChangeArrowheads="1"/>
          </p:cNvSpPr>
          <p:nvPr/>
        </p:nvSpPr>
        <p:spPr bwMode="auto">
          <a:xfrm>
            <a:off x="6515100" y="4756150"/>
            <a:ext cx="1025525"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tortoise</a:t>
            </a:r>
            <a:endParaRPr lang="en-US" altLang="en-US"/>
          </a:p>
        </p:txBody>
      </p:sp>
      <p:sp>
        <p:nvSpPr>
          <p:cNvPr id="353324" name="Text Box 44">
            <a:extLst>
              <a:ext uri="{FF2B5EF4-FFF2-40B4-BE49-F238E27FC236}">
                <a16:creationId xmlns:a16="http://schemas.microsoft.com/office/drawing/2014/main" id="{F3DC4B07-24FB-1182-2CAB-5751283C2BB0}"/>
              </a:ext>
            </a:extLst>
          </p:cNvPr>
          <p:cNvSpPr txBox="1">
            <a:spLocks noChangeArrowheads="1"/>
          </p:cNvSpPr>
          <p:nvPr/>
        </p:nvSpPr>
        <p:spPr bwMode="auto">
          <a:xfrm>
            <a:off x="6207125" y="4260850"/>
            <a:ext cx="5524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put</a:t>
            </a:r>
            <a:endParaRPr lang="en-US" altLang="en-US"/>
          </a:p>
        </p:txBody>
      </p:sp>
      <p:sp>
        <p:nvSpPr>
          <p:cNvPr id="353325" name="Text Box 45">
            <a:extLst>
              <a:ext uri="{FF2B5EF4-FFF2-40B4-BE49-F238E27FC236}">
                <a16:creationId xmlns:a16="http://schemas.microsoft.com/office/drawing/2014/main" id="{A15BD0DE-0255-9CC6-9E0C-898A05B4F98C}"/>
              </a:ext>
            </a:extLst>
          </p:cNvPr>
          <p:cNvSpPr txBox="1">
            <a:spLocks noChangeArrowheads="1"/>
          </p:cNvSpPr>
          <p:nvPr/>
        </p:nvSpPr>
        <p:spPr bwMode="auto">
          <a:xfrm>
            <a:off x="5788025" y="4730750"/>
            <a:ext cx="577850"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boy</a:t>
            </a:r>
            <a:endParaRPr lang="en-US" altLang="en-US"/>
          </a:p>
        </p:txBody>
      </p:sp>
      <p:sp>
        <p:nvSpPr>
          <p:cNvPr id="353326" name="Text Box 46">
            <a:extLst>
              <a:ext uri="{FF2B5EF4-FFF2-40B4-BE49-F238E27FC236}">
                <a16:creationId xmlns:a16="http://schemas.microsoft.com/office/drawing/2014/main" id="{1C453C66-5A69-DFBD-BF92-6182F2C66377}"/>
              </a:ext>
            </a:extLst>
          </p:cNvPr>
          <p:cNvSpPr txBox="1">
            <a:spLocks noChangeArrowheads="1"/>
          </p:cNvSpPr>
          <p:nvPr/>
        </p:nvSpPr>
        <p:spPr bwMode="auto">
          <a:xfrm>
            <a:off x="5411788" y="5187950"/>
            <a:ext cx="588962" cy="36671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1800" i="1"/>
              <a:t>The</a:t>
            </a:r>
            <a:endParaRPr lang="en-US" altLang="en-US"/>
          </a:p>
        </p:txBody>
      </p:sp>
      <p:sp>
        <p:nvSpPr>
          <p:cNvPr id="353327" name="Line 47">
            <a:extLst>
              <a:ext uri="{FF2B5EF4-FFF2-40B4-BE49-F238E27FC236}">
                <a16:creationId xmlns:a16="http://schemas.microsoft.com/office/drawing/2014/main" id="{DD869B33-303D-FBD5-46DB-754AA5650D32}"/>
              </a:ext>
            </a:extLst>
          </p:cNvPr>
          <p:cNvSpPr>
            <a:spLocks noChangeShapeType="1"/>
          </p:cNvSpPr>
          <p:nvPr/>
        </p:nvSpPr>
        <p:spPr bwMode="auto">
          <a:xfrm flipH="1">
            <a:off x="6565900" y="5105400"/>
            <a:ext cx="419100" cy="139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8" name="Line 48">
            <a:extLst>
              <a:ext uri="{FF2B5EF4-FFF2-40B4-BE49-F238E27FC236}">
                <a16:creationId xmlns:a16="http://schemas.microsoft.com/office/drawing/2014/main" id="{3077211F-1F63-E616-2976-CB908CA3BE58}"/>
              </a:ext>
            </a:extLst>
          </p:cNvPr>
          <p:cNvSpPr>
            <a:spLocks noChangeShapeType="1"/>
          </p:cNvSpPr>
          <p:nvPr/>
        </p:nvSpPr>
        <p:spPr bwMode="auto">
          <a:xfrm flipH="1">
            <a:off x="5664200" y="5067300"/>
            <a:ext cx="419100" cy="139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29" name="Line 49">
            <a:extLst>
              <a:ext uri="{FF2B5EF4-FFF2-40B4-BE49-F238E27FC236}">
                <a16:creationId xmlns:a16="http://schemas.microsoft.com/office/drawing/2014/main" id="{D09276B6-5939-E06E-2E4D-0C1E025C1EA6}"/>
              </a:ext>
            </a:extLst>
          </p:cNvPr>
          <p:cNvSpPr>
            <a:spLocks noChangeShapeType="1"/>
          </p:cNvSpPr>
          <p:nvPr/>
        </p:nvSpPr>
        <p:spPr bwMode="auto">
          <a:xfrm flipH="1">
            <a:off x="6083300" y="4648200"/>
            <a:ext cx="419100" cy="1397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0" name="Line 50">
            <a:extLst>
              <a:ext uri="{FF2B5EF4-FFF2-40B4-BE49-F238E27FC236}">
                <a16:creationId xmlns:a16="http://schemas.microsoft.com/office/drawing/2014/main" id="{D62B68B9-4D0B-AF38-6314-DF6D3E206B3C}"/>
              </a:ext>
            </a:extLst>
          </p:cNvPr>
          <p:cNvSpPr>
            <a:spLocks noChangeShapeType="1"/>
          </p:cNvSpPr>
          <p:nvPr/>
        </p:nvSpPr>
        <p:spPr bwMode="auto">
          <a:xfrm>
            <a:off x="6502400" y="4660900"/>
            <a:ext cx="635000" cy="127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331" name="Line 51">
            <a:extLst>
              <a:ext uri="{FF2B5EF4-FFF2-40B4-BE49-F238E27FC236}">
                <a16:creationId xmlns:a16="http://schemas.microsoft.com/office/drawing/2014/main" id="{9EA45C55-7627-E756-6A94-686B91B5272C}"/>
              </a:ext>
            </a:extLst>
          </p:cNvPr>
          <p:cNvSpPr>
            <a:spLocks noChangeShapeType="1"/>
          </p:cNvSpPr>
          <p:nvPr/>
        </p:nvSpPr>
        <p:spPr bwMode="auto">
          <a:xfrm>
            <a:off x="6502400" y="4635500"/>
            <a:ext cx="1244600" cy="165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C9F869D9-BAAE-3488-AA0A-FCD78290202F}"/>
              </a:ext>
            </a:extLst>
          </p:cNvPr>
          <p:cNvSpPr>
            <a:spLocks noGrp="1" noChangeArrowheads="1"/>
          </p:cNvSpPr>
          <p:nvPr>
            <p:ph type="title"/>
          </p:nvPr>
        </p:nvSpPr>
        <p:spPr/>
        <p:txBody>
          <a:bodyPr/>
          <a:lstStyle/>
          <a:p>
            <a:r>
              <a:rPr lang="en-US" altLang="en-US"/>
              <a:t>Course logistics in brief</a:t>
            </a:r>
          </a:p>
        </p:txBody>
      </p:sp>
      <p:sp>
        <p:nvSpPr>
          <p:cNvPr id="258051" name="Rectangle 3">
            <a:extLst>
              <a:ext uri="{FF2B5EF4-FFF2-40B4-BE49-F238E27FC236}">
                <a16:creationId xmlns:a16="http://schemas.microsoft.com/office/drawing/2014/main" id="{D8709B9B-911C-0ACD-254B-A9DE39F4A73E}"/>
              </a:ext>
            </a:extLst>
          </p:cNvPr>
          <p:cNvSpPr>
            <a:spLocks noGrp="1" noChangeArrowheads="1"/>
          </p:cNvSpPr>
          <p:nvPr>
            <p:ph type="body" idx="1"/>
          </p:nvPr>
        </p:nvSpPr>
        <p:spPr/>
        <p:txBody>
          <a:bodyPr/>
          <a:lstStyle/>
          <a:p>
            <a:r>
              <a:rPr lang="en-US" altLang="en-US"/>
              <a:t>Instructor: Christopher Manning</a:t>
            </a:r>
          </a:p>
          <a:p>
            <a:pPr marL="742950" lvl="1" indent="-285750"/>
            <a:r>
              <a:rPr lang="en-US" altLang="en-US"/>
              <a:t>manning@cs.stanford.edu</a:t>
            </a:r>
          </a:p>
          <a:p>
            <a:pPr marL="742950" lvl="1" indent="-285750"/>
            <a:r>
              <a:rPr lang="en-US" altLang="en-US"/>
              <a:t>Office hours: Thu 10–12</a:t>
            </a:r>
          </a:p>
          <a:p>
            <a:r>
              <a:rPr lang="en-US" altLang="en-US"/>
              <a:t>Course time: Tu/Fr 8:00–9:45 [ugh!]</a:t>
            </a:r>
          </a:p>
          <a:p>
            <a:r>
              <a:rPr lang="en-US" altLang="en-US"/>
              <a:t>7 classes</a:t>
            </a:r>
          </a:p>
          <a:p>
            <a:r>
              <a:rPr lang="en-US" altLang="en-US"/>
              <a:t>Work required for credit:</a:t>
            </a:r>
          </a:p>
          <a:p>
            <a:pPr marL="742950" lvl="1" indent="-285750"/>
            <a:r>
              <a:rPr lang="en-US" altLang="en-US"/>
              <a:t>Writing a treebank parser</a:t>
            </a:r>
          </a:p>
          <a:p>
            <a:pPr marL="1143000" lvl="2"/>
            <a:r>
              <a:rPr lang="en-US" altLang="en-US"/>
              <a:t>Programming language: Java 1.5</a:t>
            </a:r>
          </a:p>
          <a:p>
            <a:pPr marL="742950" lvl="1" indent="-285750"/>
            <a:r>
              <a:rPr lang="en-US" altLang="en-US"/>
              <a:t>Or other agreed project</a:t>
            </a:r>
          </a:p>
          <a:p>
            <a:r>
              <a:rPr lang="en-US" altLang="en-US"/>
              <a:t>See the webpage for other information:</a:t>
            </a:r>
          </a:p>
          <a:p>
            <a:pPr marL="742950" lvl="1" indent="-285750"/>
            <a:r>
              <a:rPr lang="en-US" altLang="en-US"/>
              <a:t>http://nlp.stanford.edu/courses/lsa354/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E3FF8DAD-19BE-74CE-7207-8C578B523814}"/>
              </a:ext>
            </a:extLst>
          </p:cNvPr>
          <p:cNvSpPr>
            <a:spLocks noGrp="1" noChangeArrowheads="1"/>
          </p:cNvSpPr>
          <p:nvPr>
            <p:ph type="title"/>
          </p:nvPr>
        </p:nvSpPr>
        <p:spPr/>
        <p:txBody>
          <a:bodyPr/>
          <a:lstStyle/>
          <a:p>
            <a:r>
              <a:rPr lang="en-US" altLang="en-US"/>
              <a:t>Attachment ambiguities: </a:t>
            </a:r>
            <a:br>
              <a:rPr lang="en-US" altLang="en-US"/>
            </a:br>
            <a:r>
              <a:rPr lang="en-US" altLang="en-US"/>
              <a:t>Two possible PP attachments</a:t>
            </a:r>
          </a:p>
        </p:txBody>
      </p:sp>
      <p:pic>
        <p:nvPicPr>
          <p:cNvPr id="317444" name="Picture 4">
            <a:extLst>
              <a:ext uri="{FF2B5EF4-FFF2-40B4-BE49-F238E27FC236}">
                <a16:creationId xmlns:a16="http://schemas.microsoft.com/office/drawing/2014/main" id="{3B232C7B-6409-9490-EC2B-68C329C9C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69" b="1534"/>
          <a:stretch>
            <a:fillRect/>
          </a:stretch>
        </p:blipFill>
        <p:spPr bwMode="auto">
          <a:xfrm>
            <a:off x="736600" y="1606550"/>
            <a:ext cx="8077200" cy="514826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A5AAEFE6-9A25-D85D-D301-C2641EDBC4C4}"/>
              </a:ext>
            </a:extLst>
          </p:cNvPr>
          <p:cNvSpPr>
            <a:spLocks noGrp="1" noChangeArrowheads="1"/>
          </p:cNvSpPr>
          <p:nvPr>
            <p:ph type="title"/>
          </p:nvPr>
        </p:nvSpPr>
        <p:spPr/>
        <p:txBody>
          <a:bodyPr/>
          <a:lstStyle/>
          <a:p>
            <a:r>
              <a:rPr lang="en-US" altLang="en-US"/>
              <a:t>Attachment ambiguities</a:t>
            </a:r>
          </a:p>
        </p:txBody>
      </p:sp>
      <p:sp>
        <p:nvSpPr>
          <p:cNvPr id="308227" name="Rectangle 3">
            <a:extLst>
              <a:ext uri="{FF2B5EF4-FFF2-40B4-BE49-F238E27FC236}">
                <a16:creationId xmlns:a16="http://schemas.microsoft.com/office/drawing/2014/main" id="{0422905D-25DC-95D6-4341-4F284E8A139D}"/>
              </a:ext>
            </a:extLst>
          </p:cNvPr>
          <p:cNvSpPr>
            <a:spLocks noGrp="1" noChangeArrowheads="1"/>
          </p:cNvSpPr>
          <p:nvPr>
            <p:ph type="body" idx="1"/>
          </p:nvPr>
        </p:nvSpPr>
        <p:spPr/>
        <p:txBody>
          <a:bodyPr/>
          <a:lstStyle/>
          <a:p>
            <a:r>
              <a:rPr lang="en-US" altLang="en-US"/>
              <a:t>The key parsing decision: How do we ‘attach’ various kinds of constituents – PPs, adverbial or participial phrases, coordinations, etc.</a:t>
            </a:r>
          </a:p>
          <a:p>
            <a:r>
              <a:rPr lang="en-US" altLang="en-US"/>
              <a:t>Prepositional phrase attachment:</a:t>
            </a:r>
          </a:p>
          <a:p>
            <a:pPr lvl="1"/>
            <a:r>
              <a:rPr lang="en-US" altLang="en-US" i="1"/>
              <a:t>I saw the man with a telescope</a:t>
            </a:r>
          </a:p>
          <a:p>
            <a:r>
              <a:rPr lang="en-US" altLang="en-US"/>
              <a:t>What does </a:t>
            </a:r>
            <a:r>
              <a:rPr lang="en-US" altLang="en-US" i="1"/>
              <a:t>with a telescope</a:t>
            </a:r>
            <a:r>
              <a:rPr lang="en-US" altLang="en-US"/>
              <a:t> modify?  </a:t>
            </a:r>
          </a:p>
          <a:p>
            <a:pPr lvl="1"/>
            <a:r>
              <a:rPr lang="en-US" altLang="en-US"/>
              <a:t>The verb </a:t>
            </a:r>
            <a:r>
              <a:rPr lang="en-US" altLang="en-US" i="1"/>
              <a:t>saw</a:t>
            </a:r>
            <a:r>
              <a:rPr lang="en-US" altLang="en-US"/>
              <a:t>?</a:t>
            </a:r>
          </a:p>
          <a:p>
            <a:pPr lvl="1"/>
            <a:r>
              <a:rPr lang="en-US" altLang="en-US"/>
              <a:t>The noun </a:t>
            </a:r>
            <a:r>
              <a:rPr lang="en-US" altLang="en-US" i="1"/>
              <a:t>man</a:t>
            </a:r>
            <a:r>
              <a:rPr lang="en-US" altLang="en-US"/>
              <a:t>?</a:t>
            </a:r>
          </a:p>
          <a:p>
            <a:r>
              <a:rPr lang="en-US" altLang="en-US"/>
              <a:t>Is the problem ‘AI complete’? Yes, but …</a:t>
            </a:r>
          </a:p>
          <a:p>
            <a:endParaRPr lang="en-US" altLang="en-US"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8C303F9E-51B0-D3A4-F8DC-4E5A2FEC78BB}"/>
              </a:ext>
            </a:extLst>
          </p:cNvPr>
          <p:cNvSpPr>
            <a:spLocks noGrp="1" noChangeArrowheads="1"/>
          </p:cNvSpPr>
          <p:nvPr>
            <p:ph type="title"/>
          </p:nvPr>
        </p:nvSpPr>
        <p:spPr/>
        <p:txBody>
          <a:bodyPr/>
          <a:lstStyle/>
          <a:p>
            <a:r>
              <a:rPr lang="en-US" altLang="en-US"/>
              <a:t>Attachment ambiguities</a:t>
            </a:r>
          </a:p>
        </p:txBody>
      </p:sp>
      <p:sp>
        <p:nvSpPr>
          <p:cNvPr id="310275" name="Rectangle 3">
            <a:extLst>
              <a:ext uri="{FF2B5EF4-FFF2-40B4-BE49-F238E27FC236}">
                <a16:creationId xmlns:a16="http://schemas.microsoft.com/office/drawing/2014/main" id="{BC2438E3-70D0-CAE1-4A04-69D7F58A0AED}"/>
              </a:ext>
            </a:extLst>
          </p:cNvPr>
          <p:cNvSpPr>
            <a:spLocks noGrp="1" noChangeArrowheads="1"/>
          </p:cNvSpPr>
          <p:nvPr>
            <p:ph type="body" idx="1"/>
          </p:nvPr>
        </p:nvSpPr>
        <p:spPr/>
        <p:txBody>
          <a:bodyPr/>
          <a:lstStyle/>
          <a:p>
            <a:r>
              <a:rPr lang="en-US" altLang="en-US" sz="2000"/>
              <a:t>Proposed simple structural factors</a:t>
            </a:r>
          </a:p>
          <a:p>
            <a:pPr lvl="1"/>
            <a:r>
              <a:rPr lang="en-US" altLang="en-US" sz="1800"/>
              <a:t>Right association (Kimball 1973) = ‘low’ or ‘near’ attachment = ‘early closure’ (of NP)</a:t>
            </a:r>
          </a:p>
          <a:p>
            <a:pPr lvl="1"/>
            <a:r>
              <a:rPr lang="en-US" altLang="en-US" sz="1800"/>
              <a:t>Minimal attachment (Frazier 1978). Effects depend on grammar, but gave ‘high’ or ‘distant’ attachment = ‘late closure’ (of NP) under the assumed model</a:t>
            </a:r>
          </a:p>
          <a:p>
            <a:r>
              <a:rPr lang="en-US" altLang="en-US" sz="2000"/>
              <a:t>Which is right?</a:t>
            </a:r>
          </a:p>
          <a:p>
            <a:r>
              <a:rPr lang="en-US" altLang="en-US" sz="2000"/>
              <a:t>Such simple structural factors dominated in early psycholinguistics (and are still widely invoked).</a:t>
            </a:r>
          </a:p>
          <a:p>
            <a:r>
              <a:rPr lang="en-US" altLang="en-US" sz="2000"/>
              <a:t>In the V NP PP context, right attachment usually gets right 55–67% of cases.</a:t>
            </a:r>
          </a:p>
          <a:p>
            <a:r>
              <a:rPr lang="en-US" altLang="en-US" sz="2000"/>
              <a:t>But that means it gets wrong 33–45% of cases.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0DA93EFC-FC13-E424-5347-51FE401D24F8}"/>
              </a:ext>
            </a:extLst>
          </p:cNvPr>
          <p:cNvSpPr>
            <a:spLocks noGrp="1" noChangeArrowheads="1"/>
          </p:cNvSpPr>
          <p:nvPr>
            <p:ph type="title"/>
          </p:nvPr>
        </p:nvSpPr>
        <p:spPr/>
        <p:txBody>
          <a:bodyPr/>
          <a:lstStyle/>
          <a:p>
            <a:r>
              <a:rPr lang="en-US" altLang="en-US"/>
              <a:t>Attachment ambiguities	</a:t>
            </a:r>
          </a:p>
        </p:txBody>
      </p:sp>
      <p:sp>
        <p:nvSpPr>
          <p:cNvPr id="311299" name="Rectangle 3">
            <a:extLst>
              <a:ext uri="{FF2B5EF4-FFF2-40B4-BE49-F238E27FC236}">
                <a16:creationId xmlns:a16="http://schemas.microsoft.com/office/drawing/2014/main" id="{0A6CFAFB-4E49-6436-0344-22601E877746}"/>
              </a:ext>
            </a:extLst>
          </p:cNvPr>
          <p:cNvSpPr>
            <a:spLocks noGrp="1" noChangeArrowheads="1"/>
          </p:cNvSpPr>
          <p:nvPr>
            <p:ph type="body" idx="1"/>
          </p:nvPr>
        </p:nvSpPr>
        <p:spPr/>
        <p:txBody>
          <a:bodyPr/>
          <a:lstStyle/>
          <a:p>
            <a:r>
              <a:rPr lang="en-US" altLang="en-US"/>
              <a:t>Words are good predictors of attachment (even absent understanding)</a:t>
            </a:r>
          </a:p>
          <a:p>
            <a:pPr lvl="1"/>
            <a:r>
              <a:rPr lang="en-US" altLang="en-US"/>
              <a:t>The children ate the cake with a spoon</a:t>
            </a:r>
          </a:p>
          <a:p>
            <a:pPr lvl="1"/>
            <a:r>
              <a:rPr lang="en-US" altLang="en-US"/>
              <a:t>The children ate the cake with frosting</a:t>
            </a:r>
          </a:p>
          <a:p>
            <a:pPr lvl="1"/>
            <a:endParaRPr lang="en-US" altLang="en-US"/>
          </a:p>
          <a:p>
            <a:pPr lvl="1"/>
            <a:r>
              <a:rPr lang="en-US" altLang="en-US"/>
              <a:t>Moscow sent more than 100,000 soldiers into Afghanistan …</a:t>
            </a:r>
          </a:p>
          <a:p>
            <a:pPr lvl="1"/>
            <a:r>
              <a:rPr lang="en-US" altLang="en-US"/>
              <a:t>Sydney Water breached an agreement with NSW Health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9D091B60-3F7D-11E5-8226-B242AB7FE336}"/>
              </a:ext>
            </a:extLst>
          </p:cNvPr>
          <p:cNvSpPr>
            <a:spLocks noGrp="1" noChangeArrowheads="1"/>
          </p:cNvSpPr>
          <p:nvPr>
            <p:ph type="title"/>
          </p:nvPr>
        </p:nvSpPr>
        <p:spPr/>
        <p:txBody>
          <a:bodyPr/>
          <a:lstStyle/>
          <a:p>
            <a:r>
              <a:rPr lang="en-US" altLang="en-US">
                <a:latin typeface="Helvetica" panose="020B0604020202020204" pitchFamily="34" charset="0"/>
              </a:rPr>
              <a:t>The importance of lexical factors</a:t>
            </a:r>
          </a:p>
        </p:txBody>
      </p:sp>
      <p:sp>
        <p:nvSpPr>
          <p:cNvPr id="312323" name="Rectangle 3">
            <a:extLst>
              <a:ext uri="{FF2B5EF4-FFF2-40B4-BE49-F238E27FC236}">
                <a16:creationId xmlns:a16="http://schemas.microsoft.com/office/drawing/2014/main" id="{B71962D1-49D6-4CCB-C2CF-7C4E8098C587}"/>
              </a:ext>
            </a:extLst>
          </p:cNvPr>
          <p:cNvSpPr>
            <a:spLocks noGrp="1" noChangeArrowheads="1"/>
          </p:cNvSpPr>
          <p:nvPr>
            <p:ph type="body" idx="1"/>
          </p:nvPr>
        </p:nvSpPr>
        <p:spPr/>
        <p:txBody>
          <a:bodyPr/>
          <a:lstStyle/>
          <a:p>
            <a:r>
              <a:rPr lang="en-US" altLang="en-US"/>
              <a:t>Ford, Bresnan, and Kaplan (1982) [promoting ‘lexicalist’ linguistic theories] argued:</a:t>
            </a:r>
          </a:p>
          <a:p>
            <a:pPr lvl="1"/>
            <a:r>
              <a:rPr lang="en-US" altLang="en-US"/>
              <a:t>Order of grammatical rule processing [by a person] determines closure effects</a:t>
            </a:r>
          </a:p>
          <a:p>
            <a:pPr lvl="1"/>
            <a:r>
              <a:rPr lang="en-US" altLang="en-US"/>
              <a:t>Ordering is jointly determined by strengths of alternative lexical forms, strengths of alternative syntactic rewrite rules, and the sequences of hypotheses in the parsing process.</a:t>
            </a:r>
          </a:p>
          <a:p>
            <a:pPr lvl="1"/>
            <a:r>
              <a:rPr lang="en-US" altLang="en-US"/>
              <a:t>“It is quite evident, then, that the closure effects in these sentences are induced in some way by the choice of the lexical items.” (Psycholinguistic studies show that this is true </a:t>
            </a:r>
            <a:r>
              <a:rPr lang="en-US" altLang="en-US" i="1"/>
              <a:t>independent of discourse context.</a:t>
            </a:r>
            <a:r>
              <a:rPr lang="en-US" altLang="en-US"/>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5D1995BA-70F9-FCB4-AEFA-B89BC6790C13}"/>
              </a:ext>
            </a:extLst>
          </p:cNvPr>
          <p:cNvSpPr>
            <a:spLocks noGrp="1" noChangeArrowheads="1"/>
          </p:cNvSpPr>
          <p:nvPr>
            <p:ph type="title"/>
          </p:nvPr>
        </p:nvSpPr>
        <p:spPr/>
        <p:txBody>
          <a:bodyPr/>
          <a:lstStyle/>
          <a:p>
            <a:r>
              <a:rPr lang="en-US" altLang="en-US"/>
              <a:t>A simple prediction</a:t>
            </a:r>
          </a:p>
        </p:txBody>
      </p:sp>
      <p:sp>
        <p:nvSpPr>
          <p:cNvPr id="314371" name="Rectangle 3">
            <a:extLst>
              <a:ext uri="{FF2B5EF4-FFF2-40B4-BE49-F238E27FC236}">
                <a16:creationId xmlns:a16="http://schemas.microsoft.com/office/drawing/2014/main" id="{5E46C065-BEC6-9058-C0CE-879F81D87FFD}"/>
              </a:ext>
            </a:extLst>
          </p:cNvPr>
          <p:cNvSpPr>
            <a:spLocks noGrp="1" noChangeArrowheads="1"/>
          </p:cNvSpPr>
          <p:nvPr>
            <p:ph type="body" idx="1"/>
          </p:nvPr>
        </p:nvSpPr>
        <p:spPr/>
        <p:txBody>
          <a:bodyPr/>
          <a:lstStyle/>
          <a:p>
            <a:r>
              <a:rPr lang="en-US" altLang="en-US"/>
              <a:t>Use a likelihood ratio:</a:t>
            </a:r>
          </a:p>
          <a:p>
            <a:pPr lvl="1"/>
            <a:r>
              <a:rPr lang="en-US" altLang="en-US"/>
              <a:t>E.g.,</a:t>
            </a:r>
          </a:p>
          <a:p>
            <a:pPr lvl="1"/>
            <a:endParaRPr lang="en-US" altLang="en-US"/>
          </a:p>
          <a:p>
            <a:pPr lvl="1"/>
            <a:endParaRPr lang="en-US" altLang="en-US"/>
          </a:p>
          <a:p>
            <a:pPr lvl="1"/>
            <a:endParaRPr lang="en-US" altLang="en-US"/>
          </a:p>
          <a:p>
            <a:pPr lvl="1"/>
            <a:r>
              <a:rPr lang="en-US" altLang="en-US"/>
              <a:t>P(</a:t>
            </a:r>
            <a:r>
              <a:rPr lang="en-US" altLang="en-US" i="1"/>
              <a:t>with</a:t>
            </a:r>
            <a:r>
              <a:rPr lang="en-US" altLang="en-US"/>
              <a:t>|</a:t>
            </a:r>
            <a:r>
              <a:rPr lang="en-US" altLang="en-US" i="1"/>
              <a:t>agreement</a:t>
            </a:r>
            <a:r>
              <a:rPr lang="en-US" altLang="en-US"/>
              <a:t>) = 0.15</a:t>
            </a:r>
          </a:p>
          <a:p>
            <a:pPr lvl="1"/>
            <a:r>
              <a:rPr lang="en-US" altLang="en-US"/>
              <a:t>P(</a:t>
            </a:r>
            <a:r>
              <a:rPr lang="en-US" altLang="en-US" i="1"/>
              <a:t>with</a:t>
            </a:r>
            <a:r>
              <a:rPr lang="en-US" altLang="en-US"/>
              <a:t>|</a:t>
            </a:r>
            <a:r>
              <a:rPr lang="en-US" altLang="en-US" i="1"/>
              <a:t>breach</a:t>
            </a:r>
            <a:r>
              <a:rPr lang="en-US" altLang="en-US"/>
              <a:t>) = 0.02</a:t>
            </a:r>
          </a:p>
          <a:p>
            <a:pPr lvl="1"/>
            <a:endParaRPr lang="en-US" altLang="en-US"/>
          </a:p>
          <a:p>
            <a:pPr lvl="1"/>
            <a:r>
              <a:rPr lang="en-US" altLang="en-US"/>
              <a:t>LR(</a:t>
            </a:r>
            <a:r>
              <a:rPr lang="en-US" altLang="en-US" i="1"/>
              <a:t>breach, agreement, with</a:t>
            </a:r>
            <a:r>
              <a:rPr lang="en-US" altLang="en-US"/>
              <a:t>) = 0.13</a:t>
            </a:r>
          </a:p>
          <a:p>
            <a:pPr lvl="2">
              <a:buFont typeface="Times" panose="02020603050405020304" pitchFamily="18" charset="0"/>
              <a:buNone/>
            </a:pPr>
            <a:r>
              <a:rPr lang="en-US" altLang="en-US">
                <a:sym typeface="Symbol" panose="05050102010706020507" pitchFamily="18" charset="2"/>
              </a:rPr>
              <a:t> Choose noun attachment</a:t>
            </a:r>
            <a:r>
              <a:rPr lang="en-US" altLang="en-US"/>
              <a:t> </a:t>
            </a:r>
          </a:p>
        </p:txBody>
      </p:sp>
      <p:graphicFrame>
        <p:nvGraphicFramePr>
          <p:cNvPr id="314375" name="Object 7">
            <a:extLst>
              <a:ext uri="{FF2B5EF4-FFF2-40B4-BE49-F238E27FC236}">
                <a16:creationId xmlns:a16="http://schemas.microsoft.com/office/drawing/2014/main" id="{F5A8AC55-1A60-7503-17F7-D28DFA203195}"/>
              </a:ext>
            </a:extLst>
          </p:cNvPr>
          <p:cNvGraphicFramePr>
            <a:graphicFrameLocks noChangeAspect="1"/>
          </p:cNvGraphicFramePr>
          <p:nvPr/>
        </p:nvGraphicFramePr>
        <p:xfrm>
          <a:off x="3224213" y="2301875"/>
          <a:ext cx="2189162" cy="665163"/>
        </p:xfrm>
        <a:graphic>
          <a:graphicData uri="http://schemas.openxmlformats.org/presentationml/2006/ole">
            <mc:AlternateContent xmlns:mc="http://schemas.openxmlformats.org/markup-compatibility/2006">
              <mc:Choice xmlns:v="urn:schemas-microsoft-com:vml" Requires="v">
                <p:oleObj name="Equation" r:id="rId3" imgW="1295400" imgH="393700" progId="Equation.3">
                  <p:embed/>
                </p:oleObj>
              </mc:Choice>
              <mc:Fallback>
                <p:oleObj name="Equation" r:id="rId3" imgW="1295400" imgH="393700" progId="Equation.3">
                  <p:embed/>
                  <p:pic>
                    <p:nvPicPr>
                      <p:cNvPr id="314375" name="Object 7">
                        <a:extLst>
                          <a:ext uri="{FF2B5EF4-FFF2-40B4-BE49-F238E27FC236}">
                            <a16:creationId xmlns:a16="http://schemas.microsoft.com/office/drawing/2014/main" id="{F5A8AC55-1A60-7503-17F7-D28DFA20319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224213" y="2301875"/>
                        <a:ext cx="2189162" cy="66516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94FA22C-2853-617B-2E41-66E47A8EFC77}"/>
              </a:ext>
            </a:extLst>
          </p:cNvPr>
          <p:cNvSpPr>
            <a:spLocks noGrp="1" noChangeArrowheads="1"/>
          </p:cNvSpPr>
          <p:nvPr>
            <p:ph type="title"/>
          </p:nvPr>
        </p:nvSpPr>
        <p:spPr/>
        <p:txBody>
          <a:bodyPr/>
          <a:lstStyle/>
          <a:p>
            <a:r>
              <a:rPr lang="en-US" altLang="en-US"/>
              <a:t>A problematic example</a:t>
            </a:r>
          </a:p>
        </p:txBody>
      </p:sp>
      <p:sp>
        <p:nvSpPr>
          <p:cNvPr id="315395" name="Rectangle 3">
            <a:extLst>
              <a:ext uri="{FF2B5EF4-FFF2-40B4-BE49-F238E27FC236}">
                <a16:creationId xmlns:a16="http://schemas.microsoft.com/office/drawing/2014/main" id="{06CFEA86-D633-6373-F077-DE67275D3392}"/>
              </a:ext>
            </a:extLst>
          </p:cNvPr>
          <p:cNvSpPr>
            <a:spLocks noGrp="1" noChangeArrowheads="1"/>
          </p:cNvSpPr>
          <p:nvPr>
            <p:ph type="body" idx="1"/>
          </p:nvPr>
        </p:nvSpPr>
        <p:spPr/>
        <p:txBody>
          <a:bodyPr/>
          <a:lstStyle/>
          <a:p>
            <a:r>
              <a:rPr lang="en-US" altLang="en-US" i="1"/>
              <a:t>Chrysler confirmed that it would end its troubled venture with Maserati.</a:t>
            </a:r>
          </a:p>
          <a:p>
            <a:r>
              <a:rPr lang="en-US" altLang="en-US"/>
              <a:t>Should be a noun attachment but get wrong answer:</a:t>
            </a:r>
          </a:p>
          <a:p>
            <a:pPr lvl="1"/>
            <a:r>
              <a:rPr lang="en-US" altLang="en-US" i="1"/>
              <a:t>w		C(w)		C(w, with)</a:t>
            </a:r>
          </a:p>
          <a:p>
            <a:pPr lvl="1"/>
            <a:r>
              <a:rPr lang="en-US" altLang="en-US" i="1"/>
              <a:t>end	</a:t>
            </a:r>
            <a:r>
              <a:rPr lang="en-US" altLang="en-US"/>
              <a:t>5156		607</a:t>
            </a:r>
          </a:p>
          <a:p>
            <a:pPr lvl="1"/>
            <a:r>
              <a:rPr lang="en-US" altLang="en-US" i="1"/>
              <a:t>venture</a:t>
            </a:r>
            <a:r>
              <a:rPr lang="en-US" altLang="en-US"/>
              <a:t>	1442		155</a:t>
            </a:r>
            <a:endParaRPr lang="en-US" altLang="en-US" i="1"/>
          </a:p>
        </p:txBody>
      </p:sp>
      <p:graphicFrame>
        <p:nvGraphicFramePr>
          <p:cNvPr id="315396" name="Object 4">
            <a:extLst>
              <a:ext uri="{FF2B5EF4-FFF2-40B4-BE49-F238E27FC236}">
                <a16:creationId xmlns:a16="http://schemas.microsoft.com/office/drawing/2014/main" id="{8A5E4CF1-A148-669F-6008-7D7B1B4181FE}"/>
              </a:ext>
            </a:extLst>
          </p:cNvPr>
          <p:cNvGraphicFramePr>
            <a:graphicFrameLocks noChangeAspect="1"/>
          </p:cNvGraphicFramePr>
          <p:nvPr/>
        </p:nvGraphicFramePr>
        <p:xfrm>
          <a:off x="1174750" y="4514850"/>
          <a:ext cx="6630988" cy="717550"/>
        </p:xfrm>
        <a:graphic>
          <a:graphicData uri="http://schemas.openxmlformats.org/presentationml/2006/ole">
            <mc:AlternateContent xmlns:mc="http://schemas.openxmlformats.org/markup-compatibility/2006">
              <mc:Choice xmlns:v="urn:schemas-microsoft-com:vml" Requires="v">
                <p:oleObj name="Equation" r:id="rId3" imgW="3403600" imgH="368300" progId="Equation.3">
                  <p:embed/>
                </p:oleObj>
              </mc:Choice>
              <mc:Fallback>
                <p:oleObj name="Equation" r:id="rId3" imgW="3403600" imgH="368300" progId="Equation.3">
                  <p:embed/>
                  <p:pic>
                    <p:nvPicPr>
                      <p:cNvPr id="315396" name="Object 4">
                        <a:extLst>
                          <a:ext uri="{FF2B5EF4-FFF2-40B4-BE49-F238E27FC236}">
                            <a16:creationId xmlns:a16="http://schemas.microsoft.com/office/drawing/2014/main" id="{8A5E4CF1-A148-669F-6008-7D7B1B4181FE}"/>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74750" y="4514850"/>
                        <a:ext cx="6630988" cy="71755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1D01F3F9-D7D9-28EF-C769-B3225CD03723}"/>
              </a:ext>
            </a:extLst>
          </p:cNvPr>
          <p:cNvSpPr>
            <a:spLocks noGrp="1" noChangeArrowheads="1"/>
          </p:cNvSpPr>
          <p:nvPr>
            <p:ph type="title"/>
          </p:nvPr>
        </p:nvSpPr>
        <p:spPr/>
        <p:txBody>
          <a:bodyPr/>
          <a:lstStyle/>
          <a:p>
            <a:r>
              <a:rPr lang="en-US" altLang="en-US"/>
              <a:t>A problematic example	</a:t>
            </a:r>
          </a:p>
        </p:txBody>
      </p:sp>
      <p:sp>
        <p:nvSpPr>
          <p:cNvPr id="316419" name="Rectangle 3">
            <a:extLst>
              <a:ext uri="{FF2B5EF4-FFF2-40B4-BE49-F238E27FC236}">
                <a16:creationId xmlns:a16="http://schemas.microsoft.com/office/drawing/2014/main" id="{AA0CBD35-479C-993F-0C6A-F3CF4C413763}"/>
              </a:ext>
            </a:extLst>
          </p:cNvPr>
          <p:cNvSpPr>
            <a:spLocks noGrp="1" noChangeArrowheads="1"/>
          </p:cNvSpPr>
          <p:nvPr>
            <p:ph type="body" idx="1"/>
          </p:nvPr>
        </p:nvSpPr>
        <p:spPr/>
        <p:txBody>
          <a:bodyPr/>
          <a:lstStyle/>
          <a:p>
            <a:r>
              <a:rPr lang="en-US" altLang="en-US"/>
              <a:t>What might be wrong here?</a:t>
            </a:r>
          </a:p>
          <a:p>
            <a:pPr lvl="1"/>
            <a:r>
              <a:rPr lang="en-US" altLang="en-US"/>
              <a:t>If you see a V NP PP sequence, then for the PP to attach to the V, then it must also be the case that the NP doesn’t have a PP (or other postmodifier)</a:t>
            </a:r>
          </a:p>
          <a:p>
            <a:pPr lvl="2"/>
            <a:r>
              <a:rPr lang="en-US" altLang="en-US"/>
              <a:t>Since, except in extraposition cases, such dependencies can’t cross</a:t>
            </a:r>
          </a:p>
          <a:p>
            <a:pPr lvl="2"/>
            <a:endParaRPr lang="en-US" altLang="en-US"/>
          </a:p>
          <a:p>
            <a:r>
              <a:rPr lang="en-US" altLang="en-US"/>
              <a:t>Parsing allows us to factor in and integrate such constraints.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B097E523-9033-D89C-80E0-A6AC586F9BE0}"/>
              </a:ext>
            </a:extLst>
          </p:cNvPr>
          <p:cNvSpPr>
            <a:spLocks noGrp="1" noChangeArrowheads="1"/>
          </p:cNvSpPr>
          <p:nvPr>
            <p:ph type="title"/>
          </p:nvPr>
        </p:nvSpPr>
        <p:spPr/>
        <p:txBody>
          <a:bodyPr/>
          <a:lstStyle/>
          <a:p>
            <a:r>
              <a:rPr lang="en-US" altLang="en-US"/>
              <a:t>A better predictor would use </a:t>
            </a:r>
            <a:r>
              <a:rPr lang="en-US" altLang="en-US" i="1"/>
              <a:t>n</a:t>
            </a:r>
            <a:r>
              <a:rPr lang="en-US" altLang="en-US" i="1" baseline="-25000"/>
              <a:t>2</a:t>
            </a:r>
            <a:r>
              <a:rPr lang="en-US" altLang="en-US"/>
              <a:t> as well as </a:t>
            </a:r>
            <a:r>
              <a:rPr lang="en-US" altLang="en-US" i="1"/>
              <a:t>v</a:t>
            </a:r>
            <a:r>
              <a:rPr lang="en-US" altLang="en-US"/>
              <a:t>, </a:t>
            </a:r>
            <a:r>
              <a:rPr lang="en-US" altLang="en-US" i="1"/>
              <a:t>n</a:t>
            </a:r>
            <a:r>
              <a:rPr lang="en-US" altLang="en-US" baseline="-25000"/>
              <a:t>1</a:t>
            </a:r>
            <a:r>
              <a:rPr lang="en-US" altLang="en-US"/>
              <a:t>, </a:t>
            </a:r>
            <a:r>
              <a:rPr lang="en-US" altLang="en-US" i="1"/>
              <a:t>p</a:t>
            </a:r>
            <a:endParaRPr lang="en-US" altLang="en-US"/>
          </a:p>
        </p:txBody>
      </p:sp>
      <p:pic>
        <p:nvPicPr>
          <p:cNvPr id="361475" name="Picture 3">
            <a:extLst>
              <a:ext uri="{FF2B5EF4-FFF2-40B4-BE49-F238E27FC236}">
                <a16:creationId xmlns:a16="http://schemas.microsoft.com/office/drawing/2014/main" id="{13F0DBA6-27AC-B9F8-A4C4-0268DFA99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69" b="1534"/>
          <a:stretch>
            <a:fillRect/>
          </a:stretch>
        </p:blipFill>
        <p:spPr bwMode="auto">
          <a:xfrm>
            <a:off x="736600" y="1606550"/>
            <a:ext cx="8077200" cy="5148263"/>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9E13D600-FA78-96A1-AA73-F5E957788F7A}"/>
              </a:ext>
            </a:extLst>
          </p:cNvPr>
          <p:cNvSpPr>
            <a:spLocks noGrp="1" noChangeArrowheads="1"/>
          </p:cNvSpPr>
          <p:nvPr>
            <p:ph type="title"/>
          </p:nvPr>
        </p:nvSpPr>
        <p:spPr/>
        <p:txBody>
          <a:bodyPr/>
          <a:lstStyle/>
          <a:p>
            <a:r>
              <a:rPr lang="en-US" altLang="en-US"/>
              <a:t>Attachment ambiguities in a real sentence</a:t>
            </a:r>
          </a:p>
        </p:txBody>
      </p:sp>
      <p:sp>
        <p:nvSpPr>
          <p:cNvPr id="319491" name="Rectangle 3">
            <a:extLst>
              <a:ext uri="{FF2B5EF4-FFF2-40B4-BE49-F238E27FC236}">
                <a16:creationId xmlns:a16="http://schemas.microsoft.com/office/drawing/2014/main" id="{786A2A6E-1EEE-F14E-C481-5680CD079D2B}"/>
              </a:ext>
            </a:extLst>
          </p:cNvPr>
          <p:cNvSpPr>
            <a:spLocks noGrp="1" noChangeArrowheads="1"/>
          </p:cNvSpPr>
          <p:nvPr>
            <p:ph type="body" idx="1"/>
          </p:nvPr>
        </p:nvSpPr>
        <p:spPr/>
        <p:txBody>
          <a:bodyPr/>
          <a:lstStyle/>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endParaRPr lang="en-US" altLang="en-US" sz="2000"/>
          </a:p>
          <a:p>
            <a:r>
              <a:rPr lang="en-US" altLang="en-US" sz="1600"/>
              <a:t>Catalan numbers</a:t>
            </a:r>
            <a:endParaRPr lang="en-US" altLang="en-US" sz="1600" i="1"/>
          </a:p>
          <a:p>
            <a:pPr lvl="1"/>
            <a:r>
              <a:rPr lang="en-US" altLang="en-US" sz="1400" i="1"/>
              <a:t>C</a:t>
            </a:r>
            <a:r>
              <a:rPr lang="en-US" altLang="en-US" sz="1400" i="1" baseline="-25000"/>
              <a:t>n</a:t>
            </a:r>
            <a:r>
              <a:rPr lang="en-US" altLang="en-US" sz="1400"/>
              <a:t> = (2</a:t>
            </a:r>
            <a:r>
              <a:rPr lang="en-US" altLang="en-US" sz="1400" i="1"/>
              <a:t>n</a:t>
            </a:r>
            <a:r>
              <a:rPr lang="en-US" altLang="en-US" sz="1400"/>
              <a:t>)!/[(</a:t>
            </a:r>
            <a:r>
              <a:rPr lang="en-US" altLang="en-US" sz="1400" i="1"/>
              <a:t>n</a:t>
            </a:r>
            <a:r>
              <a:rPr lang="en-US" altLang="en-US" sz="1400"/>
              <a:t>+1)!</a:t>
            </a:r>
            <a:r>
              <a:rPr lang="en-US" altLang="en-US" sz="1400" i="1"/>
              <a:t>n</a:t>
            </a:r>
            <a:r>
              <a:rPr lang="en-US" altLang="en-US" sz="1400"/>
              <a:t>!]</a:t>
            </a:r>
          </a:p>
          <a:p>
            <a:r>
              <a:rPr lang="en-US" altLang="en-US" sz="1600"/>
              <a:t>An exponentially growing series, which arises in many tree-like contexts:</a:t>
            </a:r>
          </a:p>
          <a:p>
            <a:pPr lvl="1"/>
            <a:r>
              <a:rPr lang="en-US" altLang="en-US" sz="1400"/>
              <a:t>E.g., the number of possible triangulations of a polygon with </a:t>
            </a:r>
            <a:r>
              <a:rPr lang="en-US" altLang="en-US" sz="1400" i="1"/>
              <a:t>n</a:t>
            </a:r>
            <a:r>
              <a:rPr lang="en-US" altLang="en-US" sz="1400"/>
              <a:t>+2 sides</a:t>
            </a:r>
          </a:p>
        </p:txBody>
      </p:sp>
      <p:pic>
        <p:nvPicPr>
          <p:cNvPr id="319492" name="Picture 4">
            <a:extLst>
              <a:ext uri="{FF2B5EF4-FFF2-40B4-BE49-F238E27FC236}">
                <a16:creationId xmlns:a16="http://schemas.microsoft.com/office/drawing/2014/main" id="{4F94B6FB-D9E5-A891-BE91-4CB315010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95" r="2010"/>
          <a:stretch>
            <a:fillRect/>
          </a:stretch>
        </p:blipFill>
        <p:spPr bwMode="auto">
          <a:xfrm>
            <a:off x="304800" y="1719263"/>
            <a:ext cx="8488363" cy="3019425"/>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7B54A8B5-F046-6F1D-5FA4-CF4A2C87FAF2}"/>
              </a:ext>
            </a:extLst>
          </p:cNvPr>
          <p:cNvSpPr>
            <a:spLocks noGrp="1" noChangeArrowheads="1"/>
          </p:cNvSpPr>
          <p:nvPr>
            <p:ph type="title"/>
          </p:nvPr>
        </p:nvSpPr>
        <p:spPr/>
        <p:txBody>
          <a:bodyPr/>
          <a:lstStyle/>
          <a:p>
            <a:r>
              <a:rPr lang="en-US" altLang="en-US"/>
              <a:t>This class</a:t>
            </a:r>
          </a:p>
        </p:txBody>
      </p:sp>
      <p:sp>
        <p:nvSpPr>
          <p:cNvPr id="259075" name="Rectangle 3">
            <a:extLst>
              <a:ext uri="{FF2B5EF4-FFF2-40B4-BE49-F238E27FC236}">
                <a16:creationId xmlns:a16="http://schemas.microsoft.com/office/drawing/2014/main" id="{AB04216B-45A6-7277-97FB-FCE7C480EE8D}"/>
              </a:ext>
            </a:extLst>
          </p:cNvPr>
          <p:cNvSpPr>
            <a:spLocks noGrp="1" noChangeArrowheads="1"/>
          </p:cNvSpPr>
          <p:nvPr>
            <p:ph type="body" idx="1"/>
          </p:nvPr>
        </p:nvSpPr>
        <p:spPr/>
        <p:txBody>
          <a:bodyPr/>
          <a:lstStyle/>
          <a:p>
            <a:pPr>
              <a:lnSpc>
                <a:spcPct val="90000"/>
              </a:lnSpc>
            </a:pPr>
            <a:r>
              <a:rPr lang="en-US" altLang="en-US"/>
              <a:t>Assumes you come with some background…</a:t>
            </a:r>
          </a:p>
          <a:p>
            <a:pPr marL="742950" lvl="1" indent="-285750">
              <a:lnSpc>
                <a:spcPct val="90000"/>
              </a:lnSpc>
            </a:pPr>
            <a:r>
              <a:rPr lang="en-US" altLang="en-US"/>
              <a:t>Some probability, and statistics; knowledge of algorithms and their complexity, decent programming skills (if doing the course for credit)</a:t>
            </a:r>
          </a:p>
          <a:p>
            <a:pPr marL="742950" lvl="1" indent="-285750">
              <a:lnSpc>
                <a:spcPct val="90000"/>
              </a:lnSpc>
            </a:pPr>
            <a:r>
              <a:rPr lang="en-US" altLang="en-US"/>
              <a:t>Assumes you’ve seen some (Statistical) NLP before</a:t>
            </a:r>
          </a:p>
          <a:p>
            <a:pPr>
              <a:lnSpc>
                <a:spcPct val="90000"/>
              </a:lnSpc>
            </a:pPr>
            <a:r>
              <a:rPr lang="en-US" altLang="en-US"/>
              <a:t>Teaches key theory and methods for parsing and statistical parsing</a:t>
            </a:r>
          </a:p>
          <a:p>
            <a:pPr marL="742950" lvl="1" indent="-285750">
              <a:lnSpc>
                <a:spcPct val="90000"/>
              </a:lnSpc>
            </a:pPr>
            <a:r>
              <a:rPr lang="en-US" altLang="en-US"/>
              <a:t>The centroid of the course is generative models for treebank parsing</a:t>
            </a:r>
          </a:p>
          <a:p>
            <a:pPr marL="742950" lvl="1" indent="-285750">
              <a:lnSpc>
                <a:spcPct val="90000"/>
              </a:lnSpc>
            </a:pPr>
            <a:r>
              <a:rPr lang="en-US" altLang="en-US"/>
              <a:t>We extend out to related syntactic tasks and parsing methods, including discriminative parsing, nonlocal dependencies, treebank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a:extLst>
              <a:ext uri="{FF2B5EF4-FFF2-40B4-BE49-F238E27FC236}">
                <a16:creationId xmlns:a16="http://schemas.microsoft.com/office/drawing/2014/main" id="{507788DA-78E9-0A0E-85BA-7D8053EB6B30}"/>
              </a:ext>
            </a:extLst>
          </p:cNvPr>
          <p:cNvSpPr>
            <a:spLocks noGrp="1" noChangeArrowheads="1"/>
          </p:cNvSpPr>
          <p:nvPr>
            <p:ph type="title"/>
          </p:nvPr>
        </p:nvSpPr>
        <p:spPr/>
        <p:txBody>
          <a:bodyPr/>
          <a:lstStyle/>
          <a:p>
            <a:r>
              <a:rPr lang="en-US" altLang="en-US"/>
              <a:t>What is parsing?</a:t>
            </a:r>
          </a:p>
        </p:txBody>
      </p:sp>
      <p:sp>
        <p:nvSpPr>
          <p:cNvPr id="363523" name="Rectangle 3">
            <a:extLst>
              <a:ext uri="{FF2B5EF4-FFF2-40B4-BE49-F238E27FC236}">
                <a16:creationId xmlns:a16="http://schemas.microsoft.com/office/drawing/2014/main" id="{32486357-915E-0B8E-61E8-5DE5D91E9781}"/>
              </a:ext>
            </a:extLst>
          </p:cNvPr>
          <p:cNvSpPr>
            <a:spLocks noGrp="1" noChangeArrowheads="1"/>
          </p:cNvSpPr>
          <p:nvPr>
            <p:ph type="body" idx="1"/>
          </p:nvPr>
        </p:nvSpPr>
        <p:spPr/>
        <p:txBody>
          <a:bodyPr/>
          <a:lstStyle/>
          <a:p>
            <a:r>
              <a:rPr lang="en-US" altLang="en-US"/>
              <a:t>We want to run a grammar backwards to find possible structures for a sentence</a:t>
            </a:r>
          </a:p>
          <a:p>
            <a:r>
              <a:rPr lang="en-US" altLang="en-US"/>
              <a:t>Parsing can be viewed as a search problem</a:t>
            </a:r>
          </a:p>
          <a:p>
            <a:r>
              <a:rPr lang="en-US" altLang="en-US"/>
              <a:t>Parsing is a hidden data problem</a:t>
            </a:r>
          </a:p>
          <a:p>
            <a:r>
              <a:rPr lang="en-US" altLang="en-US"/>
              <a:t>For the moment, we want to examine </a:t>
            </a:r>
            <a:r>
              <a:rPr lang="en-US" altLang="en-US" i="1"/>
              <a:t>all </a:t>
            </a:r>
            <a:r>
              <a:rPr lang="en-US" altLang="en-US"/>
              <a:t>structures for a string of words</a:t>
            </a:r>
          </a:p>
          <a:p>
            <a:r>
              <a:rPr lang="en-US" altLang="en-US"/>
              <a:t>We can do this bottom-up or top-down</a:t>
            </a:r>
          </a:p>
          <a:p>
            <a:pPr lvl="1"/>
            <a:r>
              <a:rPr lang="en-US" altLang="en-US"/>
              <a:t>This distinction is independent of depth-first or breadth-first search – we can do either both ways</a:t>
            </a:r>
          </a:p>
          <a:p>
            <a:pPr lvl="1"/>
            <a:r>
              <a:rPr lang="en-US" altLang="en-US"/>
              <a:t>We search by building a </a:t>
            </a:r>
            <a:r>
              <a:rPr lang="en-US" altLang="en-US" i="1"/>
              <a:t>search tree</a:t>
            </a:r>
            <a:r>
              <a:rPr lang="en-US" altLang="en-US"/>
              <a:t> which his distinct from the </a:t>
            </a:r>
            <a:r>
              <a:rPr lang="en-US" altLang="en-US" i="1"/>
              <a:t>parse tree</a:t>
            </a: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2856F906-7527-7349-A794-D685A17CF86A}"/>
              </a:ext>
            </a:extLst>
          </p:cNvPr>
          <p:cNvSpPr>
            <a:spLocks noGrp="1" noChangeArrowheads="1"/>
          </p:cNvSpPr>
          <p:nvPr>
            <p:ph type="title"/>
          </p:nvPr>
        </p:nvSpPr>
        <p:spPr/>
        <p:txBody>
          <a:bodyPr/>
          <a:lstStyle/>
          <a:p>
            <a:r>
              <a:rPr lang="en-US" altLang="en-US"/>
              <a:t>Human parsing</a:t>
            </a:r>
          </a:p>
        </p:txBody>
      </p:sp>
      <p:sp>
        <p:nvSpPr>
          <p:cNvPr id="364547" name="Rectangle 3">
            <a:extLst>
              <a:ext uri="{FF2B5EF4-FFF2-40B4-BE49-F238E27FC236}">
                <a16:creationId xmlns:a16="http://schemas.microsoft.com/office/drawing/2014/main" id="{4E9EB87F-760C-F92C-9E88-877DA3975CFE}"/>
              </a:ext>
            </a:extLst>
          </p:cNvPr>
          <p:cNvSpPr>
            <a:spLocks noGrp="1" noChangeArrowheads="1"/>
          </p:cNvSpPr>
          <p:nvPr>
            <p:ph type="body" idx="1"/>
          </p:nvPr>
        </p:nvSpPr>
        <p:spPr/>
        <p:txBody>
          <a:bodyPr/>
          <a:lstStyle/>
          <a:p>
            <a:r>
              <a:rPr lang="en-US" altLang="en-US"/>
              <a:t>Humans often do ambiguity maintenance</a:t>
            </a:r>
          </a:p>
          <a:p>
            <a:pPr lvl="1"/>
            <a:r>
              <a:rPr lang="en-US" altLang="en-US" i="1"/>
              <a:t>Have the police … eaten their supper?</a:t>
            </a:r>
          </a:p>
          <a:p>
            <a:pPr lvl="1"/>
            <a:r>
              <a:rPr lang="en-US" altLang="en-US"/>
              <a:t>                             </a:t>
            </a:r>
            <a:r>
              <a:rPr lang="en-US" altLang="en-US" i="1"/>
              <a:t>come in and look around.</a:t>
            </a:r>
          </a:p>
          <a:p>
            <a:pPr lvl="1"/>
            <a:r>
              <a:rPr lang="en-US" altLang="en-US" i="1"/>
              <a:t>                             taken out and shot.</a:t>
            </a:r>
          </a:p>
          <a:p>
            <a:pPr lvl="1"/>
            <a:endParaRPr lang="en-US" altLang="en-US" i="1"/>
          </a:p>
          <a:p>
            <a:r>
              <a:rPr lang="en-US" altLang="en-US"/>
              <a:t>But humans also commit early and are “garden pathed”:</a:t>
            </a:r>
          </a:p>
          <a:p>
            <a:pPr lvl="1"/>
            <a:r>
              <a:rPr lang="en-US" altLang="en-US" i="1"/>
              <a:t>The man who hunts ducks out on weekends.</a:t>
            </a:r>
          </a:p>
          <a:p>
            <a:pPr lvl="1"/>
            <a:r>
              <a:rPr lang="en-US" altLang="en-US" i="1"/>
              <a:t>The cotton shirts are made from grows in Mississippi.</a:t>
            </a:r>
          </a:p>
          <a:p>
            <a:pPr lvl="1"/>
            <a:r>
              <a:rPr lang="en-US" altLang="en-US" i="1"/>
              <a:t>The horse raced past the barn fell.</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DA73636B-7EE1-5301-5052-7E32DD2E8466}"/>
              </a:ext>
            </a:extLst>
          </p:cNvPr>
          <p:cNvSpPr>
            <a:spLocks noGrp="1" noChangeArrowheads="1"/>
          </p:cNvSpPr>
          <p:nvPr>
            <p:ph type="title"/>
          </p:nvPr>
        </p:nvSpPr>
        <p:spPr/>
        <p:txBody>
          <a:bodyPr/>
          <a:lstStyle/>
          <a:p>
            <a:r>
              <a:rPr lang="en-US" altLang="en-US"/>
              <a:t>A phrase structure grammar</a:t>
            </a:r>
          </a:p>
        </p:txBody>
      </p:sp>
      <p:sp>
        <p:nvSpPr>
          <p:cNvPr id="365571" name="Rectangle 3">
            <a:extLst>
              <a:ext uri="{FF2B5EF4-FFF2-40B4-BE49-F238E27FC236}">
                <a16:creationId xmlns:a16="http://schemas.microsoft.com/office/drawing/2014/main" id="{BB350A2D-D2F7-9E75-A7B9-F21A14A3A79C}"/>
              </a:ext>
            </a:extLst>
          </p:cNvPr>
          <p:cNvSpPr>
            <a:spLocks noGrp="1" noChangeArrowheads="1"/>
          </p:cNvSpPr>
          <p:nvPr>
            <p:ph type="body" idx="1"/>
          </p:nvPr>
        </p:nvSpPr>
        <p:spPr>
          <a:xfrm>
            <a:off x="685800" y="1752600"/>
            <a:ext cx="8153400" cy="4495800"/>
          </a:xfrm>
        </p:spPr>
        <p:txBody>
          <a:bodyPr/>
          <a:lstStyle/>
          <a:p>
            <a:pPr>
              <a:lnSpc>
                <a:spcPct val="90000"/>
              </a:lnSpc>
            </a:pPr>
            <a:r>
              <a:rPr lang="en-US" altLang="en-US"/>
              <a:t>S </a:t>
            </a:r>
            <a:r>
              <a:rPr lang="en-US" altLang="en-US">
                <a:sym typeface="Symbol" panose="05050102010706020507" pitchFamily="18" charset="2"/>
              </a:rPr>
              <a:t> NP  VP		N  cats</a:t>
            </a:r>
          </a:p>
          <a:p>
            <a:pPr>
              <a:lnSpc>
                <a:spcPct val="90000"/>
              </a:lnSpc>
            </a:pPr>
            <a:r>
              <a:rPr lang="en-US" altLang="en-US">
                <a:sym typeface="Symbol" panose="05050102010706020507" pitchFamily="18" charset="2"/>
              </a:rPr>
              <a:t>VP  V  NP		N  claws</a:t>
            </a:r>
          </a:p>
          <a:p>
            <a:pPr>
              <a:lnSpc>
                <a:spcPct val="90000"/>
              </a:lnSpc>
            </a:pPr>
            <a:r>
              <a:rPr lang="en-US" altLang="en-US">
                <a:sym typeface="Symbol" panose="05050102010706020507" pitchFamily="18" charset="2"/>
              </a:rPr>
              <a:t>VP  V  NP  PP		N  people</a:t>
            </a:r>
          </a:p>
          <a:p>
            <a:pPr>
              <a:lnSpc>
                <a:spcPct val="90000"/>
              </a:lnSpc>
            </a:pPr>
            <a:r>
              <a:rPr lang="en-US" altLang="en-US">
                <a:sym typeface="Symbol" panose="05050102010706020507" pitchFamily="18" charset="2"/>
              </a:rPr>
              <a:t>NP  NP  PP		N  scratch</a:t>
            </a:r>
          </a:p>
          <a:p>
            <a:pPr>
              <a:lnSpc>
                <a:spcPct val="90000"/>
              </a:lnSpc>
            </a:pPr>
            <a:r>
              <a:rPr lang="en-US" altLang="en-US">
                <a:sym typeface="Symbol" panose="05050102010706020507" pitchFamily="18" charset="2"/>
              </a:rPr>
              <a:t>NP  N			V  scratch</a:t>
            </a:r>
          </a:p>
          <a:p>
            <a:pPr>
              <a:lnSpc>
                <a:spcPct val="90000"/>
              </a:lnSpc>
            </a:pPr>
            <a:r>
              <a:rPr lang="en-US" altLang="en-US">
                <a:sym typeface="Symbol" panose="05050102010706020507" pitchFamily="18" charset="2"/>
              </a:rPr>
              <a:t>NP  e			P  with</a:t>
            </a:r>
          </a:p>
          <a:p>
            <a:pPr>
              <a:lnSpc>
                <a:spcPct val="90000"/>
              </a:lnSpc>
            </a:pPr>
            <a:r>
              <a:rPr lang="en-US" altLang="en-US">
                <a:sym typeface="Symbol" panose="05050102010706020507" pitchFamily="18" charset="2"/>
              </a:rPr>
              <a:t>NP  N  N</a:t>
            </a:r>
          </a:p>
          <a:p>
            <a:pPr>
              <a:lnSpc>
                <a:spcPct val="90000"/>
              </a:lnSpc>
            </a:pPr>
            <a:r>
              <a:rPr lang="en-US" altLang="en-US">
                <a:sym typeface="Symbol" panose="05050102010706020507" pitchFamily="18" charset="2"/>
              </a:rPr>
              <a:t>PP  P  NP</a:t>
            </a:r>
          </a:p>
          <a:p>
            <a:pPr>
              <a:lnSpc>
                <a:spcPct val="90000"/>
              </a:lnSpc>
            </a:pPr>
            <a:endParaRPr lang="en-US" altLang="en-US">
              <a:sym typeface="Symbol" panose="05050102010706020507" pitchFamily="18" charset="2"/>
            </a:endParaRPr>
          </a:p>
          <a:p>
            <a:pPr>
              <a:lnSpc>
                <a:spcPct val="90000"/>
              </a:lnSpc>
            </a:pPr>
            <a:r>
              <a:rPr lang="en-US" altLang="en-US">
                <a:sym typeface="Symbol" panose="05050102010706020507" pitchFamily="18" charset="2"/>
              </a:rPr>
              <a:t>By convention, S is the start symbol, but in the PTB, we have an extra node at the top (ROOT, TOP)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4CF83BB9-0F78-A83E-A074-EF04A3F256A6}"/>
              </a:ext>
            </a:extLst>
          </p:cNvPr>
          <p:cNvSpPr>
            <a:spLocks noGrp="1" noChangeArrowheads="1"/>
          </p:cNvSpPr>
          <p:nvPr>
            <p:ph type="title"/>
          </p:nvPr>
        </p:nvSpPr>
        <p:spPr/>
        <p:txBody>
          <a:bodyPr/>
          <a:lstStyle/>
          <a:p>
            <a:r>
              <a:rPr lang="en-US" altLang="en-US"/>
              <a:t>Phrase structure grammars = context-free grammars</a:t>
            </a:r>
          </a:p>
        </p:txBody>
      </p:sp>
      <p:sp>
        <p:nvSpPr>
          <p:cNvPr id="366595" name="Rectangle 3">
            <a:extLst>
              <a:ext uri="{FF2B5EF4-FFF2-40B4-BE49-F238E27FC236}">
                <a16:creationId xmlns:a16="http://schemas.microsoft.com/office/drawing/2014/main" id="{5B865728-4A90-2AAE-C945-43010C8165A8}"/>
              </a:ext>
            </a:extLst>
          </p:cNvPr>
          <p:cNvSpPr>
            <a:spLocks noGrp="1" noChangeArrowheads="1"/>
          </p:cNvSpPr>
          <p:nvPr>
            <p:ph type="body" idx="1"/>
          </p:nvPr>
        </p:nvSpPr>
        <p:spPr/>
        <p:txBody>
          <a:bodyPr/>
          <a:lstStyle/>
          <a:p>
            <a:r>
              <a:rPr lang="en-US" altLang="en-US"/>
              <a:t>G = (T, N, S, R)</a:t>
            </a:r>
          </a:p>
          <a:p>
            <a:pPr lvl="1"/>
            <a:r>
              <a:rPr lang="en-US" altLang="en-US"/>
              <a:t>T is set of terminals</a:t>
            </a:r>
          </a:p>
          <a:p>
            <a:pPr lvl="1"/>
            <a:r>
              <a:rPr lang="en-US" altLang="en-US"/>
              <a:t>N is set of nonterminals</a:t>
            </a:r>
          </a:p>
          <a:p>
            <a:pPr lvl="2"/>
            <a:r>
              <a:rPr lang="en-US" altLang="en-US"/>
              <a:t>For NLP, we usually distinguish out a set P </a:t>
            </a:r>
            <a:r>
              <a:rPr lang="en-US" altLang="en-US">
                <a:sym typeface="Symbol" panose="05050102010706020507" pitchFamily="18" charset="2"/>
              </a:rPr>
              <a:t> N of preterminals, which always rewrite as terminals</a:t>
            </a:r>
          </a:p>
          <a:p>
            <a:pPr lvl="2"/>
            <a:r>
              <a:rPr lang="en-US" altLang="en-US">
                <a:sym typeface="Symbol" panose="05050102010706020507" pitchFamily="18" charset="2"/>
              </a:rPr>
              <a:t>S is the start symbol (one of the nonterminals)</a:t>
            </a:r>
          </a:p>
          <a:p>
            <a:pPr lvl="2"/>
            <a:r>
              <a:rPr lang="en-US" altLang="en-US">
                <a:sym typeface="Symbol" panose="05050102010706020507" pitchFamily="18" charset="2"/>
              </a:rPr>
              <a:t>R is rules/productions of the form X  , where X is a nonterminal and  is a sequence of terminals and nonterminals (possibly an empty sequence)</a:t>
            </a:r>
          </a:p>
          <a:p>
            <a:r>
              <a:rPr lang="en-US" altLang="en-US">
                <a:sym typeface="Symbol" panose="05050102010706020507" pitchFamily="18" charset="2"/>
              </a:rPr>
              <a:t>A grammar G generates a language 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a:extLst>
              <a:ext uri="{FF2B5EF4-FFF2-40B4-BE49-F238E27FC236}">
                <a16:creationId xmlns:a16="http://schemas.microsoft.com/office/drawing/2014/main" id="{A4E791C9-FE01-389D-227F-1C60FA8F8D43}"/>
              </a:ext>
            </a:extLst>
          </p:cNvPr>
          <p:cNvSpPr>
            <a:spLocks noGrp="1" noChangeArrowheads="1"/>
          </p:cNvSpPr>
          <p:nvPr>
            <p:ph type="title"/>
          </p:nvPr>
        </p:nvSpPr>
        <p:spPr/>
        <p:txBody>
          <a:bodyPr/>
          <a:lstStyle/>
          <a:p>
            <a:r>
              <a:rPr lang="en-US" altLang="en-US"/>
              <a:t>Probabilistic or stochastic context-free grammars (PCFGs)</a:t>
            </a:r>
          </a:p>
        </p:txBody>
      </p:sp>
      <p:sp>
        <p:nvSpPr>
          <p:cNvPr id="368643" name="Rectangle 3">
            <a:extLst>
              <a:ext uri="{FF2B5EF4-FFF2-40B4-BE49-F238E27FC236}">
                <a16:creationId xmlns:a16="http://schemas.microsoft.com/office/drawing/2014/main" id="{CAC14D44-796F-4656-36E5-5CA6100B621F}"/>
              </a:ext>
            </a:extLst>
          </p:cNvPr>
          <p:cNvSpPr>
            <a:spLocks noGrp="1" noChangeArrowheads="1"/>
          </p:cNvSpPr>
          <p:nvPr>
            <p:ph type="body" idx="1"/>
          </p:nvPr>
        </p:nvSpPr>
        <p:spPr/>
        <p:txBody>
          <a:bodyPr/>
          <a:lstStyle/>
          <a:p>
            <a:r>
              <a:rPr lang="en-US" altLang="en-US"/>
              <a:t>G = (T, N, S, R, P)</a:t>
            </a:r>
          </a:p>
          <a:p>
            <a:pPr lvl="1"/>
            <a:r>
              <a:rPr lang="en-US" altLang="en-US"/>
              <a:t>T is set of terminals</a:t>
            </a:r>
          </a:p>
          <a:p>
            <a:pPr lvl="1"/>
            <a:r>
              <a:rPr lang="en-US" altLang="en-US"/>
              <a:t>N is set of nonterminals</a:t>
            </a:r>
          </a:p>
          <a:p>
            <a:pPr lvl="2"/>
            <a:r>
              <a:rPr lang="en-US" altLang="en-US"/>
              <a:t>For NLP, we usually distinguish out a set P </a:t>
            </a:r>
            <a:r>
              <a:rPr lang="en-US" altLang="en-US">
                <a:sym typeface="Symbol" panose="05050102010706020507" pitchFamily="18" charset="2"/>
              </a:rPr>
              <a:t> N of preterminals, which always rewrite as terminals</a:t>
            </a:r>
          </a:p>
          <a:p>
            <a:pPr lvl="2"/>
            <a:r>
              <a:rPr lang="en-US" altLang="en-US">
                <a:sym typeface="Symbol" panose="05050102010706020507" pitchFamily="18" charset="2"/>
              </a:rPr>
              <a:t>S is the start symbol (one of the nonterminals)</a:t>
            </a:r>
          </a:p>
          <a:p>
            <a:pPr lvl="2"/>
            <a:r>
              <a:rPr lang="en-US" altLang="en-US">
                <a:sym typeface="Symbol" panose="05050102010706020507" pitchFamily="18" charset="2"/>
              </a:rPr>
              <a:t>R is rules/productions of the form X  , where X is a nonterminal and  is a sequence of terminals and nonterminals (possibly an empty sequence)</a:t>
            </a:r>
          </a:p>
          <a:p>
            <a:pPr lvl="2"/>
            <a:r>
              <a:rPr lang="en-US" altLang="en-US">
                <a:sym typeface="Symbol" panose="05050102010706020507" pitchFamily="18" charset="2"/>
              </a:rPr>
              <a:t>P(R) gives the probability of each rule.</a:t>
            </a:r>
          </a:p>
          <a:p>
            <a:pPr lvl="2"/>
            <a:endParaRPr lang="en-US" altLang="en-US">
              <a:sym typeface="Symbol" panose="05050102010706020507" pitchFamily="18" charset="2"/>
            </a:endParaRPr>
          </a:p>
          <a:p>
            <a:pPr lvl="2"/>
            <a:endParaRPr lang="en-US" altLang="en-US">
              <a:sym typeface="Symbol" panose="05050102010706020507" pitchFamily="18" charset="2"/>
            </a:endParaRPr>
          </a:p>
          <a:p>
            <a:r>
              <a:rPr lang="en-US" altLang="en-US">
                <a:sym typeface="Symbol" panose="05050102010706020507" pitchFamily="18" charset="2"/>
              </a:rPr>
              <a:t>A grammar G generates a language model L.</a:t>
            </a:r>
          </a:p>
        </p:txBody>
      </p:sp>
      <p:graphicFrame>
        <p:nvGraphicFramePr>
          <p:cNvPr id="368644" name="Object 4">
            <a:extLst>
              <a:ext uri="{FF2B5EF4-FFF2-40B4-BE49-F238E27FC236}">
                <a16:creationId xmlns:a16="http://schemas.microsoft.com/office/drawing/2014/main" id="{768AAB46-9861-CE89-33BD-831705710897}"/>
              </a:ext>
            </a:extLst>
          </p:cNvPr>
          <p:cNvGraphicFramePr>
            <a:graphicFrameLocks noChangeAspect="1"/>
          </p:cNvGraphicFramePr>
          <p:nvPr/>
        </p:nvGraphicFramePr>
        <p:xfrm>
          <a:off x="2736850" y="5124450"/>
          <a:ext cx="2868613" cy="635000"/>
        </p:xfrm>
        <a:graphic>
          <a:graphicData uri="http://schemas.openxmlformats.org/presentationml/2006/ole">
            <mc:AlternateContent xmlns:mc="http://schemas.openxmlformats.org/markup-compatibility/2006">
              <mc:Choice xmlns:v="urn:schemas-microsoft-com:vml" Requires="v">
                <p:oleObj name="Equation" r:id="rId3" imgW="1663700" imgH="368300" progId="Equation.3">
                  <p:embed/>
                </p:oleObj>
              </mc:Choice>
              <mc:Fallback>
                <p:oleObj name="Equation" r:id="rId3" imgW="1663700" imgH="368300" progId="Equation.3">
                  <p:embed/>
                  <p:pic>
                    <p:nvPicPr>
                      <p:cNvPr id="368644" name="Object 4">
                        <a:extLst>
                          <a:ext uri="{FF2B5EF4-FFF2-40B4-BE49-F238E27FC236}">
                            <a16:creationId xmlns:a16="http://schemas.microsoft.com/office/drawing/2014/main" id="{768AAB46-9861-CE89-33BD-831705710897}"/>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736850" y="5124450"/>
                        <a:ext cx="2868613" cy="635000"/>
                      </a:xfrm>
                      <a:prstGeom prst="rect">
                        <a:avLst/>
                      </a:prstGeom>
                      <a:noFill/>
                      <a:ln>
                        <a:noFill/>
                      </a:ln>
                      <a:effectLst/>
                      <a:extLst>
                        <a:ext uri="{909E8E84-426E-40DD-AFC4-6F175D3DCCD1}">
                          <a14:hiddenFill xmlns:a14="http://schemas.microsoft.com/office/drawing/2010/main">
                            <a:solidFill>
                              <a:srgbClr val="66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B3025799-AD18-77E2-BA6F-C638A72F8C8E}"/>
              </a:ext>
            </a:extLst>
          </p:cNvPr>
          <p:cNvSpPr>
            <a:spLocks noGrp="1" noChangeArrowheads="1"/>
          </p:cNvSpPr>
          <p:nvPr>
            <p:ph type="title"/>
          </p:nvPr>
        </p:nvSpPr>
        <p:spPr/>
        <p:txBody>
          <a:bodyPr/>
          <a:lstStyle/>
          <a:p>
            <a:r>
              <a:rPr lang="en-US" altLang="en-US"/>
              <a:t>Soundness and completeness</a:t>
            </a:r>
          </a:p>
        </p:txBody>
      </p:sp>
      <p:sp>
        <p:nvSpPr>
          <p:cNvPr id="369667" name="Rectangle 3">
            <a:extLst>
              <a:ext uri="{FF2B5EF4-FFF2-40B4-BE49-F238E27FC236}">
                <a16:creationId xmlns:a16="http://schemas.microsoft.com/office/drawing/2014/main" id="{E2EFED1E-93FD-6502-9698-770F5329ECD8}"/>
              </a:ext>
            </a:extLst>
          </p:cNvPr>
          <p:cNvSpPr>
            <a:spLocks noGrp="1" noChangeArrowheads="1"/>
          </p:cNvSpPr>
          <p:nvPr>
            <p:ph type="body" idx="1"/>
          </p:nvPr>
        </p:nvSpPr>
        <p:spPr/>
        <p:txBody>
          <a:bodyPr/>
          <a:lstStyle/>
          <a:p>
            <a:r>
              <a:rPr lang="en-US" altLang="en-US"/>
              <a:t>A parser is </a:t>
            </a:r>
            <a:r>
              <a:rPr lang="en-US" altLang="en-US" i="1"/>
              <a:t>sound</a:t>
            </a:r>
            <a:r>
              <a:rPr lang="en-US" altLang="en-US"/>
              <a:t> if every parse it returns is valid/correct</a:t>
            </a:r>
          </a:p>
          <a:p>
            <a:r>
              <a:rPr lang="en-US" altLang="en-US"/>
              <a:t>A parser </a:t>
            </a:r>
            <a:r>
              <a:rPr lang="en-US" altLang="en-US" i="1"/>
              <a:t>terminates</a:t>
            </a:r>
            <a:r>
              <a:rPr lang="en-US" altLang="en-US"/>
              <a:t> if it is guaranteed to not go off into an infinite loop</a:t>
            </a:r>
          </a:p>
          <a:p>
            <a:r>
              <a:rPr lang="en-US" altLang="en-US"/>
              <a:t>A parser is </a:t>
            </a:r>
            <a:r>
              <a:rPr lang="en-US" altLang="en-US" i="1"/>
              <a:t>complete </a:t>
            </a:r>
            <a:r>
              <a:rPr lang="en-US" altLang="en-US"/>
              <a:t>if for any given grammar and sentence, it is sound, produces every valid parse for that sentence, and terminates</a:t>
            </a:r>
          </a:p>
          <a:p>
            <a:endParaRPr lang="en-US" altLang="en-US"/>
          </a:p>
          <a:p>
            <a:r>
              <a:rPr lang="en-US" altLang="en-US"/>
              <a:t>(For many purposes, we settle for sound but incomplete parsers: e.g., probabilistic parsers that return a </a:t>
            </a:r>
            <a:r>
              <a:rPr lang="en-US" altLang="en-US" i="1"/>
              <a:t>k-</a:t>
            </a:r>
            <a:r>
              <a:rPr lang="en-US" altLang="en-US"/>
              <a:t>best list.)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44C58B99-E58C-3136-4D31-9A66012C2DAD}"/>
              </a:ext>
            </a:extLst>
          </p:cNvPr>
          <p:cNvSpPr>
            <a:spLocks noGrp="1" noChangeArrowheads="1"/>
          </p:cNvSpPr>
          <p:nvPr>
            <p:ph type="title"/>
          </p:nvPr>
        </p:nvSpPr>
        <p:spPr/>
        <p:txBody>
          <a:bodyPr/>
          <a:lstStyle/>
          <a:p>
            <a:r>
              <a:rPr lang="en-US" altLang="en-US"/>
              <a:t>Top-down parsing</a:t>
            </a:r>
          </a:p>
        </p:txBody>
      </p:sp>
      <p:sp>
        <p:nvSpPr>
          <p:cNvPr id="370691" name="Rectangle 3">
            <a:extLst>
              <a:ext uri="{FF2B5EF4-FFF2-40B4-BE49-F238E27FC236}">
                <a16:creationId xmlns:a16="http://schemas.microsoft.com/office/drawing/2014/main" id="{D0B8D6B3-1FF5-32EE-49FD-9E0FF1F13408}"/>
              </a:ext>
            </a:extLst>
          </p:cNvPr>
          <p:cNvSpPr>
            <a:spLocks noGrp="1" noChangeArrowheads="1"/>
          </p:cNvSpPr>
          <p:nvPr>
            <p:ph type="body" idx="1"/>
          </p:nvPr>
        </p:nvSpPr>
        <p:spPr/>
        <p:txBody>
          <a:bodyPr/>
          <a:lstStyle/>
          <a:p>
            <a:pPr>
              <a:lnSpc>
                <a:spcPct val="90000"/>
              </a:lnSpc>
            </a:pPr>
            <a:r>
              <a:rPr lang="en-US" altLang="en-US"/>
              <a:t>Top-down parsing is goal directed</a:t>
            </a:r>
          </a:p>
          <a:p>
            <a:pPr>
              <a:lnSpc>
                <a:spcPct val="90000"/>
              </a:lnSpc>
            </a:pPr>
            <a:r>
              <a:rPr lang="en-US" altLang="en-US"/>
              <a:t>A top-down parser starts with a list of constituents to be built. The top-down parser rewrites the goals in the goal list by matching one against the LHS of the grammar rules, and expanding it with the RHS, attempting to match the sentence to be derived.</a:t>
            </a:r>
          </a:p>
          <a:p>
            <a:pPr>
              <a:lnSpc>
                <a:spcPct val="90000"/>
              </a:lnSpc>
            </a:pPr>
            <a:r>
              <a:rPr lang="en-US" altLang="en-US"/>
              <a:t>If a goal can be rewritten in several ways, then there is a choice of which rule to apply (search problem)</a:t>
            </a:r>
          </a:p>
          <a:p>
            <a:pPr>
              <a:lnSpc>
                <a:spcPct val="90000"/>
              </a:lnSpc>
            </a:pPr>
            <a:r>
              <a:rPr lang="en-US" altLang="en-US"/>
              <a:t>Can use depth-first or breadth-first search, and goal ordering.</a:t>
            </a:r>
            <a:endParaRPr lang="en-US"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5076D3C9-5AB4-9849-E971-B2D7F36F07E6}"/>
              </a:ext>
            </a:extLst>
          </p:cNvPr>
          <p:cNvSpPr>
            <a:spLocks noGrp="1" noChangeArrowheads="1"/>
          </p:cNvSpPr>
          <p:nvPr>
            <p:ph type="title"/>
          </p:nvPr>
        </p:nvSpPr>
        <p:spPr/>
        <p:txBody>
          <a:bodyPr/>
          <a:lstStyle/>
          <a:p>
            <a:r>
              <a:rPr lang="en-US" altLang="en-US"/>
              <a:t>Bottom-up parsing</a:t>
            </a:r>
          </a:p>
        </p:txBody>
      </p:sp>
      <p:sp>
        <p:nvSpPr>
          <p:cNvPr id="371715" name="Rectangle 3">
            <a:extLst>
              <a:ext uri="{FF2B5EF4-FFF2-40B4-BE49-F238E27FC236}">
                <a16:creationId xmlns:a16="http://schemas.microsoft.com/office/drawing/2014/main" id="{FB02F099-DC07-687A-5F09-834BDAD51A10}"/>
              </a:ext>
            </a:extLst>
          </p:cNvPr>
          <p:cNvSpPr>
            <a:spLocks noGrp="1" noChangeArrowheads="1"/>
          </p:cNvSpPr>
          <p:nvPr>
            <p:ph type="body" idx="1"/>
          </p:nvPr>
        </p:nvSpPr>
        <p:spPr/>
        <p:txBody>
          <a:bodyPr/>
          <a:lstStyle/>
          <a:p>
            <a:r>
              <a:rPr lang="en-US" altLang="en-US" sz="2000"/>
              <a:t>Bottom-up parsing is data directed</a:t>
            </a:r>
          </a:p>
          <a:p>
            <a:r>
              <a:rPr lang="en-US" altLang="en-US" sz="2000"/>
              <a:t>The initial goal list of a bottom-up parser is the string to be parsed. If a sequence in the goal list matches the RHS of a rule, then this sequence may be replaced by the LHS of the rule.</a:t>
            </a:r>
          </a:p>
          <a:p>
            <a:r>
              <a:rPr lang="en-US" altLang="en-US" sz="2000"/>
              <a:t>Parsing is finished when the goal list contains just the start category.</a:t>
            </a:r>
          </a:p>
          <a:p>
            <a:r>
              <a:rPr lang="en-US" altLang="en-US" sz="2000"/>
              <a:t>If the RHS of several rules match the goal list, then there is a choice of which rule to apply (search problem)</a:t>
            </a:r>
          </a:p>
          <a:p>
            <a:r>
              <a:rPr lang="en-US" altLang="en-US" sz="2000"/>
              <a:t>Can use depth-first or breadth-first search, and goal ordering.</a:t>
            </a:r>
          </a:p>
          <a:p>
            <a:r>
              <a:rPr lang="en-US" altLang="en-US" sz="2000"/>
              <a:t>The standard presentation is as </a:t>
            </a:r>
            <a:r>
              <a:rPr lang="en-US" altLang="en-US" sz="2000" i="1"/>
              <a:t>shift-reduce parsing</a:t>
            </a:r>
            <a:r>
              <a:rPr lang="en-US" altLang="en-US" sz="2000"/>
              <a:t>.</a:t>
            </a:r>
          </a:p>
          <a:p>
            <a:endParaRPr lang="en-US" altLang="en-US" sz="2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65EC0AB3-F00C-C5A8-0042-8D9F9F6A9A24}"/>
              </a:ext>
            </a:extLst>
          </p:cNvPr>
          <p:cNvSpPr>
            <a:spLocks noGrp="1" noChangeArrowheads="1"/>
          </p:cNvSpPr>
          <p:nvPr>
            <p:ph type="title"/>
          </p:nvPr>
        </p:nvSpPr>
        <p:spPr/>
        <p:txBody>
          <a:bodyPr/>
          <a:lstStyle/>
          <a:p>
            <a:r>
              <a:rPr lang="en-US" altLang="en-US"/>
              <a:t>Problems with top-down parsing</a:t>
            </a:r>
          </a:p>
        </p:txBody>
      </p:sp>
      <p:sp>
        <p:nvSpPr>
          <p:cNvPr id="372739" name="Rectangle 3">
            <a:extLst>
              <a:ext uri="{FF2B5EF4-FFF2-40B4-BE49-F238E27FC236}">
                <a16:creationId xmlns:a16="http://schemas.microsoft.com/office/drawing/2014/main" id="{E476AAAF-357C-F36F-909A-E55D6B297865}"/>
              </a:ext>
            </a:extLst>
          </p:cNvPr>
          <p:cNvSpPr>
            <a:spLocks noGrp="1" noChangeArrowheads="1"/>
          </p:cNvSpPr>
          <p:nvPr>
            <p:ph type="body" idx="1"/>
          </p:nvPr>
        </p:nvSpPr>
        <p:spPr/>
        <p:txBody>
          <a:bodyPr/>
          <a:lstStyle/>
          <a:p>
            <a:pPr>
              <a:lnSpc>
                <a:spcPct val="90000"/>
              </a:lnSpc>
            </a:pPr>
            <a:r>
              <a:rPr lang="en-US" altLang="en-US" sz="2000"/>
              <a:t>Left recursive rules</a:t>
            </a:r>
          </a:p>
          <a:p>
            <a:pPr>
              <a:lnSpc>
                <a:spcPct val="90000"/>
              </a:lnSpc>
            </a:pPr>
            <a:r>
              <a:rPr lang="en-US" altLang="en-US" sz="2000"/>
              <a:t>A top-down parser will do badly if there are many different rules for the same LHS.  Consider if there are 600 rules for S, 599 of which start with NP, but one of which starts with V, and the sentence starts with V.</a:t>
            </a:r>
          </a:p>
          <a:p>
            <a:pPr>
              <a:lnSpc>
                <a:spcPct val="90000"/>
              </a:lnSpc>
            </a:pPr>
            <a:r>
              <a:rPr lang="en-US" altLang="en-US" sz="2000"/>
              <a:t>Useless work: expands things that are possible top-down but not there</a:t>
            </a:r>
          </a:p>
          <a:p>
            <a:pPr>
              <a:lnSpc>
                <a:spcPct val="90000"/>
              </a:lnSpc>
            </a:pPr>
            <a:r>
              <a:rPr lang="en-US" altLang="en-US" sz="2000"/>
              <a:t>Top-down parsers do well if there is useful grammar-driven control: search is directed by the grammar</a:t>
            </a:r>
          </a:p>
          <a:p>
            <a:pPr>
              <a:lnSpc>
                <a:spcPct val="90000"/>
              </a:lnSpc>
            </a:pPr>
            <a:r>
              <a:rPr lang="en-US" altLang="en-US" sz="2000"/>
              <a:t>Top-down is hopeless for rewriting parts of speech (preterminals) with words (terminals).  In practice that is always done bottom-up as lexical lookup.</a:t>
            </a:r>
          </a:p>
          <a:p>
            <a:pPr>
              <a:lnSpc>
                <a:spcPct val="90000"/>
              </a:lnSpc>
            </a:pPr>
            <a:r>
              <a:rPr lang="en-US" altLang="en-US" sz="2000"/>
              <a:t>Repeated work: anywhere there is common substructure</a:t>
            </a:r>
          </a:p>
          <a:p>
            <a:pPr>
              <a:lnSpc>
                <a:spcPct val="90000"/>
              </a:lnSpc>
            </a:pPr>
            <a:endParaRPr lang="en-US"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CE966A67-466C-3E02-46F0-22AD82BE78FF}"/>
              </a:ext>
            </a:extLst>
          </p:cNvPr>
          <p:cNvSpPr>
            <a:spLocks noGrp="1" noChangeArrowheads="1"/>
          </p:cNvSpPr>
          <p:nvPr>
            <p:ph type="title"/>
          </p:nvPr>
        </p:nvSpPr>
        <p:spPr/>
        <p:txBody>
          <a:bodyPr/>
          <a:lstStyle/>
          <a:p>
            <a:r>
              <a:rPr lang="en-US" altLang="en-US"/>
              <a:t>Problems with bottom-up parsing</a:t>
            </a:r>
          </a:p>
        </p:txBody>
      </p:sp>
      <p:sp>
        <p:nvSpPr>
          <p:cNvPr id="373763" name="Rectangle 3">
            <a:extLst>
              <a:ext uri="{FF2B5EF4-FFF2-40B4-BE49-F238E27FC236}">
                <a16:creationId xmlns:a16="http://schemas.microsoft.com/office/drawing/2014/main" id="{D9069172-6C56-C3DE-3E6B-C3A41B8C8F60}"/>
              </a:ext>
            </a:extLst>
          </p:cNvPr>
          <p:cNvSpPr>
            <a:spLocks noGrp="1" noChangeArrowheads="1"/>
          </p:cNvSpPr>
          <p:nvPr>
            <p:ph type="body" idx="1"/>
          </p:nvPr>
        </p:nvSpPr>
        <p:spPr/>
        <p:txBody>
          <a:bodyPr/>
          <a:lstStyle/>
          <a:p>
            <a:pPr>
              <a:lnSpc>
                <a:spcPct val="90000"/>
              </a:lnSpc>
            </a:pPr>
            <a:r>
              <a:rPr lang="en-US" altLang="en-US"/>
              <a:t>Unable to deal with empty categories: termination problem, unless rewriting empties as constituents is somehow restricted (but then it's generally incomplete)</a:t>
            </a:r>
          </a:p>
          <a:p>
            <a:pPr>
              <a:lnSpc>
                <a:spcPct val="90000"/>
              </a:lnSpc>
            </a:pPr>
            <a:r>
              <a:rPr lang="en-US" altLang="en-US"/>
              <a:t>Useless work: locally possible, but globally impossible.</a:t>
            </a:r>
          </a:p>
          <a:p>
            <a:pPr>
              <a:lnSpc>
                <a:spcPct val="90000"/>
              </a:lnSpc>
            </a:pPr>
            <a:r>
              <a:rPr lang="en-US" altLang="en-US"/>
              <a:t>Inefficient when there is great lexical ambiguity (grammar-driven control might help here)</a:t>
            </a:r>
          </a:p>
          <a:p>
            <a:pPr>
              <a:lnSpc>
                <a:spcPct val="90000"/>
              </a:lnSpc>
            </a:pPr>
            <a:r>
              <a:rPr lang="en-US" altLang="en-US"/>
              <a:t>Conversely, it is data-directed: it attempts to parse the words that are there.</a:t>
            </a:r>
          </a:p>
          <a:p>
            <a:pPr>
              <a:lnSpc>
                <a:spcPct val="90000"/>
              </a:lnSpc>
            </a:pPr>
            <a:r>
              <a:rPr lang="en-US" altLang="en-US"/>
              <a:t>Repeated work: anywhere there is common substructure</a:t>
            </a:r>
            <a:endParaRPr lang="en-US" altLang="en-US" sz="2000"/>
          </a:p>
          <a:p>
            <a:pPr>
              <a:lnSpc>
                <a:spcPct val="90000"/>
              </a:lnSpc>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10558E02-DBE1-3472-0592-C3D5310B428B}"/>
              </a:ext>
            </a:extLst>
          </p:cNvPr>
          <p:cNvSpPr>
            <a:spLocks noGrp="1" noChangeArrowheads="1"/>
          </p:cNvSpPr>
          <p:nvPr>
            <p:ph type="title"/>
          </p:nvPr>
        </p:nvSpPr>
        <p:spPr/>
        <p:txBody>
          <a:bodyPr/>
          <a:lstStyle/>
          <a:p>
            <a:r>
              <a:rPr lang="en-US" altLang="en-US"/>
              <a:t>Course goals</a:t>
            </a:r>
          </a:p>
        </p:txBody>
      </p:sp>
      <p:sp>
        <p:nvSpPr>
          <p:cNvPr id="264195" name="Rectangle 3">
            <a:extLst>
              <a:ext uri="{FF2B5EF4-FFF2-40B4-BE49-F238E27FC236}">
                <a16:creationId xmlns:a16="http://schemas.microsoft.com/office/drawing/2014/main" id="{B7508557-A295-2464-0984-D3C7164331A5}"/>
              </a:ext>
            </a:extLst>
          </p:cNvPr>
          <p:cNvSpPr>
            <a:spLocks noGrp="1" noChangeArrowheads="1"/>
          </p:cNvSpPr>
          <p:nvPr>
            <p:ph type="body" idx="1"/>
          </p:nvPr>
        </p:nvSpPr>
        <p:spPr/>
        <p:txBody>
          <a:bodyPr/>
          <a:lstStyle/>
          <a:p>
            <a:r>
              <a:rPr lang="en-US" altLang="en-US"/>
              <a:t>To learn the main theoretical approaches behind modern statistical parsers </a:t>
            </a:r>
          </a:p>
          <a:p>
            <a:r>
              <a:rPr lang="en-US" altLang="en-US"/>
              <a:t>To learn techniques and tools which can be used to develop practical, robust parsers </a:t>
            </a:r>
          </a:p>
          <a:p>
            <a:r>
              <a:rPr lang="en-US" altLang="en-US"/>
              <a:t>To gain insight into many of the open research problems in natural language processing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DF4DC51F-C222-84CE-243C-083DACD58DAC}"/>
              </a:ext>
            </a:extLst>
          </p:cNvPr>
          <p:cNvSpPr>
            <a:spLocks noGrp="1" noChangeArrowheads="1"/>
          </p:cNvSpPr>
          <p:nvPr>
            <p:ph type="title"/>
          </p:nvPr>
        </p:nvSpPr>
        <p:spPr/>
        <p:txBody>
          <a:bodyPr/>
          <a:lstStyle/>
          <a:p>
            <a:r>
              <a:rPr lang="en-US" altLang="en-US"/>
              <a:t>Principles for success: take 1</a:t>
            </a:r>
          </a:p>
        </p:txBody>
      </p:sp>
      <p:sp>
        <p:nvSpPr>
          <p:cNvPr id="374787" name="Rectangle 3">
            <a:extLst>
              <a:ext uri="{FF2B5EF4-FFF2-40B4-BE49-F238E27FC236}">
                <a16:creationId xmlns:a16="http://schemas.microsoft.com/office/drawing/2014/main" id="{66129D36-9A4D-04B8-75BA-C63E4EE54DFF}"/>
              </a:ext>
            </a:extLst>
          </p:cNvPr>
          <p:cNvSpPr>
            <a:spLocks noGrp="1" noChangeArrowheads="1"/>
          </p:cNvSpPr>
          <p:nvPr>
            <p:ph type="body" idx="1"/>
          </p:nvPr>
        </p:nvSpPr>
        <p:spPr/>
        <p:txBody>
          <a:bodyPr/>
          <a:lstStyle/>
          <a:p>
            <a:r>
              <a:rPr lang="en-US" altLang="en-US"/>
              <a:t>If you are going to do parsing-as-search with a grammar as is:</a:t>
            </a:r>
          </a:p>
          <a:p>
            <a:pPr lvl="1"/>
            <a:r>
              <a:rPr lang="en-US" altLang="en-US"/>
              <a:t>Left recursive structures must be found, not predicted</a:t>
            </a:r>
          </a:p>
          <a:p>
            <a:pPr lvl="1"/>
            <a:r>
              <a:rPr lang="en-US" altLang="en-US"/>
              <a:t>Empty categories must be predicted, not found</a:t>
            </a:r>
          </a:p>
          <a:p>
            <a:r>
              <a:rPr lang="en-US" altLang="en-US"/>
              <a:t>Doing these things doesn't fix the repeated work problem:</a:t>
            </a:r>
          </a:p>
          <a:p>
            <a:pPr lvl="1"/>
            <a:r>
              <a:rPr lang="en-US" altLang="en-US"/>
              <a:t>Both TD (LL) and BU (LR) parsers can (and frequently do) do work exponential in the sentence length on NLP problems.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E3973C15-368A-15A2-901F-42186656F7A5}"/>
              </a:ext>
            </a:extLst>
          </p:cNvPr>
          <p:cNvSpPr>
            <a:spLocks noGrp="1" noChangeArrowheads="1"/>
          </p:cNvSpPr>
          <p:nvPr>
            <p:ph type="title"/>
          </p:nvPr>
        </p:nvSpPr>
        <p:spPr/>
        <p:txBody>
          <a:bodyPr/>
          <a:lstStyle/>
          <a:p>
            <a:r>
              <a:rPr lang="en-US" altLang="en-US"/>
              <a:t>Principles for success: take 2</a:t>
            </a:r>
          </a:p>
        </p:txBody>
      </p:sp>
      <p:sp>
        <p:nvSpPr>
          <p:cNvPr id="375811" name="Rectangle 3">
            <a:extLst>
              <a:ext uri="{FF2B5EF4-FFF2-40B4-BE49-F238E27FC236}">
                <a16:creationId xmlns:a16="http://schemas.microsoft.com/office/drawing/2014/main" id="{75A8E54C-CD9E-82EB-094A-9F6EE7CCECAB}"/>
              </a:ext>
            </a:extLst>
          </p:cNvPr>
          <p:cNvSpPr>
            <a:spLocks noGrp="1" noChangeArrowheads="1"/>
          </p:cNvSpPr>
          <p:nvPr>
            <p:ph type="body" idx="1"/>
          </p:nvPr>
        </p:nvSpPr>
        <p:spPr/>
        <p:txBody>
          <a:bodyPr/>
          <a:lstStyle/>
          <a:p>
            <a:r>
              <a:rPr lang="en-US" altLang="en-US"/>
              <a:t>Grammar transformations can fix both left-recursion and epsilon productions</a:t>
            </a:r>
          </a:p>
          <a:p>
            <a:r>
              <a:rPr lang="en-US" altLang="en-US"/>
              <a:t>Then you parse the same language but with different trees</a:t>
            </a:r>
          </a:p>
          <a:p>
            <a:r>
              <a:rPr lang="en-US" altLang="en-US"/>
              <a:t>Linguists tend to hate you</a:t>
            </a:r>
          </a:p>
          <a:p>
            <a:pPr lvl="1"/>
            <a:r>
              <a:rPr lang="en-US" altLang="en-US"/>
              <a:t>But this is a misconception: they shouldn't</a:t>
            </a:r>
          </a:p>
          <a:p>
            <a:pPr lvl="1"/>
            <a:r>
              <a:rPr lang="en-US" altLang="en-US"/>
              <a:t>You can fix the trees post hoc:</a:t>
            </a:r>
          </a:p>
          <a:p>
            <a:pPr lvl="2"/>
            <a:r>
              <a:rPr lang="en-US" altLang="en-US"/>
              <a:t>The transform-parse-detransform paradigm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57D9FD33-264A-055E-5BF5-E633BE5F2F73}"/>
              </a:ext>
            </a:extLst>
          </p:cNvPr>
          <p:cNvSpPr>
            <a:spLocks noGrp="1" noChangeArrowheads="1"/>
          </p:cNvSpPr>
          <p:nvPr>
            <p:ph type="title"/>
          </p:nvPr>
        </p:nvSpPr>
        <p:spPr/>
        <p:txBody>
          <a:bodyPr/>
          <a:lstStyle/>
          <a:p>
            <a:r>
              <a:rPr lang="en-US" altLang="en-US"/>
              <a:t>Principles for success: take 3</a:t>
            </a:r>
          </a:p>
        </p:txBody>
      </p:sp>
      <p:sp>
        <p:nvSpPr>
          <p:cNvPr id="376835" name="Rectangle 3">
            <a:extLst>
              <a:ext uri="{FF2B5EF4-FFF2-40B4-BE49-F238E27FC236}">
                <a16:creationId xmlns:a16="http://schemas.microsoft.com/office/drawing/2014/main" id="{70D2ABA8-8D2F-75AA-0AB0-3641ADE90774}"/>
              </a:ext>
            </a:extLst>
          </p:cNvPr>
          <p:cNvSpPr>
            <a:spLocks noGrp="1" noChangeArrowheads="1"/>
          </p:cNvSpPr>
          <p:nvPr>
            <p:ph type="body" idx="1"/>
          </p:nvPr>
        </p:nvSpPr>
        <p:spPr/>
        <p:txBody>
          <a:bodyPr/>
          <a:lstStyle/>
          <a:p>
            <a:r>
              <a:rPr lang="en-US" altLang="en-US"/>
              <a:t>Rather than doing parsing-as-search, we do parsing as dynamic programming</a:t>
            </a:r>
          </a:p>
          <a:p>
            <a:r>
              <a:rPr lang="en-US" altLang="en-US"/>
              <a:t>This is the most standard way to do things</a:t>
            </a:r>
          </a:p>
          <a:p>
            <a:pPr lvl="1"/>
            <a:r>
              <a:rPr lang="en-US" altLang="en-US"/>
              <a:t>Q.v. CKY parsing, next time</a:t>
            </a:r>
          </a:p>
          <a:p>
            <a:r>
              <a:rPr lang="en-US" altLang="en-US"/>
              <a:t>It solves the problem of doing repeated work</a:t>
            </a:r>
          </a:p>
          <a:p>
            <a:r>
              <a:rPr lang="en-US" altLang="en-US"/>
              <a:t>But there are also other ways of solving the problem of doing repeated work</a:t>
            </a:r>
          </a:p>
          <a:p>
            <a:pPr lvl="1"/>
            <a:r>
              <a:rPr lang="en-US" altLang="en-US"/>
              <a:t>Memoization (remembering solved subproblems)</a:t>
            </a:r>
          </a:p>
          <a:p>
            <a:pPr lvl="2"/>
            <a:r>
              <a:rPr lang="en-US" altLang="en-US"/>
              <a:t>Also, next time</a:t>
            </a:r>
          </a:p>
          <a:p>
            <a:pPr lvl="1"/>
            <a:r>
              <a:rPr lang="en-US" altLang="en-US"/>
              <a:t>Doing graph-search rather than tree-search.</a:t>
            </a: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B941F628-056E-DF81-319B-7EB07E4D37ED}"/>
              </a:ext>
            </a:extLst>
          </p:cNvPr>
          <p:cNvSpPr>
            <a:spLocks noGrp="1" noChangeArrowheads="1"/>
          </p:cNvSpPr>
          <p:nvPr>
            <p:ph type="title"/>
          </p:nvPr>
        </p:nvSpPr>
        <p:spPr/>
        <p:txBody>
          <a:bodyPr/>
          <a:lstStyle/>
          <a:p>
            <a:r>
              <a:rPr lang="en-US" altLang="en-US"/>
              <a:t>Parsing in the early 1990s</a:t>
            </a:r>
          </a:p>
        </p:txBody>
      </p:sp>
      <p:sp>
        <p:nvSpPr>
          <p:cNvPr id="338947" name="Rectangle 3">
            <a:extLst>
              <a:ext uri="{FF2B5EF4-FFF2-40B4-BE49-F238E27FC236}">
                <a16:creationId xmlns:a16="http://schemas.microsoft.com/office/drawing/2014/main" id="{F06AF597-2BDD-3311-E38D-0D30894E5D6B}"/>
              </a:ext>
            </a:extLst>
          </p:cNvPr>
          <p:cNvSpPr>
            <a:spLocks noGrp="1" noChangeArrowheads="1"/>
          </p:cNvSpPr>
          <p:nvPr>
            <p:ph type="body" idx="1"/>
          </p:nvPr>
        </p:nvSpPr>
        <p:spPr/>
        <p:txBody>
          <a:bodyPr/>
          <a:lstStyle/>
          <a:p>
            <a:pPr>
              <a:lnSpc>
                <a:spcPct val="90000"/>
              </a:lnSpc>
            </a:pPr>
            <a:r>
              <a:rPr lang="en-US" altLang="en-US"/>
              <a:t>The parsers produced detailed, linguistically rich representations</a:t>
            </a:r>
          </a:p>
          <a:p>
            <a:pPr>
              <a:lnSpc>
                <a:spcPct val="90000"/>
              </a:lnSpc>
            </a:pPr>
            <a:r>
              <a:rPr lang="en-US" altLang="en-US"/>
              <a:t>Parsers had uneven and usually rather poor coverage</a:t>
            </a:r>
          </a:p>
          <a:p>
            <a:pPr lvl="1">
              <a:lnSpc>
                <a:spcPct val="90000"/>
              </a:lnSpc>
            </a:pPr>
            <a:r>
              <a:rPr lang="en-US" altLang="en-US"/>
              <a:t>E.g., 30% of sentences received no analysis</a:t>
            </a:r>
          </a:p>
          <a:p>
            <a:pPr>
              <a:lnSpc>
                <a:spcPct val="90000"/>
              </a:lnSpc>
            </a:pPr>
            <a:r>
              <a:rPr lang="en-US" altLang="en-US"/>
              <a:t>Even quite simple sentences had many possible analyses</a:t>
            </a:r>
          </a:p>
          <a:p>
            <a:pPr lvl="1">
              <a:lnSpc>
                <a:spcPct val="90000"/>
              </a:lnSpc>
            </a:pPr>
            <a:r>
              <a:rPr lang="en-US" altLang="en-US"/>
              <a:t>Parsers either had no method to choose between them or a very ad hoc treatment of parse preferences</a:t>
            </a:r>
          </a:p>
          <a:p>
            <a:pPr>
              <a:lnSpc>
                <a:spcPct val="90000"/>
              </a:lnSpc>
            </a:pPr>
            <a:r>
              <a:rPr lang="en-US" altLang="en-US"/>
              <a:t>Parsers could not be learned from data</a:t>
            </a:r>
          </a:p>
          <a:p>
            <a:pPr>
              <a:lnSpc>
                <a:spcPct val="90000"/>
              </a:lnSpc>
            </a:pPr>
            <a:r>
              <a:rPr lang="en-US" altLang="en-US"/>
              <a:t>Parser performance usually wasn’t or couldn’t be assessed quantitatively and the performance of different parsers was often incommensurable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5723949B-637C-0B07-E13D-95B7862CD0D9}"/>
              </a:ext>
            </a:extLst>
          </p:cNvPr>
          <p:cNvSpPr>
            <a:spLocks noGrp="1" noChangeArrowheads="1"/>
          </p:cNvSpPr>
          <p:nvPr>
            <p:ph type="title"/>
          </p:nvPr>
        </p:nvSpPr>
        <p:spPr/>
        <p:txBody>
          <a:bodyPr/>
          <a:lstStyle/>
          <a:p>
            <a:r>
              <a:rPr lang="en-US" altLang="en-US"/>
              <a:t>Statistical parsing</a:t>
            </a:r>
          </a:p>
        </p:txBody>
      </p:sp>
      <p:sp>
        <p:nvSpPr>
          <p:cNvPr id="336899" name="Rectangle 3">
            <a:extLst>
              <a:ext uri="{FF2B5EF4-FFF2-40B4-BE49-F238E27FC236}">
                <a16:creationId xmlns:a16="http://schemas.microsoft.com/office/drawing/2014/main" id="{EF86A718-865C-1484-006D-DCC2D5891A40}"/>
              </a:ext>
            </a:extLst>
          </p:cNvPr>
          <p:cNvSpPr>
            <a:spLocks noGrp="1" noChangeArrowheads="1"/>
          </p:cNvSpPr>
          <p:nvPr>
            <p:ph type="body" idx="1"/>
          </p:nvPr>
        </p:nvSpPr>
        <p:spPr/>
        <p:txBody>
          <a:bodyPr/>
          <a:lstStyle/>
          <a:p>
            <a:r>
              <a:rPr lang="en-US" altLang="en-US"/>
              <a:t>Over the last 12 years statistical parsing has succeeded wonderfully!</a:t>
            </a:r>
          </a:p>
          <a:p>
            <a:r>
              <a:rPr lang="en-US" altLang="en-US"/>
              <a:t>NLP researchers have produced a range of (often free, open source) statistical parsers, which can parse </a:t>
            </a:r>
            <a:r>
              <a:rPr lang="en-US" altLang="en-US" i="1"/>
              <a:t>any sentence </a:t>
            </a:r>
            <a:r>
              <a:rPr lang="en-US" altLang="en-US"/>
              <a:t>and </a:t>
            </a:r>
            <a:r>
              <a:rPr lang="en-US" altLang="en-US" i="1"/>
              <a:t>often get most of it correct</a:t>
            </a:r>
          </a:p>
          <a:p>
            <a:r>
              <a:rPr lang="en-US" altLang="en-US"/>
              <a:t>These parsers are now a commodity component</a:t>
            </a:r>
            <a:endParaRPr lang="en-US" altLang="en-US" i="1"/>
          </a:p>
          <a:p>
            <a:r>
              <a:rPr lang="en-US" altLang="en-US"/>
              <a:t>The parsers are still improving year-on-year.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AC1D0CB7-8F83-4FA6-8D71-16D081592448}"/>
              </a:ext>
            </a:extLst>
          </p:cNvPr>
          <p:cNvSpPr>
            <a:spLocks noGrp="1" noChangeArrowheads="1"/>
          </p:cNvSpPr>
          <p:nvPr>
            <p:ph type="title"/>
          </p:nvPr>
        </p:nvSpPr>
        <p:spPr/>
        <p:txBody>
          <a:bodyPr/>
          <a:lstStyle/>
          <a:p>
            <a:r>
              <a:rPr lang="en-US" altLang="en-US"/>
              <a:t>Statistical parsing applications</a:t>
            </a:r>
          </a:p>
        </p:txBody>
      </p:sp>
      <p:sp>
        <p:nvSpPr>
          <p:cNvPr id="337923" name="Rectangle 3">
            <a:extLst>
              <a:ext uri="{FF2B5EF4-FFF2-40B4-BE49-F238E27FC236}">
                <a16:creationId xmlns:a16="http://schemas.microsoft.com/office/drawing/2014/main" id="{62391239-F228-24B4-A46C-9CDB26BE5746}"/>
              </a:ext>
            </a:extLst>
          </p:cNvPr>
          <p:cNvSpPr>
            <a:spLocks noGrp="1" noChangeArrowheads="1"/>
          </p:cNvSpPr>
          <p:nvPr>
            <p:ph type="body" idx="1"/>
          </p:nvPr>
        </p:nvSpPr>
        <p:spPr/>
        <p:txBody>
          <a:bodyPr/>
          <a:lstStyle/>
          <a:p>
            <a:pPr>
              <a:lnSpc>
                <a:spcPct val="90000"/>
              </a:lnSpc>
            </a:pPr>
            <a:r>
              <a:rPr lang="en-US" altLang="en-US"/>
              <a:t>High precision question answering systems (Pasca and Harabagiu SIGIR 2001)</a:t>
            </a:r>
          </a:p>
          <a:p>
            <a:pPr>
              <a:lnSpc>
                <a:spcPct val="90000"/>
              </a:lnSpc>
            </a:pPr>
            <a:r>
              <a:rPr lang="en-US" altLang="en-US"/>
              <a:t>Improving biological named entity extraction (Finkel et al. JNLPBA 2004):</a:t>
            </a:r>
          </a:p>
          <a:p>
            <a:pPr>
              <a:lnSpc>
                <a:spcPct val="90000"/>
              </a:lnSpc>
            </a:pPr>
            <a:r>
              <a:rPr lang="en-US" altLang="en-US"/>
              <a:t>Syntactically based sentence compression (Lin and Wilbur </a:t>
            </a:r>
            <a:r>
              <a:rPr lang="en-US" altLang="en-US" i="1"/>
              <a:t>Inf. Retr. </a:t>
            </a:r>
            <a:r>
              <a:rPr lang="en-US" altLang="en-US"/>
              <a:t>2007)</a:t>
            </a:r>
          </a:p>
          <a:p>
            <a:pPr>
              <a:lnSpc>
                <a:spcPct val="90000"/>
              </a:lnSpc>
            </a:pPr>
            <a:r>
              <a:rPr lang="en-US" altLang="en-US"/>
              <a:t>Extracting people’s opinions about products (Bloom et al. NAACL 2007)</a:t>
            </a:r>
          </a:p>
          <a:p>
            <a:pPr>
              <a:lnSpc>
                <a:spcPct val="90000"/>
              </a:lnSpc>
            </a:pPr>
            <a:r>
              <a:rPr lang="en-US" altLang="en-US"/>
              <a:t>Improved interaction in computer games (Gorniak and Roy, AAAI 2005)</a:t>
            </a:r>
          </a:p>
          <a:p>
            <a:pPr>
              <a:lnSpc>
                <a:spcPct val="90000"/>
              </a:lnSpc>
            </a:pPr>
            <a:r>
              <a:rPr lang="en-US" altLang="en-US"/>
              <a:t>Helping linguists find data (Resnik et al. BLS 2005)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0D715CE7-9C0A-836F-0F98-4EB84741D3FD}"/>
              </a:ext>
            </a:extLst>
          </p:cNvPr>
          <p:cNvSpPr>
            <a:spLocks noGrp="1" noChangeArrowheads="1"/>
          </p:cNvSpPr>
          <p:nvPr>
            <p:ph type="title"/>
          </p:nvPr>
        </p:nvSpPr>
        <p:spPr/>
        <p:txBody>
          <a:bodyPr/>
          <a:lstStyle/>
          <a:p>
            <a:r>
              <a:rPr lang="en-US" altLang="en-US"/>
              <a:t>Why NLP is difficult:</a:t>
            </a:r>
            <a:br>
              <a:rPr lang="en-US" altLang="en-US"/>
            </a:br>
            <a:r>
              <a:rPr lang="en-US" altLang="en-US"/>
              <a:t>Newspaper headlines</a:t>
            </a:r>
          </a:p>
        </p:txBody>
      </p:sp>
      <p:sp>
        <p:nvSpPr>
          <p:cNvPr id="275459" name="Rectangle 3">
            <a:extLst>
              <a:ext uri="{FF2B5EF4-FFF2-40B4-BE49-F238E27FC236}">
                <a16:creationId xmlns:a16="http://schemas.microsoft.com/office/drawing/2014/main" id="{9ED8ADA9-F134-A80F-B0EB-0BE9F4B0C2D5}"/>
              </a:ext>
            </a:extLst>
          </p:cNvPr>
          <p:cNvSpPr>
            <a:spLocks noGrp="1" noChangeArrowheads="1"/>
          </p:cNvSpPr>
          <p:nvPr>
            <p:ph type="body" idx="1"/>
          </p:nvPr>
        </p:nvSpPr>
        <p:spPr/>
        <p:txBody>
          <a:bodyPr/>
          <a:lstStyle/>
          <a:p>
            <a:r>
              <a:rPr lang="en-US" altLang="en-US" sz="2200"/>
              <a:t>Ban on Nude Dancing on Governor's Desk</a:t>
            </a:r>
            <a:endParaRPr lang="en-US" altLang="en-US" sz="2000"/>
          </a:p>
          <a:p>
            <a:r>
              <a:rPr lang="en-US" altLang="en-US" sz="2200"/>
              <a:t>Iraqi Head Seeks Arms</a:t>
            </a:r>
            <a:endParaRPr lang="en-US" altLang="en-US" sz="2000">
              <a:solidFill>
                <a:srgbClr val="CC0000"/>
              </a:solidFill>
            </a:endParaRPr>
          </a:p>
          <a:p>
            <a:r>
              <a:rPr lang="en-US" altLang="en-US" sz="2200"/>
              <a:t>Juvenile Court to Try Shooting Defendant</a:t>
            </a:r>
          </a:p>
          <a:p>
            <a:r>
              <a:rPr lang="en-US" altLang="en-US" sz="2200"/>
              <a:t>Teacher Strikes Idle Kids</a:t>
            </a:r>
          </a:p>
          <a:p>
            <a:r>
              <a:rPr lang="en-US" altLang="en-US" sz="2200"/>
              <a:t>Stolen Painting Found by Tree</a:t>
            </a:r>
          </a:p>
          <a:p>
            <a:r>
              <a:rPr lang="en-US" altLang="en-US" sz="2200"/>
              <a:t>Local High School Dropouts Cut in Half</a:t>
            </a:r>
          </a:p>
          <a:p>
            <a:r>
              <a:rPr lang="en-US" altLang="en-US" sz="2200">
                <a:cs typeface="Times New Roman" panose="02020603050405020304" pitchFamily="18" charset="0"/>
              </a:rPr>
              <a:t>Red Tape Holds Up New Bridges</a:t>
            </a:r>
          </a:p>
          <a:p>
            <a:r>
              <a:rPr lang="en-US" altLang="en-US" sz="2200">
                <a:cs typeface="Times New Roman" panose="02020603050405020304" pitchFamily="18" charset="0"/>
              </a:rPr>
              <a:t>Clinton Wins on Budget, but More Lies Ahead</a:t>
            </a:r>
          </a:p>
          <a:p>
            <a:r>
              <a:rPr lang="en-US" altLang="en-US" sz="2200">
                <a:cs typeface="Times New Roman" panose="02020603050405020304" pitchFamily="18" charset="0"/>
              </a:rPr>
              <a:t>Hospitals Are Sued by 7 Foot Doctors</a:t>
            </a:r>
          </a:p>
          <a:p>
            <a:r>
              <a:rPr lang="en-US" altLang="en-US" sz="2200"/>
              <a:t>Kids Make Nutritious Snacks</a:t>
            </a:r>
            <a:endParaRPr lang="en-US" altLang="en-US" sz="220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54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54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54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54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3" end="3"/>
                                            </p:txEl>
                                          </p:spTgt>
                                        </p:tgtEl>
                                        <p:attrNameLst>
                                          <p:attrName>ppt_c</p:attrName>
                                        </p:attrNameLst>
                                      </p:cBhvr>
                                      <p:to>
                                        <a:srgbClr val="C0C0C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54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4" end="4"/>
                                            </p:txEl>
                                          </p:spTgt>
                                        </p:tgtEl>
                                        <p:attrNameLst>
                                          <p:attrName>ppt_c</p:attrName>
                                        </p:attrNameLst>
                                      </p:cBhvr>
                                      <p:to>
                                        <a:srgbClr val="C0C0C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545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5" end="5"/>
                                            </p:txEl>
                                          </p:spTgt>
                                        </p:tgtEl>
                                        <p:attrNameLst>
                                          <p:attrName>ppt_c</p:attrName>
                                        </p:attrNameLst>
                                      </p:cBhvr>
                                      <p:to>
                                        <a:srgbClr val="C0C0C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7545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6" end="6"/>
                                            </p:txEl>
                                          </p:spTgt>
                                        </p:tgtEl>
                                        <p:attrNameLst>
                                          <p:attrName>ppt_c</p:attrName>
                                        </p:attrNameLst>
                                      </p:cBhvr>
                                      <p:to>
                                        <a:srgbClr val="C0C0C0"/>
                                      </p:to>
                                    </p:animClr>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7545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7" end="7"/>
                                            </p:txEl>
                                          </p:spTgt>
                                        </p:tgtEl>
                                        <p:attrNameLst>
                                          <p:attrName>ppt_c</p:attrName>
                                        </p:attrNameLst>
                                      </p:cBhvr>
                                      <p:to>
                                        <a:srgbClr val="C0C0C0"/>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7545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8" end="8"/>
                                            </p:txEl>
                                          </p:spTgt>
                                        </p:tgtEl>
                                        <p:attrNameLst>
                                          <p:attrName>ppt_c</p:attrName>
                                        </p:attrNameLst>
                                      </p:cBhvr>
                                      <p:to>
                                        <a:srgbClr val="C0C0C0"/>
                                      </p:to>
                                    </p:animClr>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7545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275459">
                                            <p:txEl>
                                              <p:pRg st="9" end="9"/>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E1A7E502-589C-C747-3089-3283A4CDEA78}"/>
              </a:ext>
            </a:extLst>
          </p:cNvPr>
          <p:cNvSpPr>
            <a:spLocks noGrp="1" noChangeArrowheads="1"/>
          </p:cNvSpPr>
          <p:nvPr>
            <p:ph type="title"/>
          </p:nvPr>
        </p:nvSpPr>
        <p:spPr/>
        <p:txBody>
          <a:bodyPr/>
          <a:lstStyle/>
          <a:p>
            <a:r>
              <a:rPr lang="en-US" altLang="en-US"/>
              <a:t>May 2007 example…</a:t>
            </a:r>
          </a:p>
        </p:txBody>
      </p:sp>
      <p:pic>
        <p:nvPicPr>
          <p:cNvPr id="306180" name="Picture 4">
            <a:extLst>
              <a:ext uri="{FF2B5EF4-FFF2-40B4-BE49-F238E27FC236}">
                <a16:creationId xmlns:a16="http://schemas.microsoft.com/office/drawing/2014/main" id="{F11AFDDD-CAD2-6013-4455-A8ADC6E49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499" r="2776" b="32080"/>
          <a:stretch>
            <a:fillRect/>
          </a:stretch>
        </p:blipFill>
        <p:spPr bwMode="auto">
          <a:xfrm>
            <a:off x="874713" y="1643063"/>
            <a:ext cx="7515225" cy="5059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nlp-lucida-scheme">
  <a:themeElements>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nlp-lucida-scheme">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6FF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Lucida Sans" panose="020B0602030504020204" pitchFamily="34" charset="0"/>
          </a:defRPr>
        </a:defPPr>
      </a:lstStyle>
    </a:spDef>
    <a:lnDef>
      <a:spPr bwMode="auto">
        <a:xfrm>
          <a:off x="0" y="0"/>
          <a:ext cx="1" cy="1"/>
        </a:xfrm>
        <a:custGeom>
          <a:avLst/>
          <a:gdLst/>
          <a:ahLst/>
          <a:cxnLst/>
          <a:rect l="0" t="0" r="0" b="0"/>
          <a:pathLst/>
        </a:custGeom>
        <a:solidFill>
          <a:srgbClr val="66FF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Lucida Sans" panose="020B0602030504020204" pitchFamily="34" charset="0"/>
          </a:defRPr>
        </a:defPPr>
      </a:lstStyle>
    </a:ln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nlp-lucida-scheme</Template>
  <TotalTime>1899</TotalTime>
  <Words>2337</Words>
  <Application>Microsoft Office PowerPoint</Application>
  <PresentationFormat>On-screen Show (4:3)</PresentationFormat>
  <Paragraphs>326</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nlp-lucida-scheme</vt:lpstr>
      <vt:lpstr>Seven Lectures on Statistical Parsing</vt:lpstr>
      <vt:lpstr>Course logistics in brief</vt:lpstr>
      <vt:lpstr>This class</vt:lpstr>
      <vt:lpstr>Course goals</vt:lpstr>
      <vt:lpstr>Parsing in the early 1990s</vt:lpstr>
      <vt:lpstr>Statistical parsing</vt:lpstr>
      <vt:lpstr>Statistical parsing applications</vt:lpstr>
      <vt:lpstr>Why NLP is difficult: Newspaper headlines</vt:lpstr>
      <vt:lpstr>May 2007 example…</vt:lpstr>
      <vt:lpstr>Why is NLU difficult? The hidden structure of language is hugely ambiguous </vt:lpstr>
      <vt:lpstr>Where are the ambiguities?</vt:lpstr>
      <vt:lpstr>The bad effects of V/N ambiguities</vt:lpstr>
      <vt:lpstr>Ambiguity: natural languages vs. programming languages</vt:lpstr>
      <vt:lpstr>Classical NLP Parsing</vt:lpstr>
      <vt:lpstr>Classical NLP Parsing: The problem and its solution</vt:lpstr>
      <vt:lpstr>The rise of annotated data: The Penn Treebank</vt:lpstr>
      <vt:lpstr>The rise of annotated data</vt:lpstr>
      <vt:lpstr>Two views of linguistic structure: 1. Constituency (phrase structure)</vt:lpstr>
      <vt:lpstr>Two views of linguistic structure: 2. Dependency structure</vt:lpstr>
      <vt:lpstr>Attachment ambiguities:  Two possible PP attachments</vt:lpstr>
      <vt:lpstr>Attachment ambiguities</vt:lpstr>
      <vt:lpstr>Attachment ambiguities</vt:lpstr>
      <vt:lpstr>Attachment ambiguities </vt:lpstr>
      <vt:lpstr>The importance of lexical factors</vt:lpstr>
      <vt:lpstr>A simple prediction</vt:lpstr>
      <vt:lpstr>A problematic example</vt:lpstr>
      <vt:lpstr>A problematic example </vt:lpstr>
      <vt:lpstr>A better predictor would use n2 as well as v, n1, p</vt:lpstr>
      <vt:lpstr>Attachment ambiguities in a real sentence</vt:lpstr>
      <vt:lpstr>What is parsing?</vt:lpstr>
      <vt:lpstr>Human parsing</vt:lpstr>
      <vt:lpstr>A phrase structure grammar</vt:lpstr>
      <vt:lpstr>Phrase structure grammars = context-free grammars</vt:lpstr>
      <vt:lpstr>Probabilistic or stochastic context-free grammars (PCFGs)</vt:lpstr>
      <vt:lpstr>Soundness and completeness</vt:lpstr>
      <vt:lpstr>Top-down parsing</vt:lpstr>
      <vt:lpstr>Bottom-up parsing</vt:lpstr>
      <vt:lpstr>Problems with top-down parsing</vt:lpstr>
      <vt:lpstr>Problems with bottom-up parsing</vt:lpstr>
      <vt:lpstr>Principles for success: take 1</vt:lpstr>
      <vt:lpstr>Principles for success: take 2</vt:lpstr>
      <vt:lpstr>Principles for success: take 3</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CS224N/Ling237</dc:title>
  <dc:creator>Christopher Manning</dc:creator>
  <cp:lastModifiedBy>Christopher Manning</cp:lastModifiedBy>
  <cp:revision>32</cp:revision>
  <dcterms:created xsi:type="dcterms:W3CDTF">2006-04-05T00:31:31Z</dcterms:created>
  <dcterms:modified xsi:type="dcterms:W3CDTF">2025-07-24T06:41:38Z</dcterms:modified>
</cp:coreProperties>
</file>