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9"/>
  </p:notesMasterIdLst>
  <p:handoutMasterIdLst>
    <p:handoutMasterId r:id="rId40"/>
  </p:handoutMasterIdLst>
  <p:sldIdLst>
    <p:sldId id="257" r:id="rId2"/>
    <p:sldId id="258" r:id="rId3"/>
    <p:sldId id="259" r:id="rId4"/>
    <p:sldId id="260" r:id="rId5"/>
    <p:sldId id="261" r:id="rId6"/>
    <p:sldId id="262" r:id="rId7"/>
    <p:sldId id="263" r:id="rId8"/>
    <p:sldId id="264" r:id="rId9"/>
    <p:sldId id="266" r:id="rId10"/>
    <p:sldId id="267" r:id="rId11"/>
    <p:sldId id="268" r:id="rId12"/>
    <p:sldId id="276" r:id="rId13"/>
    <p:sldId id="277" r:id="rId14"/>
    <p:sldId id="278" r:id="rId15"/>
    <p:sldId id="279" r:id="rId16"/>
    <p:sldId id="280" r:id="rId17"/>
    <p:sldId id="272" r:id="rId18"/>
    <p:sldId id="27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307" r:id="rId32"/>
    <p:sldId id="308" r:id="rId33"/>
    <p:sldId id="305" r:id="rId34"/>
    <p:sldId id="306" r:id="rId35"/>
    <p:sldId id="303" r:id="rId36"/>
    <p:sldId id="304" r:id="rId37"/>
    <p:sldId id="284"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6179" autoAdjust="0"/>
    <p:restoredTop sz="90929"/>
  </p:normalViewPr>
  <p:slideViewPr>
    <p:cSldViewPr>
      <p:cViewPr varScale="1">
        <p:scale>
          <a:sx n="126" d="100"/>
          <a:sy n="126" d="100"/>
        </p:scale>
        <p:origin x="-10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94AF481-1A36-F1E9-7142-F55B6DE4014B}"/>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1027" name="Rectangle 3">
            <a:extLst>
              <a:ext uri="{FF2B5EF4-FFF2-40B4-BE49-F238E27FC236}">
                <a16:creationId xmlns:a16="http://schemas.microsoft.com/office/drawing/2014/main" id="{BA07F441-C5FD-B55B-510D-AE80D1C70D0F}"/>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1028" name="Rectangle 4">
            <a:extLst>
              <a:ext uri="{FF2B5EF4-FFF2-40B4-BE49-F238E27FC236}">
                <a16:creationId xmlns:a16="http://schemas.microsoft.com/office/drawing/2014/main" id="{6F4186C0-9B7B-DDE7-508A-627A4EE1BE97}"/>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1029" name="Rectangle 5">
            <a:extLst>
              <a:ext uri="{FF2B5EF4-FFF2-40B4-BE49-F238E27FC236}">
                <a16:creationId xmlns:a16="http://schemas.microsoft.com/office/drawing/2014/main" id="{8B90F16A-C509-4753-E329-BEE019D9950C}"/>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3E32DF5C-2952-4AE3-B2FA-F3C64825988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D0A6F47-8571-F5AA-64DA-907596C78479}"/>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147" name="Rectangle 3">
            <a:extLst>
              <a:ext uri="{FF2B5EF4-FFF2-40B4-BE49-F238E27FC236}">
                <a16:creationId xmlns:a16="http://schemas.microsoft.com/office/drawing/2014/main" id="{8C43FF15-F1C6-7B46-AC99-030486D15A1B}"/>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148" name="Rectangle 4">
            <a:extLst>
              <a:ext uri="{FF2B5EF4-FFF2-40B4-BE49-F238E27FC236}">
                <a16:creationId xmlns:a16="http://schemas.microsoft.com/office/drawing/2014/main" id="{0477FFC6-2B09-DEA6-319D-EA3C1BA706D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0F88A6B7-80EF-D171-A46D-FF4A70190A80}"/>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a:extLst>
              <a:ext uri="{FF2B5EF4-FFF2-40B4-BE49-F238E27FC236}">
                <a16:creationId xmlns:a16="http://schemas.microsoft.com/office/drawing/2014/main" id="{3D19BC5D-E687-C161-109C-82EAADD875BB}"/>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151" name="Rectangle 7">
            <a:extLst>
              <a:ext uri="{FF2B5EF4-FFF2-40B4-BE49-F238E27FC236}">
                <a16:creationId xmlns:a16="http://schemas.microsoft.com/office/drawing/2014/main" id="{CD47D758-E052-72B0-ED80-F71B4695FC25}"/>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sz="1200"/>
            </a:lvl1pPr>
          </a:lstStyle>
          <a:p>
            <a:fld id="{6F6A8091-BA94-45E1-A88E-5D9548407A2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894CD78-1972-7BA0-1636-D6F1CDFA05F3}"/>
              </a:ext>
            </a:extLst>
          </p:cNvPr>
          <p:cNvSpPr>
            <a:spLocks noGrp="1" noChangeArrowheads="1"/>
          </p:cNvSpPr>
          <p:nvPr>
            <p:ph type="sldNum" sz="quarter" idx="5"/>
          </p:nvPr>
        </p:nvSpPr>
        <p:spPr>
          <a:ln/>
        </p:spPr>
        <p:txBody>
          <a:bodyPr/>
          <a:lstStyle/>
          <a:p>
            <a:fld id="{465995C9-775C-4E49-AA56-1FB40B82B083}" type="slidenum">
              <a:rPr lang="en-US" altLang="en-US"/>
              <a:pPr/>
              <a:t>1</a:t>
            </a:fld>
            <a:endParaRPr lang="en-US" altLang="en-US"/>
          </a:p>
        </p:txBody>
      </p:sp>
      <p:sp>
        <p:nvSpPr>
          <p:cNvPr id="7170" name="Rectangle 2">
            <a:extLst>
              <a:ext uri="{FF2B5EF4-FFF2-40B4-BE49-F238E27FC236}">
                <a16:creationId xmlns:a16="http://schemas.microsoft.com/office/drawing/2014/main" id="{2AEE9A0F-653F-AEDA-86AD-0C807D5FAD6F}"/>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71" name="Rectangle 3">
            <a:extLst>
              <a:ext uri="{FF2B5EF4-FFF2-40B4-BE49-F238E27FC236}">
                <a16:creationId xmlns:a16="http://schemas.microsoft.com/office/drawing/2014/main" id="{973245D9-58D3-D3E6-40FC-627319863274}"/>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972210-B9D8-83C7-C5D5-223AE94E10AC}"/>
              </a:ext>
            </a:extLst>
          </p:cNvPr>
          <p:cNvSpPr>
            <a:spLocks noGrp="1" noChangeArrowheads="1"/>
          </p:cNvSpPr>
          <p:nvPr>
            <p:ph type="sldNum" sz="quarter" idx="5"/>
          </p:nvPr>
        </p:nvSpPr>
        <p:spPr>
          <a:ln/>
        </p:spPr>
        <p:txBody>
          <a:bodyPr/>
          <a:lstStyle/>
          <a:p>
            <a:fld id="{C341F8BD-46C9-407E-8155-6B78E482BC86}" type="slidenum">
              <a:rPr lang="en-US" altLang="en-US"/>
              <a:pPr/>
              <a:t>10</a:t>
            </a:fld>
            <a:endParaRPr lang="en-US" altLang="en-US"/>
          </a:p>
        </p:txBody>
      </p:sp>
      <p:sp>
        <p:nvSpPr>
          <p:cNvPr id="28674" name="Rectangle 2">
            <a:extLst>
              <a:ext uri="{FF2B5EF4-FFF2-40B4-BE49-F238E27FC236}">
                <a16:creationId xmlns:a16="http://schemas.microsoft.com/office/drawing/2014/main" id="{9B7EEBEC-C7F1-E3D3-1F23-7DDF1935FB3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8675" name="Rectangle 3">
            <a:extLst>
              <a:ext uri="{FF2B5EF4-FFF2-40B4-BE49-F238E27FC236}">
                <a16:creationId xmlns:a16="http://schemas.microsoft.com/office/drawing/2014/main" id="{E27427B6-B638-CDDD-14EB-2387E0CE2F64}"/>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4D19C9C-7240-F4F6-FB8A-45BDA9FA53F4}"/>
              </a:ext>
            </a:extLst>
          </p:cNvPr>
          <p:cNvSpPr>
            <a:spLocks noGrp="1" noChangeArrowheads="1"/>
          </p:cNvSpPr>
          <p:nvPr>
            <p:ph type="sldNum" sz="quarter" idx="5"/>
          </p:nvPr>
        </p:nvSpPr>
        <p:spPr>
          <a:ln/>
        </p:spPr>
        <p:txBody>
          <a:bodyPr/>
          <a:lstStyle/>
          <a:p>
            <a:fld id="{CC16F778-29F5-4C47-BC48-BD45E62C0F88}" type="slidenum">
              <a:rPr lang="en-US" altLang="en-US"/>
              <a:pPr/>
              <a:t>11</a:t>
            </a:fld>
            <a:endParaRPr lang="en-US" altLang="en-US"/>
          </a:p>
        </p:txBody>
      </p:sp>
      <p:sp>
        <p:nvSpPr>
          <p:cNvPr id="30722" name="Rectangle 2">
            <a:extLst>
              <a:ext uri="{FF2B5EF4-FFF2-40B4-BE49-F238E27FC236}">
                <a16:creationId xmlns:a16="http://schemas.microsoft.com/office/drawing/2014/main" id="{067FA54F-F6EA-9DC5-2A4F-601C8954F1F0}"/>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723" name="Rectangle 3">
            <a:extLst>
              <a:ext uri="{FF2B5EF4-FFF2-40B4-BE49-F238E27FC236}">
                <a16:creationId xmlns:a16="http://schemas.microsoft.com/office/drawing/2014/main" id="{2BECB353-BB06-9387-C21F-0DB4B5F413D0}"/>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01E7A3-A40B-FBB9-12D5-09FFD633A497}"/>
              </a:ext>
            </a:extLst>
          </p:cNvPr>
          <p:cNvSpPr>
            <a:spLocks noGrp="1" noChangeArrowheads="1"/>
          </p:cNvSpPr>
          <p:nvPr>
            <p:ph type="sldNum" sz="quarter" idx="5"/>
          </p:nvPr>
        </p:nvSpPr>
        <p:spPr>
          <a:ln/>
        </p:spPr>
        <p:txBody>
          <a:bodyPr/>
          <a:lstStyle/>
          <a:p>
            <a:fld id="{44E2E017-72A3-4D55-B1D9-61A279BB8017}" type="slidenum">
              <a:rPr lang="en-US" altLang="en-US"/>
              <a:pPr/>
              <a:t>12</a:t>
            </a:fld>
            <a:endParaRPr lang="en-US" altLang="en-US"/>
          </a:p>
        </p:txBody>
      </p:sp>
      <p:sp>
        <p:nvSpPr>
          <p:cNvPr id="46082" name="Rectangle 2">
            <a:extLst>
              <a:ext uri="{FF2B5EF4-FFF2-40B4-BE49-F238E27FC236}">
                <a16:creationId xmlns:a16="http://schemas.microsoft.com/office/drawing/2014/main" id="{D24266A4-8007-7637-4471-90136E4EF8F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3" name="Rectangle 3">
            <a:extLst>
              <a:ext uri="{FF2B5EF4-FFF2-40B4-BE49-F238E27FC236}">
                <a16:creationId xmlns:a16="http://schemas.microsoft.com/office/drawing/2014/main" id="{8EC91E23-ABEC-A6FF-1CC7-C49D2FE04E6A}"/>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9A141F1-829C-42EC-171D-DE1F41F2755B}"/>
              </a:ext>
            </a:extLst>
          </p:cNvPr>
          <p:cNvSpPr>
            <a:spLocks noGrp="1" noChangeArrowheads="1"/>
          </p:cNvSpPr>
          <p:nvPr>
            <p:ph type="sldNum" sz="quarter" idx="5"/>
          </p:nvPr>
        </p:nvSpPr>
        <p:spPr>
          <a:ln/>
        </p:spPr>
        <p:txBody>
          <a:bodyPr/>
          <a:lstStyle/>
          <a:p>
            <a:fld id="{4ADD2A4D-0D53-4DF2-86BA-E66BEF30B1E6}" type="slidenum">
              <a:rPr lang="en-US" altLang="en-US"/>
              <a:pPr/>
              <a:t>13</a:t>
            </a:fld>
            <a:endParaRPr lang="en-US" altLang="en-US"/>
          </a:p>
        </p:txBody>
      </p:sp>
      <p:sp>
        <p:nvSpPr>
          <p:cNvPr id="48130" name="Rectangle 2">
            <a:extLst>
              <a:ext uri="{FF2B5EF4-FFF2-40B4-BE49-F238E27FC236}">
                <a16:creationId xmlns:a16="http://schemas.microsoft.com/office/drawing/2014/main" id="{638D6AF9-20F7-9FB2-96E3-089722E6C433}"/>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1" name="Rectangle 3">
            <a:extLst>
              <a:ext uri="{FF2B5EF4-FFF2-40B4-BE49-F238E27FC236}">
                <a16:creationId xmlns:a16="http://schemas.microsoft.com/office/drawing/2014/main" id="{B898AE80-AB78-ED49-B7B1-3EECBFD481F5}"/>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AA90A9-870B-378F-A72B-1380AF6AA0AF}"/>
              </a:ext>
            </a:extLst>
          </p:cNvPr>
          <p:cNvSpPr>
            <a:spLocks noGrp="1" noChangeArrowheads="1"/>
          </p:cNvSpPr>
          <p:nvPr>
            <p:ph type="sldNum" sz="quarter" idx="5"/>
          </p:nvPr>
        </p:nvSpPr>
        <p:spPr>
          <a:ln/>
        </p:spPr>
        <p:txBody>
          <a:bodyPr/>
          <a:lstStyle/>
          <a:p>
            <a:fld id="{7C175237-98D1-41C0-AA58-B815808B88DE}" type="slidenum">
              <a:rPr lang="en-US" altLang="en-US"/>
              <a:pPr/>
              <a:t>14</a:t>
            </a:fld>
            <a:endParaRPr lang="en-US" altLang="en-US"/>
          </a:p>
        </p:txBody>
      </p:sp>
      <p:sp>
        <p:nvSpPr>
          <p:cNvPr id="50178" name="Rectangle 2">
            <a:extLst>
              <a:ext uri="{FF2B5EF4-FFF2-40B4-BE49-F238E27FC236}">
                <a16:creationId xmlns:a16="http://schemas.microsoft.com/office/drawing/2014/main" id="{9E44F0E4-B74C-DAEE-EAA1-300453F2F4F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0179" name="Rectangle 3">
            <a:extLst>
              <a:ext uri="{FF2B5EF4-FFF2-40B4-BE49-F238E27FC236}">
                <a16:creationId xmlns:a16="http://schemas.microsoft.com/office/drawing/2014/main" id="{44577E22-638A-4437-23E5-693E9CC8B383}"/>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DBAFF1E-7036-27E3-D637-11F8CE72DA29}"/>
              </a:ext>
            </a:extLst>
          </p:cNvPr>
          <p:cNvSpPr>
            <a:spLocks noGrp="1" noChangeArrowheads="1"/>
          </p:cNvSpPr>
          <p:nvPr>
            <p:ph type="sldNum" sz="quarter" idx="5"/>
          </p:nvPr>
        </p:nvSpPr>
        <p:spPr>
          <a:ln/>
        </p:spPr>
        <p:txBody>
          <a:bodyPr/>
          <a:lstStyle/>
          <a:p>
            <a:fld id="{742ABDD8-E762-4466-B35A-326ACCB343F0}" type="slidenum">
              <a:rPr lang="en-US" altLang="en-US"/>
              <a:pPr/>
              <a:t>15</a:t>
            </a:fld>
            <a:endParaRPr lang="en-US" altLang="en-US"/>
          </a:p>
        </p:txBody>
      </p:sp>
      <p:sp>
        <p:nvSpPr>
          <p:cNvPr id="52226" name="Rectangle 2">
            <a:extLst>
              <a:ext uri="{FF2B5EF4-FFF2-40B4-BE49-F238E27FC236}">
                <a16:creationId xmlns:a16="http://schemas.microsoft.com/office/drawing/2014/main" id="{BA707666-928E-1C5E-0C77-B52D99DA4DC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2227" name="Rectangle 3">
            <a:extLst>
              <a:ext uri="{FF2B5EF4-FFF2-40B4-BE49-F238E27FC236}">
                <a16:creationId xmlns:a16="http://schemas.microsoft.com/office/drawing/2014/main" id="{2C43BF3B-DDF2-C600-DC85-B56E9A2A4AC1}"/>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F32CE0A-3892-867F-E6C0-BAB4F28F9E73}"/>
              </a:ext>
            </a:extLst>
          </p:cNvPr>
          <p:cNvSpPr>
            <a:spLocks noGrp="1" noChangeArrowheads="1"/>
          </p:cNvSpPr>
          <p:nvPr>
            <p:ph type="sldNum" sz="quarter" idx="5"/>
          </p:nvPr>
        </p:nvSpPr>
        <p:spPr>
          <a:ln/>
        </p:spPr>
        <p:txBody>
          <a:bodyPr/>
          <a:lstStyle/>
          <a:p>
            <a:fld id="{AB6A0FFF-C44E-4EEC-BE60-C22C870F20D7}" type="slidenum">
              <a:rPr lang="en-US" altLang="en-US"/>
              <a:pPr/>
              <a:t>16</a:t>
            </a:fld>
            <a:endParaRPr lang="en-US" altLang="en-US"/>
          </a:p>
        </p:txBody>
      </p:sp>
      <p:sp>
        <p:nvSpPr>
          <p:cNvPr id="54274" name="Rectangle 2">
            <a:extLst>
              <a:ext uri="{FF2B5EF4-FFF2-40B4-BE49-F238E27FC236}">
                <a16:creationId xmlns:a16="http://schemas.microsoft.com/office/drawing/2014/main" id="{7CA2D3B8-36B3-58D7-8934-0618D9FD3E1A}"/>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4275" name="Rectangle 3">
            <a:extLst>
              <a:ext uri="{FF2B5EF4-FFF2-40B4-BE49-F238E27FC236}">
                <a16:creationId xmlns:a16="http://schemas.microsoft.com/office/drawing/2014/main" id="{2552BC37-EEB9-B3C1-87C5-E4F7CB2FD513}"/>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422A33-D60E-1912-1279-B66922BC6F86}"/>
              </a:ext>
            </a:extLst>
          </p:cNvPr>
          <p:cNvSpPr>
            <a:spLocks noGrp="1" noChangeArrowheads="1"/>
          </p:cNvSpPr>
          <p:nvPr>
            <p:ph type="sldNum" sz="quarter" idx="5"/>
          </p:nvPr>
        </p:nvSpPr>
        <p:spPr>
          <a:ln/>
        </p:spPr>
        <p:txBody>
          <a:bodyPr/>
          <a:lstStyle/>
          <a:p>
            <a:fld id="{224D2EC8-6C3B-4051-A847-583EA88CB2FF}" type="slidenum">
              <a:rPr lang="en-US" altLang="en-US"/>
              <a:pPr/>
              <a:t>17</a:t>
            </a:fld>
            <a:endParaRPr lang="en-US" altLang="en-US"/>
          </a:p>
        </p:txBody>
      </p:sp>
      <p:sp>
        <p:nvSpPr>
          <p:cNvPr id="38914" name="Rectangle 2">
            <a:extLst>
              <a:ext uri="{FF2B5EF4-FFF2-40B4-BE49-F238E27FC236}">
                <a16:creationId xmlns:a16="http://schemas.microsoft.com/office/drawing/2014/main" id="{366FAA39-4DD7-8285-38C5-F79C16F6CAB7}"/>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5" name="Rectangle 3">
            <a:extLst>
              <a:ext uri="{FF2B5EF4-FFF2-40B4-BE49-F238E27FC236}">
                <a16:creationId xmlns:a16="http://schemas.microsoft.com/office/drawing/2014/main" id="{0E2AB2AF-54CA-8252-0914-097FE54FC6DB}"/>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5974E6-4537-7A3D-CB09-0B4D16F3DB37}"/>
              </a:ext>
            </a:extLst>
          </p:cNvPr>
          <p:cNvSpPr>
            <a:spLocks noGrp="1" noChangeArrowheads="1"/>
          </p:cNvSpPr>
          <p:nvPr>
            <p:ph type="sldNum" sz="quarter" idx="5"/>
          </p:nvPr>
        </p:nvSpPr>
        <p:spPr>
          <a:ln/>
        </p:spPr>
        <p:txBody>
          <a:bodyPr/>
          <a:lstStyle/>
          <a:p>
            <a:fld id="{2EB35A52-F7CC-4965-A47E-9EC80ED57725}" type="slidenum">
              <a:rPr lang="en-US" altLang="en-US"/>
              <a:pPr/>
              <a:t>18</a:t>
            </a:fld>
            <a:endParaRPr lang="en-US" altLang="en-US"/>
          </a:p>
        </p:txBody>
      </p:sp>
      <p:sp>
        <p:nvSpPr>
          <p:cNvPr id="107522" name="Rectangle 2">
            <a:extLst>
              <a:ext uri="{FF2B5EF4-FFF2-40B4-BE49-F238E27FC236}">
                <a16:creationId xmlns:a16="http://schemas.microsoft.com/office/drawing/2014/main" id="{9C2C4909-3593-888F-04D4-FFDDC816C933}"/>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84FEE472-B7FC-AACC-A5BA-301432FD14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24560D-3932-96DB-DF55-C19328B010B1}"/>
              </a:ext>
            </a:extLst>
          </p:cNvPr>
          <p:cNvSpPr>
            <a:spLocks noGrp="1" noChangeArrowheads="1"/>
          </p:cNvSpPr>
          <p:nvPr>
            <p:ph type="sldNum" sz="quarter" idx="5"/>
          </p:nvPr>
        </p:nvSpPr>
        <p:spPr>
          <a:ln/>
        </p:spPr>
        <p:txBody>
          <a:bodyPr/>
          <a:lstStyle/>
          <a:p>
            <a:fld id="{7E4D63CD-26D8-4A5F-9B45-B6265E146780}" type="slidenum">
              <a:rPr lang="en-US" altLang="en-US"/>
              <a:pPr/>
              <a:t>19</a:t>
            </a:fld>
            <a:endParaRPr lang="en-US" altLang="en-US"/>
          </a:p>
        </p:txBody>
      </p:sp>
      <p:sp>
        <p:nvSpPr>
          <p:cNvPr id="109570" name="Rectangle 2">
            <a:extLst>
              <a:ext uri="{FF2B5EF4-FFF2-40B4-BE49-F238E27FC236}">
                <a16:creationId xmlns:a16="http://schemas.microsoft.com/office/drawing/2014/main" id="{44889B77-B0CA-EDBD-DF6D-C5517A5B71F8}"/>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968B6F5C-F1F6-F1F7-82CD-75B8E024BF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95739F-5EC6-93C8-5FD1-CDCADF44E1E2}"/>
              </a:ext>
            </a:extLst>
          </p:cNvPr>
          <p:cNvSpPr>
            <a:spLocks noGrp="1" noChangeArrowheads="1"/>
          </p:cNvSpPr>
          <p:nvPr>
            <p:ph type="sldNum" sz="quarter" idx="5"/>
          </p:nvPr>
        </p:nvSpPr>
        <p:spPr>
          <a:ln/>
        </p:spPr>
        <p:txBody>
          <a:bodyPr/>
          <a:lstStyle/>
          <a:p>
            <a:fld id="{E3879D7E-25D6-4E02-B688-FC28AD61E45D}" type="slidenum">
              <a:rPr lang="en-US" altLang="en-US"/>
              <a:pPr/>
              <a:t>2</a:t>
            </a:fld>
            <a:endParaRPr lang="en-US" altLang="en-US"/>
          </a:p>
        </p:txBody>
      </p:sp>
      <p:sp>
        <p:nvSpPr>
          <p:cNvPr id="9218" name="Rectangle 2">
            <a:extLst>
              <a:ext uri="{FF2B5EF4-FFF2-40B4-BE49-F238E27FC236}">
                <a16:creationId xmlns:a16="http://schemas.microsoft.com/office/drawing/2014/main" id="{8CE6C8AD-A047-7256-CEDB-F58E29A4F0FE}"/>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9" name="Rectangle 3">
            <a:extLst>
              <a:ext uri="{FF2B5EF4-FFF2-40B4-BE49-F238E27FC236}">
                <a16:creationId xmlns:a16="http://schemas.microsoft.com/office/drawing/2014/main" id="{0F6911A7-F709-1779-76C4-D451F534FC77}"/>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60E739A-7126-A7BF-1BAA-FFB952BC1D86}"/>
              </a:ext>
            </a:extLst>
          </p:cNvPr>
          <p:cNvSpPr>
            <a:spLocks noGrp="1" noChangeArrowheads="1"/>
          </p:cNvSpPr>
          <p:nvPr>
            <p:ph type="sldNum" sz="quarter" idx="5"/>
          </p:nvPr>
        </p:nvSpPr>
        <p:spPr>
          <a:ln/>
        </p:spPr>
        <p:txBody>
          <a:bodyPr/>
          <a:lstStyle/>
          <a:p>
            <a:fld id="{3017F71E-11FB-4C46-A140-87BA1B667041}" type="slidenum">
              <a:rPr lang="en-US" altLang="en-US"/>
              <a:pPr/>
              <a:t>20</a:t>
            </a:fld>
            <a:endParaRPr lang="en-US" altLang="en-US"/>
          </a:p>
        </p:txBody>
      </p:sp>
      <p:sp>
        <p:nvSpPr>
          <p:cNvPr id="65538" name="Rectangle 2">
            <a:extLst>
              <a:ext uri="{FF2B5EF4-FFF2-40B4-BE49-F238E27FC236}">
                <a16:creationId xmlns:a16="http://schemas.microsoft.com/office/drawing/2014/main" id="{8A99235D-4A69-8388-E992-3EDFC20C3D08}"/>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5539" name="Rectangle 3">
            <a:extLst>
              <a:ext uri="{FF2B5EF4-FFF2-40B4-BE49-F238E27FC236}">
                <a16:creationId xmlns:a16="http://schemas.microsoft.com/office/drawing/2014/main" id="{459A2536-EBD5-737B-E302-A8FB3CA3ED7D}"/>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C868CC-F477-E839-02AF-B2F79BBE9C02}"/>
              </a:ext>
            </a:extLst>
          </p:cNvPr>
          <p:cNvSpPr>
            <a:spLocks noGrp="1" noChangeArrowheads="1"/>
          </p:cNvSpPr>
          <p:nvPr>
            <p:ph type="sldNum" sz="quarter" idx="5"/>
          </p:nvPr>
        </p:nvSpPr>
        <p:spPr>
          <a:ln/>
        </p:spPr>
        <p:txBody>
          <a:bodyPr/>
          <a:lstStyle/>
          <a:p>
            <a:fld id="{A03AA436-393D-46BF-A22D-C13A45226F6B}" type="slidenum">
              <a:rPr lang="en-US" altLang="en-US"/>
              <a:pPr/>
              <a:t>21</a:t>
            </a:fld>
            <a:endParaRPr lang="en-US" altLang="en-US"/>
          </a:p>
        </p:txBody>
      </p:sp>
      <p:sp>
        <p:nvSpPr>
          <p:cNvPr id="67586" name="Rectangle 2">
            <a:extLst>
              <a:ext uri="{FF2B5EF4-FFF2-40B4-BE49-F238E27FC236}">
                <a16:creationId xmlns:a16="http://schemas.microsoft.com/office/drawing/2014/main" id="{FCB5B935-95D1-A776-E663-C80B5959E671}"/>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7587" name="Rectangle 3">
            <a:extLst>
              <a:ext uri="{FF2B5EF4-FFF2-40B4-BE49-F238E27FC236}">
                <a16:creationId xmlns:a16="http://schemas.microsoft.com/office/drawing/2014/main" id="{96713220-86F3-F622-EF24-0417D17CC4AD}"/>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2B31C4-478C-6687-D613-26561059016A}"/>
              </a:ext>
            </a:extLst>
          </p:cNvPr>
          <p:cNvSpPr>
            <a:spLocks noGrp="1" noChangeArrowheads="1"/>
          </p:cNvSpPr>
          <p:nvPr>
            <p:ph type="sldNum" sz="quarter" idx="5"/>
          </p:nvPr>
        </p:nvSpPr>
        <p:spPr>
          <a:ln/>
        </p:spPr>
        <p:txBody>
          <a:bodyPr/>
          <a:lstStyle/>
          <a:p>
            <a:fld id="{96583CFC-A34D-4FF0-9E18-89676EF977A2}" type="slidenum">
              <a:rPr lang="en-US" altLang="en-US"/>
              <a:pPr/>
              <a:t>22</a:t>
            </a:fld>
            <a:endParaRPr lang="en-US" altLang="en-US"/>
          </a:p>
        </p:txBody>
      </p:sp>
      <p:sp>
        <p:nvSpPr>
          <p:cNvPr id="69634" name="Rectangle 2">
            <a:extLst>
              <a:ext uri="{FF2B5EF4-FFF2-40B4-BE49-F238E27FC236}">
                <a16:creationId xmlns:a16="http://schemas.microsoft.com/office/drawing/2014/main" id="{40A9384D-A657-7048-1554-19B648335AD1}"/>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9635" name="Rectangle 3">
            <a:extLst>
              <a:ext uri="{FF2B5EF4-FFF2-40B4-BE49-F238E27FC236}">
                <a16:creationId xmlns:a16="http://schemas.microsoft.com/office/drawing/2014/main" id="{5810A1E2-6C21-59F8-4D08-2FE6863AE327}"/>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0DE07E-8E30-461D-2B39-A8266D62F4FE}"/>
              </a:ext>
            </a:extLst>
          </p:cNvPr>
          <p:cNvSpPr>
            <a:spLocks noGrp="1" noChangeArrowheads="1"/>
          </p:cNvSpPr>
          <p:nvPr>
            <p:ph type="sldNum" sz="quarter" idx="5"/>
          </p:nvPr>
        </p:nvSpPr>
        <p:spPr>
          <a:ln/>
        </p:spPr>
        <p:txBody>
          <a:bodyPr/>
          <a:lstStyle/>
          <a:p>
            <a:fld id="{35554002-146B-4FC7-8F63-5D879724FD74}" type="slidenum">
              <a:rPr lang="en-US" altLang="en-US"/>
              <a:pPr/>
              <a:t>23</a:t>
            </a:fld>
            <a:endParaRPr lang="en-US" altLang="en-US"/>
          </a:p>
        </p:txBody>
      </p:sp>
      <p:sp>
        <p:nvSpPr>
          <p:cNvPr id="71682" name="Rectangle 2">
            <a:extLst>
              <a:ext uri="{FF2B5EF4-FFF2-40B4-BE49-F238E27FC236}">
                <a16:creationId xmlns:a16="http://schemas.microsoft.com/office/drawing/2014/main" id="{1D2761EC-24F0-6DA0-CB7F-8FD617C88601}"/>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683" name="Rectangle 3">
            <a:extLst>
              <a:ext uri="{FF2B5EF4-FFF2-40B4-BE49-F238E27FC236}">
                <a16:creationId xmlns:a16="http://schemas.microsoft.com/office/drawing/2014/main" id="{6BA6C8BD-4211-3003-81C8-F1A06E4D27C2}"/>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3E2839-7F7B-8FCF-E9FA-AE99AEB237A2}"/>
              </a:ext>
            </a:extLst>
          </p:cNvPr>
          <p:cNvSpPr>
            <a:spLocks noGrp="1" noChangeArrowheads="1"/>
          </p:cNvSpPr>
          <p:nvPr>
            <p:ph type="sldNum" sz="quarter" idx="5"/>
          </p:nvPr>
        </p:nvSpPr>
        <p:spPr>
          <a:ln/>
        </p:spPr>
        <p:txBody>
          <a:bodyPr/>
          <a:lstStyle/>
          <a:p>
            <a:fld id="{B0565413-E5EA-4DE9-9D8E-420E3C934D82}" type="slidenum">
              <a:rPr lang="en-US" altLang="en-US"/>
              <a:pPr/>
              <a:t>24</a:t>
            </a:fld>
            <a:endParaRPr lang="en-US" altLang="en-US"/>
          </a:p>
        </p:txBody>
      </p:sp>
      <p:sp>
        <p:nvSpPr>
          <p:cNvPr id="73730" name="Rectangle 2">
            <a:extLst>
              <a:ext uri="{FF2B5EF4-FFF2-40B4-BE49-F238E27FC236}">
                <a16:creationId xmlns:a16="http://schemas.microsoft.com/office/drawing/2014/main" id="{896AD179-00E7-EBA6-2F10-185265627915}"/>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3731" name="Rectangle 3">
            <a:extLst>
              <a:ext uri="{FF2B5EF4-FFF2-40B4-BE49-F238E27FC236}">
                <a16:creationId xmlns:a16="http://schemas.microsoft.com/office/drawing/2014/main" id="{DFC6DC0B-659D-D7F3-7CC7-37A1699E0A63}"/>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C639A1-F3F2-F9BE-A506-AA928B900006}"/>
              </a:ext>
            </a:extLst>
          </p:cNvPr>
          <p:cNvSpPr>
            <a:spLocks noGrp="1" noChangeArrowheads="1"/>
          </p:cNvSpPr>
          <p:nvPr>
            <p:ph type="sldNum" sz="quarter" idx="5"/>
          </p:nvPr>
        </p:nvSpPr>
        <p:spPr>
          <a:ln/>
        </p:spPr>
        <p:txBody>
          <a:bodyPr/>
          <a:lstStyle/>
          <a:p>
            <a:fld id="{A0372949-A517-48FE-857F-184D7EB68718}" type="slidenum">
              <a:rPr lang="en-US" altLang="en-US"/>
              <a:pPr/>
              <a:t>25</a:t>
            </a:fld>
            <a:endParaRPr lang="en-US" altLang="en-US"/>
          </a:p>
        </p:txBody>
      </p:sp>
      <p:sp>
        <p:nvSpPr>
          <p:cNvPr id="75778" name="Rectangle 2">
            <a:extLst>
              <a:ext uri="{FF2B5EF4-FFF2-40B4-BE49-F238E27FC236}">
                <a16:creationId xmlns:a16="http://schemas.microsoft.com/office/drawing/2014/main" id="{C4B0C11B-24A0-A222-C8A6-42104D982714}"/>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5779" name="Rectangle 3">
            <a:extLst>
              <a:ext uri="{FF2B5EF4-FFF2-40B4-BE49-F238E27FC236}">
                <a16:creationId xmlns:a16="http://schemas.microsoft.com/office/drawing/2014/main" id="{3C1257C8-1364-11A6-B23B-87DFDBBADB0C}"/>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A5E8C4-54EF-47EA-4D0D-B74E701C2D97}"/>
              </a:ext>
            </a:extLst>
          </p:cNvPr>
          <p:cNvSpPr>
            <a:spLocks noGrp="1" noChangeArrowheads="1"/>
          </p:cNvSpPr>
          <p:nvPr>
            <p:ph type="sldNum" sz="quarter" idx="5"/>
          </p:nvPr>
        </p:nvSpPr>
        <p:spPr>
          <a:ln/>
        </p:spPr>
        <p:txBody>
          <a:bodyPr/>
          <a:lstStyle/>
          <a:p>
            <a:fld id="{6302F0CF-8AF3-4ACD-8A22-62B9A0A29FAC}" type="slidenum">
              <a:rPr lang="en-US" altLang="en-US"/>
              <a:pPr/>
              <a:t>26</a:t>
            </a:fld>
            <a:endParaRPr lang="en-US" altLang="en-US"/>
          </a:p>
        </p:txBody>
      </p:sp>
      <p:sp>
        <p:nvSpPr>
          <p:cNvPr id="77826" name="Rectangle 2">
            <a:extLst>
              <a:ext uri="{FF2B5EF4-FFF2-40B4-BE49-F238E27FC236}">
                <a16:creationId xmlns:a16="http://schemas.microsoft.com/office/drawing/2014/main" id="{1CE87168-1092-1D98-1B2C-2AA37B8281F8}"/>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7827" name="Rectangle 3">
            <a:extLst>
              <a:ext uri="{FF2B5EF4-FFF2-40B4-BE49-F238E27FC236}">
                <a16:creationId xmlns:a16="http://schemas.microsoft.com/office/drawing/2014/main" id="{CD0645FA-CE6D-29DE-C0E6-9E1943A6A8B1}"/>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0F95CD-A03F-590A-1655-FC3F40C9803E}"/>
              </a:ext>
            </a:extLst>
          </p:cNvPr>
          <p:cNvSpPr>
            <a:spLocks noGrp="1" noChangeArrowheads="1"/>
          </p:cNvSpPr>
          <p:nvPr>
            <p:ph type="sldNum" sz="quarter" idx="5"/>
          </p:nvPr>
        </p:nvSpPr>
        <p:spPr>
          <a:ln/>
        </p:spPr>
        <p:txBody>
          <a:bodyPr/>
          <a:lstStyle/>
          <a:p>
            <a:fld id="{BFF16BFF-46C0-4951-A8D6-42DD75BB921E}" type="slidenum">
              <a:rPr lang="en-US" altLang="en-US"/>
              <a:pPr/>
              <a:t>27</a:t>
            </a:fld>
            <a:endParaRPr lang="en-US" altLang="en-US"/>
          </a:p>
        </p:txBody>
      </p:sp>
      <p:sp>
        <p:nvSpPr>
          <p:cNvPr id="79874" name="Rectangle 2">
            <a:extLst>
              <a:ext uri="{FF2B5EF4-FFF2-40B4-BE49-F238E27FC236}">
                <a16:creationId xmlns:a16="http://schemas.microsoft.com/office/drawing/2014/main" id="{2A7498C3-AF81-7ED2-9B2A-3F226570C578}"/>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9875" name="Rectangle 3">
            <a:extLst>
              <a:ext uri="{FF2B5EF4-FFF2-40B4-BE49-F238E27FC236}">
                <a16:creationId xmlns:a16="http://schemas.microsoft.com/office/drawing/2014/main" id="{9A3D063B-23D2-EE7E-6BC7-48843B894759}"/>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93EED53-E921-A7E4-41D8-22B997FF06AB}"/>
              </a:ext>
            </a:extLst>
          </p:cNvPr>
          <p:cNvSpPr>
            <a:spLocks noGrp="1" noChangeArrowheads="1"/>
          </p:cNvSpPr>
          <p:nvPr>
            <p:ph type="sldNum" sz="quarter" idx="5"/>
          </p:nvPr>
        </p:nvSpPr>
        <p:spPr>
          <a:ln/>
        </p:spPr>
        <p:txBody>
          <a:bodyPr/>
          <a:lstStyle/>
          <a:p>
            <a:fld id="{2A27ED70-C941-4203-B409-714D93E240A3}" type="slidenum">
              <a:rPr lang="en-US" altLang="en-US"/>
              <a:pPr/>
              <a:t>28</a:t>
            </a:fld>
            <a:endParaRPr lang="en-US" altLang="en-US"/>
          </a:p>
        </p:txBody>
      </p:sp>
      <p:sp>
        <p:nvSpPr>
          <p:cNvPr id="81922" name="Rectangle 2">
            <a:extLst>
              <a:ext uri="{FF2B5EF4-FFF2-40B4-BE49-F238E27FC236}">
                <a16:creationId xmlns:a16="http://schemas.microsoft.com/office/drawing/2014/main" id="{9C631A03-D5D5-3ED7-2BBC-1EA6AFF3C4DB}"/>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1923" name="Rectangle 3">
            <a:extLst>
              <a:ext uri="{FF2B5EF4-FFF2-40B4-BE49-F238E27FC236}">
                <a16:creationId xmlns:a16="http://schemas.microsoft.com/office/drawing/2014/main" id="{8BC1A06F-4079-22E6-4102-81079B9136EB}"/>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FD9F3D-2F2E-26F7-A3BB-67D3F0A7505E}"/>
              </a:ext>
            </a:extLst>
          </p:cNvPr>
          <p:cNvSpPr>
            <a:spLocks noGrp="1" noChangeArrowheads="1"/>
          </p:cNvSpPr>
          <p:nvPr>
            <p:ph type="sldNum" sz="quarter" idx="5"/>
          </p:nvPr>
        </p:nvSpPr>
        <p:spPr>
          <a:ln/>
        </p:spPr>
        <p:txBody>
          <a:bodyPr/>
          <a:lstStyle/>
          <a:p>
            <a:fld id="{11DB7379-5241-4769-863C-0097109E0139}" type="slidenum">
              <a:rPr lang="en-US" altLang="en-US"/>
              <a:pPr/>
              <a:t>29</a:t>
            </a:fld>
            <a:endParaRPr lang="en-US" altLang="en-US"/>
          </a:p>
        </p:txBody>
      </p:sp>
      <p:sp>
        <p:nvSpPr>
          <p:cNvPr id="83970" name="Rectangle 2">
            <a:extLst>
              <a:ext uri="{FF2B5EF4-FFF2-40B4-BE49-F238E27FC236}">
                <a16:creationId xmlns:a16="http://schemas.microsoft.com/office/drawing/2014/main" id="{9A9ECAB1-21F8-05A1-44AF-9415E05BD0F4}"/>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1" name="Rectangle 3">
            <a:extLst>
              <a:ext uri="{FF2B5EF4-FFF2-40B4-BE49-F238E27FC236}">
                <a16:creationId xmlns:a16="http://schemas.microsoft.com/office/drawing/2014/main" id="{F9495816-0B33-2295-933F-CA16E6947CF2}"/>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6E0372-050F-36D6-18ED-E2D48A0253AE}"/>
              </a:ext>
            </a:extLst>
          </p:cNvPr>
          <p:cNvSpPr>
            <a:spLocks noGrp="1" noChangeArrowheads="1"/>
          </p:cNvSpPr>
          <p:nvPr>
            <p:ph type="sldNum" sz="quarter" idx="5"/>
          </p:nvPr>
        </p:nvSpPr>
        <p:spPr>
          <a:ln/>
        </p:spPr>
        <p:txBody>
          <a:bodyPr/>
          <a:lstStyle/>
          <a:p>
            <a:fld id="{C99F69C1-17F1-4FE6-AAFF-5D246A289B98}" type="slidenum">
              <a:rPr lang="en-US" altLang="en-US"/>
              <a:pPr/>
              <a:t>3</a:t>
            </a:fld>
            <a:endParaRPr lang="en-US" altLang="en-US"/>
          </a:p>
        </p:txBody>
      </p:sp>
      <p:sp>
        <p:nvSpPr>
          <p:cNvPr id="11266" name="Rectangle 2">
            <a:extLst>
              <a:ext uri="{FF2B5EF4-FFF2-40B4-BE49-F238E27FC236}">
                <a16:creationId xmlns:a16="http://schemas.microsoft.com/office/drawing/2014/main" id="{D2C9ECC8-8A56-4009-6642-7E34317F11A3}"/>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7" name="Rectangle 3">
            <a:extLst>
              <a:ext uri="{FF2B5EF4-FFF2-40B4-BE49-F238E27FC236}">
                <a16:creationId xmlns:a16="http://schemas.microsoft.com/office/drawing/2014/main" id="{7E0BE3AD-6472-192A-E54A-8CCB5359D0A0}"/>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E47D30-AD68-999B-6417-D934B6B79D79}"/>
              </a:ext>
            </a:extLst>
          </p:cNvPr>
          <p:cNvSpPr>
            <a:spLocks noGrp="1" noChangeArrowheads="1"/>
          </p:cNvSpPr>
          <p:nvPr>
            <p:ph type="sldNum" sz="quarter" idx="5"/>
          </p:nvPr>
        </p:nvSpPr>
        <p:spPr>
          <a:ln/>
        </p:spPr>
        <p:txBody>
          <a:bodyPr/>
          <a:lstStyle/>
          <a:p>
            <a:fld id="{098D1238-FC34-4D40-B5A0-285407AB78D9}" type="slidenum">
              <a:rPr lang="en-US" altLang="en-US"/>
              <a:pPr/>
              <a:t>30</a:t>
            </a:fld>
            <a:endParaRPr lang="en-US" altLang="en-US"/>
          </a:p>
        </p:txBody>
      </p:sp>
      <p:sp>
        <p:nvSpPr>
          <p:cNvPr id="86018" name="Rectangle 2">
            <a:extLst>
              <a:ext uri="{FF2B5EF4-FFF2-40B4-BE49-F238E27FC236}">
                <a16:creationId xmlns:a16="http://schemas.microsoft.com/office/drawing/2014/main" id="{9C1C73C9-94A7-FB64-DE15-20FEA44AFD97}"/>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a:extLst>
              <a:ext uri="{FF2B5EF4-FFF2-40B4-BE49-F238E27FC236}">
                <a16:creationId xmlns:a16="http://schemas.microsoft.com/office/drawing/2014/main" id="{3926F599-C4AB-7FDF-CB65-B0E40A8034CE}"/>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E098E0-2F19-E635-BDC9-97B1C5C5A4E1}"/>
              </a:ext>
            </a:extLst>
          </p:cNvPr>
          <p:cNvSpPr>
            <a:spLocks noGrp="1" noChangeArrowheads="1"/>
          </p:cNvSpPr>
          <p:nvPr>
            <p:ph type="sldNum" sz="quarter" idx="5"/>
          </p:nvPr>
        </p:nvSpPr>
        <p:spPr>
          <a:ln/>
        </p:spPr>
        <p:txBody>
          <a:bodyPr/>
          <a:lstStyle/>
          <a:p>
            <a:fld id="{1923687E-E645-4EC8-A385-AB61FD43B9AB}" type="slidenum">
              <a:rPr lang="en-US" altLang="en-US"/>
              <a:pPr/>
              <a:t>31</a:t>
            </a:fld>
            <a:endParaRPr lang="en-US" altLang="en-US"/>
          </a:p>
        </p:txBody>
      </p:sp>
      <p:sp>
        <p:nvSpPr>
          <p:cNvPr id="110594" name="Rectangle 2">
            <a:extLst>
              <a:ext uri="{FF2B5EF4-FFF2-40B4-BE49-F238E27FC236}">
                <a16:creationId xmlns:a16="http://schemas.microsoft.com/office/drawing/2014/main" id="{FDA808B1-928B-62D3-2094-924566B8DF93}"/>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BEE9F114-4278-B234-1B0D-63802B974AE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E4C673-A934-590C-54F9-23AB044E8AA4}"/>
              </a:ext>
            </a:extLst>
          </p:cNvPr>
          <p:cNvSpPr>
            <a:spLocks noGrp="1" noChangeArrowheads="1"/>
          </p:cNvSpPr>
          <p:nvPr>
            <p:ph type="sldNum" sz="quarter" idx="5"/>
          </p:nvPr>
        </p:nvSpPr>
        <p:spPr>
          <a:ln/>
        </p:spPr>
        <p:txBody>
          <a:bodyPr/>
          <a:lstStyle/>
          <a:p>
            <a:fld id="{0060A553-05CC-44E2-9765-D57DD1FA9A8B}" type="slidenum">
              <a:rPr lang="en-US" altLang="en-US"/>
              <a:pPr/>
              <a:t>32</a:t>
            </a:fld>
            <a:endParaRPr lang="en-US" altLang="en-US"/>
          </a:p>
        </p:txBody>
      </p:sp>
      <p:sp>
        <p:nvSpPr>
          <p:cNvPr id="111618" name="Rectangle 2">
            <a:extLst>
              <a:ext uri="{FF2B5EF4-FFF2-40B4-BE49-F238E27FC236}">
                <a16:creationId xmlns:a16="http://schemas.microsoft.com/office/drawing/2014/main" id="{5CB7BEEE-6CDE-B012-F26B-C8E25E74A702}"/>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9AD8F392-5BB7-E23F-1623-9FBBB6F78F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C75258-1A3F-4A13-A358-EA952A1DFF6D}"/>
              </a:ext>
            </a:extLst>
          </p:cNvPr>
          <p:cNvSpPr>
            <a:spLocks noGrp="1" noChangeArrowheads="1"/>
          </p:cNvSpPr>
          <p:nvPr>
            <p:ph type="sldNum" sz="quarter" idx="5"/>
          </p:nvPr>
        </p:nvSpPr>
        <p:spPr>
          <a:ln/>
        </p:spPr>
        <p:txBody>
          <a:bodyPr/>
          <a:lstStyle/>
          <a:p>
            <a:fld id="{455898E6-2C39-4D67-89ED-AE5B05D40231}" type="slidenum">
              <a:rPr lang="en-US" altLang="en-US"/>
              <a:pPr/>
              <a:t>33</a:t>
            </a:fld>
            <a:endParaRPr lang="en-US" altLang="en-US"/>
          </a:p>
        </p:txBody>
      </p:sp>
      <p:sp>
        <p:nvSpPr>
          <p:cNvPr id="112642" name="Rectangle 2">
            <a:extLst>
              <a:ext uri="{FF2B5EF4-FFF2-40B4-BE49-F238E27FC236}">
                <a16:creationId xmlns:a16="http://schemas.microsoft.com/office/drawing/2014/main" id="{DEABFF97-B80B-946B-15C4-53870978CDA5}"/>
              </a:ext>
            </a:extLst>
          </p:cNvPr>
          <p:cNvSpPr>
            <a:spLocks noGrp="1" noRot="1" noChangeAspect="1" noChangeArrowheads="1" noTextEdit="1"/>
          </p:cNvSpPr>
          <p:nvPr>
            <p:ph type="sldImg"/>
          </p:nvPr>
        </p:nvSpPr>
        <p:spPr>
          <a:ln/>
        </p:spPr>
      </p:sp>
      <p:sp>
        <p:nvSpPr>
          <p:cNvPr id="112643" name="Rectangle 3">
            <a:extLst>
              <a:ext uri="{FF2B5EF4-FFF2-40B4-BE49-F238E27FC236}">
                <a16:creationId xmlns:a16="http://schemas.microsoft.com/office/drawing/2014/main" id="{1EAA0E48-71BD-F4EC-5CB6-463D735CB96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3B30DC-222D-D5AA-5C0A-50201ED96C36}"/>
              </a:ext>
            </a:extLst>
          </p:cNvPr>
          <p:cNvSpPr>
            <a:spLocks noGrp="1" noChangeArrowheads="1"/>
          </p:cNvSpPr>
          <p:nvPr>
            <p:ph type="sldNum" sz="quarter" idx="5"/>
          </p:nvPr>
        </p:nvSpPr>
        <p:spPr>
          <a:ln/>
        </p:spPr>
        <p:txBody>
          <a:bodyPr/>
          <a:lstStyle/>
          <a:p>
            <a:fld id="{570EB71B-8EB4-4E5B-AAC1-7C48CBFE3D61}" type="slidenum">
              <a:rPr lang="en-US" altLang="en-US"/>
              <a:pPr/>
              <a:t>34</a:t>
            </a:fld>
            <a:endParaRPr lang="en-US" altLang="en-US"/>
          </a:p>
        </p:txBody>
      </p:sp>
      <p:sp>
        <p:nvSpPr>
          <p:cNvPr id="113666" name="Rectangle 2">
            <a:extLst>
              <a:ext uri="{FF2B5EF4-FFF2-40B4-BE49-F238E27FC236}">
                <a16:creationId xmlns:a16="http://schemas.microsoft.com/office/drawing/2014/main" id="{8402AEA0-8A5B-D0C9-2AA4-CAC093BCEFDA}"/>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604F27F4-E889-A37D-C2DB-17023A0651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77D0BDD-F04A-EFF2-4A6C-3605B0C75A18}"/>
              </a:ext>
            </a:extLst>
          </p:cNvPr>
          <p:cNvSpPr>
            <a:spLocks noGrp="1" noChangeArrowheads="1"/>
          </p:cNvSpPr>
          <p:nvPr>
            <p:ph type="sldNum" sz="quarter" idx="5"/>
          </p:nvPr>
        </p:nvSpPr>
        <p:spPr>
          <a:ln/>
        </p:spPr>
        <p:txBody>
          <a:bodyPr/>
          <a:lstStyle/>
          <a:p>
            <a:fld id="{46B9A5F4-155B-49DD-9D3A-3FF2766FDED5}" type="slidenum">
              <a:rPr lang="en-US" altLang="en-US"/>
              <a:pPr/>
              <a:t>35</a:t>
            </a:fld>
            <a:endParaRPr lang="en-US" altLang="en-US"/>
          </a:p>
        </p:txBody>
      </p:sp>
      <p:sp>
        <p:nvSpPr>
          <p:cNvPr id="98306" name="Rectangle 2">
            <a:extLst>
              <a:ext uri="{FF2B5EF4-FFF2-40B4-BE49-F238E27FC236}">
                <a16:creationId xmlns:a16="http://schemas.microsoft.com/office/drawing/2014/main" id="{9CD17C05-B901-6801-B6BD-DE816F9C2F0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8307" name="Rectangle 3">
            <a:extLst>
              <a:ext uri="{FF2B5EF4-FFF2-40B4-BE49-F238E27FC236}">
                <a16:creationId xmlns:a16="http://schemas.microsoft.com/office/drawing/2014/main" id="{310B7BE2-45F8-2357-4167-F506CB7857FE}"/>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A7235D-86AC-CBA5-11B1-6B4BB33761EE}"/>
              </a:ext>
            </a:extLst>
          </p:cNvPr>
          <p:cNvSpPr>
            <a:spLocks noGrp="1" noChangeArrowheads="1"/>
          </p:cNvSpPr>
          <p:nvPr>
            <p:ph type="sldNum" sz="quarter" idx="5"/>
          </p:nvPr>
        </p:nvSpPr>
        <p:spPr>
          <a:ln/>
        </p:spPr>
        <p:txBody>
          <a:bodyPr/>
          <a:lstStyle/>
          <a:p>
            <a:fld id="{07ECAB15-F93B-4209-B02E-E3BF01CA7BE1}" type="slidenum">
              <a:rPr lang="en-US" altLang="en-US"/>
              <a:pPr/>
              <a:t>36</a:t>
            </a:fld>
            <a:endParaRPr lang="en-US" altLang="en-US"/>
          </a:p>
        </p:txBody>
      </p:sp>
      <p:sp>
        <p:nvSpPr>
          <p:cNvPr id="100354" name="Rectangle 2">
            <a:extLst>
              <a:ext uri="{FF2B5EF4-FFF2-40B4-BE49-F238E27FC236}">
                <a16:creationId xmlns:a16="http://schemas.microsoft.com/office/drawing/2014/main" id="{BEB36CED-7ED6-331E-864F-474C2B010EF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00355" name="Rectangle 3">
            <a:extLst>
              <a:ext uri="{FF2B5EF4-FFF2-40B4-BE49-F238E27FC236}">
                <a16:creationId xmlns:a16="http://schemas.microsoft.com/office/drawing/2014/main" id="{CD7FBB2D-F5DA-2286-AF4C-59192879362B}"/>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5CAB36-D620-8396-7EBF-691BF802D0DB}"/>
              </a:ext>
            </a:extLst>
          </p:cNvPr>
          <p:cNvSpPr>
            <a:spLocks noGrp="1" noChangeArrowheads="1"/>
          </p:cNvSpPr>
          <p:nvPr>
            <p:ph type="sldNum" sz="quarter" idx="5"/>
          </p:nvPr>
        </p:nvSpPr>
        <p:spPr>
          <a:ln/>
        </p:spPr>
        <p:txBody>
          <a:bodyPr/>
          <a:lstStyle/>
          <a:p>
            <a:fld id="{552B6721-F316-42C6-B581-71D868AE9260}" type="slidenum">
              <a:rPr lang="en-US" altLang="en-US"/>
              <a:pPr/>
              <a:t>37</a:t>
            </a:fld>
            <a:endParaRPr lang="en-US" altLang="en-US"/>
          </a:p>
        </p:txBody>
      </p:sp>
      <p:sp>
        <p:nvSpPr>
          <p:cNvPr id="62466" name="Rectangle 2">
            <a:extLst>
              <a:ext uri="{FF2B5EF4-FFF2-40B4-BE49-F238E27FC236}">
                <a16:creationId xmlns:a16="http://schemas.microsoft.com/office/drawing/2014/main" id="{6F47F6BB-2525-CC30-676A-FC0BA10F3F6A}"/>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62467" name="Rectangle 3">
            <a:extLst>
              <a:ext uri="{FF2B5EF4-FFF2-40B4-BE49-F238E27FC236}">
                <a16:creationId xmlns:a16="http://schemas.microsoft.com/office/drawing/2014/main" id="{E7C6ECE6-5413-5B90-5AED-02A196F1BFD0}"/>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7AC971-F634-CD69-8916-84D344899577}"/>
              </a:ext>
            </a:extLst>
          </p:cNvPr>
          <p:cNvSpPr>
            <a:spLocks noGrp="1" noChangeArrowheads="1"/>
          </p:cNvSpPr>
          <p:nvPr>
            <p:ph type="sldNum" sz="quarter" idx="5"/>
          </p:nvPr>
        </p:nvSpPr>
        <p:spPr>
          <a:ln/>
        </p:spPr>
        <p:txBody>
          <a:bodyPr/>
          <a:lstStyle/>
          <a:p>
            <a:fld id="{6D0804DA-3260-40C4-8AB7-E16F5D7B09C1}" type="slidenum">
              <a:rPr lang="en-US" altLang="en-US"/>
              <a:pPr/>
              <a:t>4</a:t>
            </a:fld>
            <a:endParaRPr lang="en-US" altLang="en-US"/>
          </a:p>
        </p:txBody>
      </p:sp>
      <p:sp>
        <p:nvSpPr>
          <p:cNvPr id="13314" name="Rectangle 2">
            <a:extLst>
              <a:ext uri="{FF2B5EF4-FFF2-40B4-BE49-F238E27FC236}">
                <a16:creationId xmlns:a16="http://schemas.microsoft.com/office/drawing/2014/main" id="{E6C55131-22D3-21FE-798F-265067B3A30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a:extLst>
              <a:ext uri="{FF2B5EF4-FFF2-40B4-BE49-F238E27FC236}">
                <a16:creationId xmlns:a16="http://schemas.microsoft.com/office/drawing/2014/main" id="{2A793B2F-95AE-DCF2-4E5B-E6D112231DFB}"/>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DCBE231-85EA-AFA8-937B-9A11A7E5464D}"/>
              </a:ext>
            </a:extLst>
          </p:cNvPr>
          <p:cNvSpPr>
            <a:spLocks noGrp="1" noChangeArrowheads="1"/>
          </p:cNvSpPr>
          <p:nvPr>
            <p:ph type="sldNum" sz="quarter" idx="5"/>
          </p:nvPr>
        </p:nvSpPr>
        <p:spPr>
          <a:ln/>
        </p:spPr>
        <p:txBody>
          <a:bodyPr/>
          <a:lstStyle/>
          <a:p>
            <a:fld id="{24E39770-7358-4FFA-B2AD-5EA028025B9A}" type="slidenum">
              <a:rPr lang="en-US" altLang="en-US"/>
              <a:pPr/>
              <a:t>5</a:t>
            </a:fld>
            <a:endParaRPr lang="en-US" altLang="en-US"/>
          </a:p>
        </p:txBody>
      </p:sp>
      <p:sp>
        <p:nvSpPr>
          <p:cNvPr id="15362" name="Rectangle 2">
            <a:extLst>
              <a:ext uri="{FF2B5EF4-FFF2-40B4-BE49-F238E27FC236}">
                <a16:creationId xmlns:a16="http://schemas.microsoft.com/office/drawing/2014/main" id="{EEF52C7B-FA4A-B8DD-95EA-139D851D861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a:extLst>
              <a:ext uri="{FF2B5EF4-FFF2-40B4-BE49-F238E27FC236}">
                <a16:creationId xmlns:a16="http://schemas.microsoft.com/office/drawing/2014/main" id="{A8DBEC22-A0F4-9A06-0044-4F7D186FA26E}"/>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E86C20-2559-B626-F6AA-B969B8F8EE37}"/>
              </a:ext>
            </a:extLst>
          </p:cNvPr>
          <p:cNvSpPr>
            <a:spLocks noGrp="1" noChangeArrowheads="1"/>
          </p:cNvSpPr>
          <p:nvPr>
            <p:ph type="sldNum" sz="quarter" idx="5"/>
          </p:nvPr>
        </p:nvSpPr>
        <p:spPr>
          <a:ln/>
        </p:spPr>
        <p:txBody>
          <a:bodyPr/>
          <a:lstStyle/>
          <a:p>
            <a:fld id="{ADF1C6A4-E9C9-4E5D-AC04-CBE4DF89212E}" type="slidenum">
              <a:rPr lang="en-US" altLang="en-US"/>
              <a:pPr/>
              <a:t>6</a:t>
            </a:fld>
            <a:endParaRPr lang="en-US" altLang="en-US"/>
          </a:p>
        </p:txBody>
      </p:sp>
      <p:sp>
        <p:nvSpPr>
          <p:cNvPr id="17410" name="Rectangle 2">
            <a:extLst>
              <a:ext uri="{FF2B5EF4-FFF2-40B4-BE49-F238E27FC236}">
                <a16:creationId xmlns:a16="http://schemas.microsoft.com/office/drawing/2014/main" id="{6F516AC1-480F-0150-16F3-CC0C3F36EEE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411" name="Rectangle 3">
            <a:extLst>
              <a:ext uri="{FF2B5EF4-FFF2-40B4-BE49-F238E27FC236}">
                <a16:creationId xmlns:a16="http://schemas.microsoft.com/office/drawing/2014/main" id="{D1A2618C-8EFC-CDDA-2FC8-ABA07CF599FB}"/>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BE79C8E-6E87-1683-B84C-3E34F0A2D8CA}"/>
              </a:ext>
            </a:extLst>
          </p:cNvPr>
          <p:cNvSpPr>
            <a:spLocks noGrp="1" noChangeArrowheads="1"/>
          </p:cNvSpPr>
          <p:nvPr>
            <p:ph type="sldNum" sz="quarter" idx="5"/>
          </p:nvPr>
        </p:nvSpPr>
        <p:spPr>
          <a:ln/>
        </p:spPr>
        <p:txBody>
          <a:bodyPr/>
          <a:lstStyle/>
          <a:p>
            <a:fld id="{18199BE4-6603-470E-A77E-2F5E64158AD4}" type="slidenum">
              <a:rPr lang="en-US" altLang="en-US"/>
              <a:pPr/>
              <a:t>7</a:t>
            </a:fld>
            <a:endParaRPr lang="en-US" altLang="en-US"/>
          </a:p>
        </p:txBody>
      </p:sp>
      <p:sp>
        <p:nvSpPr>
          <p:cNvPr id="19458" name="Rectangle 2">
            <a:extLst>
              <a:ext uri="{FF2B5EF4-FFF2-40B4-BE49-F238E27FC236}">
                <a16:creationId xmlns:a16="http://schemas.microsoft.com/office/drawing/2014/main" id="{E3BF8107-753B-2059-452B-0595A6D03C44}"/>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a:extLst>
              <a:ext uri="{FF2B5EF4-FFF2-40B4-BE49-F238E27FC236}">
                <a16:creationId xmlns:a16="http://schemas.microsoft.com/office/drawing/2014/main" id="{9168D4A0-E52D-F1B9-1556-55A78C62C5E1}"/>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2EF6FB-DC5A-D6A3-BFFF-8C8B60D7767B}"/>
              </a:ext>
            </a:extLst>
          </p:cNvPr>
          <p:cNvSpPr>
            <a:spLocks noGrp="1" noChangeArrowheads="1"/>
          </p:cNvSpPr>
          <p:nvPr>
            <p:ph type="sldNum" sz="quarter" idx="5"/>
          </p:nvPr>
        </p:nvSpPr>
        <p:spPr>
          <a:ln/>
        </p:spPr>
        <p:txBody>
          <a:bodyPr/>
          <a:lstStyle/>
          <a:p>
            <a:fld id="{BDB5169E-875A-409E-87DA-096304315B0D}" type="slidenum">
              <a:rPr lang="en-US" altLang="en-US"/>
              <a:pPr/>
              <a:t>8</a:t>
            </a:fld>
            <a:endParaRPr lang="en-US" altLang="en-US"/>
          </a:p>
        </p:txBody>
      </p:sp>
      <p:sp>
        <p:nvSpPr>
          <p:cNvPr id="22530" name="Rectangle 2">
            <a:extLst>
              <a:ext uri="{FF2B5EF4-FFF2-40B4-BE49-F238E27FC236}">
                <a16:creationId xmlns:a16="http://schemas.microsoft.com/office/drawing/2014/main" id="{61F93FEA-7597-FB3E-6F91-7F472A8A9EA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2531" name="Rectangle 3">
            <a:extLst>
              <a:ext uri="{FF2B5EF4-FFF2-40B4-BE49-F238E27FC236}">
                <a16:creationId xmlns:a16="http://schemas.microsoft.com/office/drawing/2014/main" id="{0259558E-C0E3-1130-9FBE-610888A6CC1B}"/>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89E94EC-3FFA-9587-9989-5A0540CF1712}"/>
              </a:ext>
            </a:extLst>
          </p:cNvPr>
          <p:cNvSpPr>
            <a:spLocks noGrp="1" noChangeArrowheads="1"/>
          </p:cNvSpPr>
          <p:nvPr>
            <p:ph type="sldNum" sz="quarter" idx="5"/>
          </p:nvPr>
        </p:nvSpPr>
        <p:spPr>
          <a:ln/>
        </p:spPr>
        <p:txBody>
          <a:bodyPr/>
          <a:lstStyle/>
          <a:p>
            <a:fld id="{6DFBB0F3-CEA7-4D35-AEB0-6E7F7B46F8AE}" type="slidenum">
              <a:rPr lang="en-US" altLang="en-US"/>
              <a:pPr/>
              <a:t>9</a:t>
            </a:fld>
            <a:endParaRPr lang="en-US" altLang="en-US"/>
          </a:p>
        </p:txBody>
      </p:sp>
      <p:sp>
        <p:nvSpPr>
          <p:cNvPr id="26626" name="Rectangle 2">
            <a:extLst>
              <a:ext uri="{FF2B5EF4-FFF2-40B4-BE49-F238E27FC236}">
                <a16:creationId xmlns:a16="http://schemas.microsoft.com/office/drawing/2014/main" id="{76C647B5-060F-C0CF-9637-E46A35D36617}"/>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627" name="Rectangle 3">
            <a:extLst>
              <a:ext uri="{FF2B5EF4-FFF2-40B4-BE49-F238E27FC236}">
                <a16:creationId xmlns:a16="http://schemas.microsoft.com/office/drawing/2014/main" id="{CE0F9577-50B3-7C49-6C4A-1BC8B9C1811D}"/>
              </a:ext>
            </a:extLst>
          </p:cNvPr>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1ECA9FB-A3FC-9AD6-CC23-BF5315430538}"/>
              </a:ext>
            </a:extLst>
          </p:cNvPr>
          <p:cNvSpPr>
            <a:spLocks noGrp="1" noChangeArrowheads="1"/>
          </p:cNvSpPr>
          <p:nvPr>
            <p:ph type="dt" sz="half" idx="2"/>
          </p:nvPr>
        </p:nvSpPr>
        <p:spPr>
          <a:xfrm>
            <a:off x="457200" y="6245225"/>
            <a:ext cx="2133600" cy="476250"/>
          </a:xfrm>
        </p:spPr>
        <p:txBody>
          <a:bodyPr/>
          <a:lstStyle>
            <a:lvl1pPr>
              <a:defRPr/>
            </a:lvl1pPr>
          </a:lstStyle>
          <a:p>
            <a:endParaRPr lang="en-US" altLang="en-US"/>
          </a:p>
        </p:txBody>
      </p:sp>
      <p:sp>
        <p:nvSpPr>
          <p:cNvPr id="4099" name="Rectangle 3">
            <a:extLst>
              <a:ext uri="{FF2B5EF4-FFF2-40B4-BE49-F238E27FC236}">
                <a16:creationId xmlns:a16="http://schemas.microsoft.com/office/drawing/2014/main" id="{013C8CF7-56B7-2FDA-EE49-5F1519D86161}"/>
              </a:ext>
            </a:extLst>
          </p:cNvPr>
          <p:cNvSpPr>
            <a:spLocks noGrp="1" noChangeArrowheads="1"/>
          </p:cNvSpPr>
          <p:nvPr>
            <p:ph type="ftr" sz="quarter" idx="3"/>
          </p:nvPr>
        </p:nvSpPr>
        <p:spPr>
          <a:xfrm>
            <a:off x="3124200" y="6245225"/>
            <a:ext cx="2895600" cy="476250"/>
          </a:xfrm>
        </p:spPr>
        <p:txBody>
          <a:bodyPr/>
          <a:lstStyle>
            <a:lvl1pPr>
              <a:defRPr/>
            </a:lvl1pPr>
          </a:lstStyle>
          <a:p>
            <a:endParaRPr lang="en-US" altLang="en-US"/>
          </a:p>
        </p:txBody>
      </p:sp>
      <p:sp>
        <p:nvSpPr>
          <p:cNvPr id="4100" name="Rectangle 4">
            <a:extLst>
              <a:ext uri="{FF2B5EF4-FFF2-40B4-BE49-F238E27FC236}">
                <a16:creationId xmlns:a16="http://schemas.microsoft.com/office/drawing/2014/main" id="{F38E3CD5-668A-707A-8B0B-05D4519B643E}"/>
              </a:ext>
            </a:extLst>
          </p:cNvPr>
          <p:cNvSpPr>
            <a:spLocks noGrp="1" noChangeArrowheads="1"/>
          </p:cNvSpPr>
          <p:nvPr>
            <p:ph type="sldNum" sz="quarter" idx="4"/>
          </p:nvPr>
        </p:nvSpPr>
        <p:spPr>
          <a:xfrm>
            <a:off x="6553200" y="6245225"/>
            <a:ext cx="2133600" cy="476250"/>
          </a:xfrm>
        </p:spPr>
        <p:txBody>
          <a:bodyPr/>
          <a:lstStyle>
            <a:lvl1pPr>
              <a:defRPr/>
            </a:lvl1pPr>
          </a:lstStyle>
          <a:p>
            <a:fld id="{1A70F3DC-6929-4DF7-B699-CC355BCF5D4D}" type="slidenum">
              <a:rPr lang="en-US" altLang="en-US"/>
              <a:pPr/>
              <a:t>‹#›</a:t>
            </a:fld>
            <a:endParaRPr lang="en-US" altLang="en-US"/>
          </a:p>
        </p:txBody>
      </p:sp>
      <p:grpSp>
        <p:nvGrpSpPr>
          <p:cNvPr id="4101" name="Group 5">
            <a:extLst>
              <a:ext uri="{FF2B5EF4-FFF2-40B4-BE49-F238E27FC236}">
                <a16:creationId xmlns:a16="http://schemas.microsoft.com/office/drawing/2014/main" id="{4EDF03DC-E4A2-036C-7881-1329118733F1}"/>
              </a:ext>
            </a:extLst>
          </p:cNvPr>
          <p:cNvGrpSpPr>
            <a:grpSpLocks/>
          </p:cNvGrpSpPr>
          <p:nvPr/>
        </p:nvGrpSpPr>
        <p:grpSpPr bwMode="auto">
          <a:xfrm>
            <a:off x="0" y="0"/>
            <a:ext cx="9144000" cy="4038600"/>
            <a:chOff x="0" y="0"/>
            <a:chExt cx="5760" cy="2544"/>
          </a:xfrm>
        </p:grpSpPr>
        <p:sp>
          <p:nvSpPr>
            <p:cNvPr id="4102" name="Rectangle 6">
              <a:extLst>
                <a:ext uri="{FF2B5EF4-FFF2-40B4-BE49-F238E27FC236}">
                  <a16:creationId xmlns:a16="http://schemas.microsoft.com/office/drawing/2014/main" id="{79DD3168-0F0A-3B61-4517-A4C8836DAC4B}"/>
                </a:ext>
              </a:extLst>
            </p:cNvPr>
            <p:cNvSpPr>
              <a:spLocks noChangeArrowheads="1"/>
            </p:cNvSpPr>
            <p:nvPr/>
          </p:nvSpPr>
          <p:spPr bwMode="auto">
            <a:xfrm>
              <a:off x="0" y="0"/>
              <a:ext cx="5760" cy="2208"/>
            </a:xfrm>
            <a:prstGeom prst="rect">
              <a:avLst/>
            </a:prstGeom>
            <a:blipFill dpi="0" rotWithShape="1">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03" name="Group 7">
              <a:extLst>
                <a:ext uri="{FF2B5EF4-FFF2-40B4-BE49-F238E27FC236}">
                  <a16:creationId xmlns:a16="http://schemas.microsoft.com/office/drawing/2014/main" id="{B9EC942F-B2A8-F1D2-0E1C-3631B6C17739}"/>
                </a:ext>
              </a:extLst>
            </p:cNvPr>
            <p:cNvGrpSpPr>
              <a:grpSpLocks/>
            </p:cNvGrpSpPr>
            <p:nvPr userDrawn="1"/>
          </p:nvGrpSpPr>
          <p:grpSpPr bwMode="auto">
            <a:xfrm>
              <a:off x="0" y="2208"/>
              <a:ext cx="5756" cy="240"/>
              <a:chOff x="0" y="768"/>
              <a:chExt cx="5760" cy="197"/>
            </a:xfrm>
          </p:grpSpPr>
          <p:sp>
            <p:nvSpPr>
              <p:cNvPr id="4104" name="Rectangle 8">
                <a:extLst>
                  <a:ext uri="{FF2B5EF4-FFF2-40B4-BE49-F238E27FC236}">
                    <a16:creationId xmlns:a16="http://schemas.microsoft.com/office/drawing/2014/main" id="{A19F1335-8EE1-9C39-C7A5-125610283384}"/>
                  </a:ext>
                </a:extLst>
              </p:cNvPr>
              <p:cNvSpPr>
                <a:spLocks noChangeArrowheads="1"/>
              </p:cNvSpPr>
              <p:nvPr/>
            </p:nvSpPr>
            <p:spPr bwMode="auto">
              <a:xfrm flipV="1">
                <a:off x="0" y="780"/>
                <a:ext cx="5760"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Rectangle 9">
                <a:extLst>
                  <a:ext uri="{FF2B5EF4-FFF2-40B4-BE49-F238E27FC236}">
                    <a16:creationId xmlns:a16="http://schemas.microsoft.com/office/drawing/2014/main" id="{914F5626-457D-0076-966C-06E075F88BB2}"/>
                  </a:ext>
                </a:extLst>
              </p:cNvPr>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Rectangle 10">
                <a:extLst>
                  <a:ext uri="{FF2B5EF4-FFF2-40B4-BE49-F238E27FC236}">
                    <a16:creationId xmlns:a16="http://schemas.microsoft.com/office/drawing/2014/main" id="{91B8919A-58A0-55F4-E601-6D0A6166B3BD}"/>
                  </a:ext>
                </a:extLst>
              </p:cNvPr>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Rectangle 11">
                <a:extLst>
                  <a:ext uri="{FF2B5EF4-FFF2-40B4-BE49-F238E27FC236}">
                    <a16:creationId xmlns:a16="http://schemas.microsoft.com/office/drawing/2014/main" id="{BB182632-18CA-5B8F-A1B2-A0BD05DC64D7}"/>
                  </a:ext>
                </a:extLst>
              </p:cNvPr>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p:txBody>
          </p:sp>
          <p:sp>
            <p:nvSpPr>
              <p:cNvPr id="4108" name="Rectangle 12">
                <a:extLst>
                  <a:ext uri="{FF2B5EF4-FFF2-40B4-BE49-F238E27FC236}">
                    <a16:creationId xmlns:a16="http://schemas.microsoft.com/office/drawing/2014/main" id="{70C2D04D-1171-777E-754D-EAC012B6D163}"/>
                  </a:ext>
                </a:extLst>
              </p:cNvPr>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09" name="Rectangle 13">
              <a:extLst>
                <a:ext uri="{FF2B5EF4-FFF2-40B4-BE49-F238E27FC236}">
                  <a16:creationId xmlns:a16="http://schemas.microsoft.com/office/drawing/2014/main" id="{BAEE6627-214F-CCFF-67FB-20A15EC167AA}"/>
                </a:ext>
              </a:extLst>
            </p:cNvPr>
            <p:cNvSpPr>
              <a:spLocks noChangeArrowheads="1"/>
            </p:cNvSpPr>
            <p:nvPr/>
          </p:nvSpPr>
          <p:spPr bwMode="auto">
            <a:xfrm>
              <a:off x="2" y="2448"/>
              <a:ext cx="5758" cy="96"/>
            </a:xfrm>
            <a:prstGeom prst="rect">
              <a:avLst/>
            </a:prstGeom>
            <a:gradFill rotWithShape="1">
              <a:gsLst>
                <a:gs pos="0">
                  <a:srgbClr val="777777"/>
                </a:gs>
                <a:gs pos="100000">
                  <a:srgbClr val="777777">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10" name="Rectangle 14">
            <a:extLst>
              <a:ext uri="{FF2B5EF4-FFF2-40B4-BE49-F238E27FC236}">
                <a16:creationId xmlns:a16="http://schemas.microsoft.com/office/drawing/2014/main" id="{7056D350-D64B-2D52-8680-F03CC10D9F2B}"/>
              </a:ext>
            </a:extLst>
          </p:cNvPr>
          <p:cNvSpPr>
            <a:spLocks noChangeArrowheads="1"/>
          </p:cNvSpPr>
          <p:nvPr/>
        </p:nvSpPr>
        <p:spPr bwMode="auto">
          <a:xfrm>
            <a:off x="0" y="3470275"/>
            <a:ext cx="9139238" cy="74613"/>
          </a:xfrm>
          <a:prstGeom prst="rect">
            <a:avLst/>
          </a:prstGeom>
          <a:solidFill>
            <a:srgbClr val="777777">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Rectangle 15">
            <a:extLst>
              <a:ext uri="{FF2B5EF4-FFF2-40B4-BE49-F238E27FC236}">
                <a16:creationId xmlns:a16="http://schemas.microsoft.com/office/drawing/2014/main" id="{A3BCA04B-C8CE-1158-8613-E1DC868E6396}"/>
              </a:ext>
            </a:extLst>
          </p:cNvPr>
          <p:cNvSpPr>
            <a:spLocks noGrp="1" noChangeArrowheads="1"/>
          </p:cNvSpPr>
          <p:nvPr>
            <p:ph type="ctrTitle"/>
          </p:nvPr>
        </p:nvSpPr>
        <p:spPr>
          <a:xfrm>
            <a:off x="685800" y="1752600"/>
            <a:ext cx="7772400" cy="1470025"/>
          </a:xfrm>
        </p:spPr>
        <p:txBody>
          <a:bodyPr/>
          <a:lstStyle>
            <a:lvl1pPr>
              <a:defRPr/>
            </a:lvl1pPr>
          </a:lstStyle>
          <a:p>
            <a:pPr lvl="0"/>
            <a:r>
              <a:rPr lang="en-US" altLang="en-US" noProof="0"/>
              <a:t>Click to edit Master title style</a:t>
            </a:r>
          </a:p>
        </p:txBody>
      </p:sp>
      <p:sp>
        <p:nvSpPr>
          <p:cNvPr id="4112" name="Rectangle 16">
            <a:extLst>
              <a:ext uri="{FF2B5EF4-FFF2-40B4-BE49-F238E27FC236}">
                <a16:creationId xmlns:a16="http://schemas.microsoft.com/office/drawing/2014/main" id="{DCD7C022-80BE-0C74-4689-6FC9DA2716C2}"/>
              </a:ext>
            </a:extLst>
          </p:cNvPr>
          <p:cNvSpPr>
            <a:spLocks noGrp="1" noChangeArrowheads="1"/>
          </p:cNvSpPr>
          <p:nvPr>
            <p:ph type="subTitle" idx="1"/>
          </p:nvPr>
        </p:nvSpPr>
        <p:spPr>
          <a:xfrm>
            <a:off x="1371600" y="4114800"/>
            <a:ext cx="6400800" cy="1752600"/>
          </a:xfrm>
        </p:spPr>
        <p:txBody>
          <a:bodyPr/>
          <a:lstStyle>
            <a:lvl1pPr marL="0" indent="0" algn="ctr">
              <a:buFont typeface="Arial" panose="020B0604020202020204" pitchFamily="34" charset="0"/>
              <a:buNone/>
              <a:defRPr/>
            </a:lvl1pPr>
          </a:lstStyle>
          <a:p>
            <a:pPr lvl="0"/>
            <a:r>
              <a:rPr lang="en-US" altLang="en-US"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D9749-62A5-F229-F62D-A516B6268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322FEA-FE86-6A2B-6266-4051E7EE3E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91D8-096F-85E5-EC2C-255A1A2C80EF}"/>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DC8E966-D75E-CAD5-84F6-B16E30452AF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27C42F0-7AE2-EB80-2E39-098A12643BC2}"/>
              </a:ext>
            </a:extLst>
          </p:cNvPr>
          <p:cNvSpPr>
            <a:spLocks noGrp="1"/>
          </p:cNvSpPr>
          <p:nvPr>
            <p:ph type="sldNum" sz="quarter" idx="12"/>
          </p:nvPr>
        </p:nvSpPr>
        <p:spPr/>
        <p:txBody>
          <a:bodyPr/>
          <a:lstStyle>
            <a:lvl1pPr>
              <a:defRPr/>
            </a:lvl1pPr>
          </a:lstStyle>
          <a:p>
            <a:fld id="{DC132424-FB88-4FB4-9C2A-A81A5BA00497}" type="slidenum">
              <a:rPr lang="en-US" altLang="en-US"/>
              <a:pPr/>
              <a:t>‹#›</a:t>
            </a:fld>
            <a:endParaRPr lang="en-US" altLang="en-US"/>
          </a:p>
        </p:txBody>
      </p:sp>
    </p:spTree>
    <p:extLst>
      <p:ext uri="{BB962C8B-B14F-4D97-AF65-F5344CB8AC3E}">
        <p14:creationId xmlns:p14="http://schemas.microsoft.com/office/powerpoint/2010/main" val="3404605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4C707-8388-83A6-58F8-F4835CB4E448}"/>
              </a:ext>
            </a:extLst>
          </p:cNvPr>
          <p:cNvSpPr>
            <a:spLocks noGrp="1"/>
          </p:cNvSpPr>
          <p:nvPr>
            <p:ph type="title" orient="vert"/>
          </p:nvPr>
        </p:nvSpPr>
        <p:spPr>
          <a:xfrm>
            <a:off x="6838950" y="76200"/>
            <a:ext cx="2228850" cy="63246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5DD355-6147-9046-466A-CAE0C3474DDA}"/>
              </a:ext>
            </a:extLst>
          </p:cNvPr>
          <p:cNvSpPr>
            <a:spLocks noGrp="1"/>
          </p:cNvSpPr>
          <p:nvPr>
            <p:ph type="body" orient="vert" idx="1"/>
          </p:nvPr>
        </p:nvSpPr>
        <p:spPr>
          <a:xfrm>
            <a:off x="152400" y="76200"/>
            <a:ext cx="65341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43B7A-3A72-40DC-0832-3BF00B32504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6C9C1B1-1316-AE5F-CD25-5825DD8CBD5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8BEF09D-A946-F040-1203-9F606EA1FD24}"/>
              </a:ext>
            </a:extLst>
          </p:cNvPr>
          <p:cNvSpPr>
            <a:spLocks noGrp="1"/>
          </p:cNvSpPr>
          <p:nvPr>
            <p:ph type="sldNum" sz="quarter" idx="12"/>
          </p:nvPr>
        </p:nvSpPr>
        <p:spPr/>
        <p:txBody>
          <a:bodyPr/>
          <a:lstStyle>
            <a:lvl1pPr>
              <a:defRPr/>
            </a:lvl1pPr>
          </a:lstStyle>
          <a:p>
            <a:fld id="{B92A4A46-3B86-4072-B2A9-D24563C45F73}" type="slidenum">
              <a:rPr lang="en-US" altLang="en-US"/>
              <a:pPr/>
              <a:t>‹#›</a:t>
            </a:fld>
            <a:endParaRPr lang="en-US" altLang="en-US"/>
          </a:p>
        </p:txBody>
      </p:sp>
    </p:spTree>
    <p:extLst>
      <p:ext uri="{BB962C8B-B14F-4D97-AF65-F5344CB8AC3E}">
        <p14:creationId xmlns:p14="http://schemas.microsoft.com/office/powerpoint/2010/main" val="3487091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A6B8D-EAF2-8C9B-9461-8B8FD5C245B8}"/>
              </a:ext>
            </a:extLst>
          </p:cNvPr>
          <p:cNvSpPr>
            <a:spLocks noGrp="1"/>
          </p:cNvSpPr>
          <p:nvPr>
            <p:ph type="title"/>
          </p:nvPr>
        </p:nvSpPr>
        <p:spPr>
          <a:xfrm>
            <a:off x="152400" y="76200"/>
            <a:ext cx="8915400" cy="10668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4A550F6-E506-822A-E321-C527ED86CF1D}"/>
              </a:ext>
            </a:extLst>
          </p:cNvPr>
          <p:cNvSpPr>
            <a:spLocks noGrp="1"/>
          </p:cNvSpPr>
          <p:nvPr>
            <p:ph sz="half" idx="1"/>
          </p:nvPr>
        </p:nvSpPr>
        <p:spPr>
          <a:xfrm>
            <a:off x="457200" y="1874838"/>
            <a:ext cx="8229600" cy="2185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4FFC57-7A4F-1568-CA81-74C8AB462A97}"/>
              </a:ext>
            </a:extLst>
          </p:cNvPr>
          <p:cNvSpPr>
            <a:spLocks noGrp="1"/>
          </p:cNvSpPr>
          <p:nvPr>
            <p:ph type="body" sz="half" idx="2"/>
          </p:nvPr>
        </p:nvSpPr>
        <p:spPr>
          <a:xfrm>
            <a:off x="457200" y="4213225"/>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E8A83F-3CCD-FC1E-802D-0F51AA33D2BB}"/>
              </a:ext>
            </a:extLst>
          </p:cNvPr>
          <p:cNvSpPr>
            <a:spLocks noGrp="1"/>
          </p:cNvSpPr>
          <p:nvPr>
            <p:ph type="dt" sz="half" idx="10"/>
          </p:nvPr>
        </p:nvSpPr>
        <p:spPr>
          <a:xfrm>
            <a:off x="0" y="6553200"/>
            <a:ext cx="1219200" cy="3048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E8EB0F7-276B-A6F3-14D3-850D518ECC37}"/>
              </a:ext>
            </a:extLst>
          </p:cNvPr>
          <p:cNvSpPr>
            <a:spLocks noGrp="1"/>
          </p:cNvSpPr>
          <p:nvPr>
            <p:ph type="ftr" sz="quarter" idx="11"/>
          </p:nvPr>
        </p:nvSpPr>
        <p:spPr>
          <a:xfrm>
            <a:off x="1371600" y="6553200"/>
            <a:ext cx="7162800" cy="3048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F120858-1E38-2180-3392-939DB586D8BB}"/>
              </a:ext>
            </a:extLst>
          </p:cNvPr>
          <p:cNvSpPr>
            <a:spLocks noGrp="1"/>
          </p:cNvSpPr>
          <p:nvPr>
            <p:ph type="sldNum" sz="quarter" idx="12"/>
          </p:nvPr>
        </p:nvSpPr>
        <p:spPr>
          <a:xfrm>
            <a:off x="8686800" y="6324600"/>
            <a:ext cx="457200" cy="533400"/>
          </a:xfrm>
        </p:spPr>
        <p:txBody>
          <a:bodyPr/>
          <a:lstStyle>
            <a:lvl1pPr>
              <a:defRPr/>
            </a:lvl1pPr>
          </a:lstStyle>
          <a:p>
            <a:fld id="{8ADC9D9F-797F-48E2-9694-1F20EB185895}" type="slidenum">
              <a:rPr lang="en-US" altLang="en-US"/>
              <a:pPr/>
              <a:t>‹#›</a:t>
            </a:fld>
            <a:endParaRPr lang="en-US" altLang="en-US"/>
          </a:p>
        </p:txBody>
      </p:sp>
    </p:spTree>
    <p:extLst>
      <p:ext uri="{BB962C8B-B14F-4D97-AF65-F5344CB8AC3E}">
        <p14:creationId xmlns:p14="http://schemas.microsoft.com/office/powerpoint/2010/main" val="4160822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4BFBE-C877-BF52-84CE-BAE936B4D8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28504E-E0F9-A20C-DB04-24658EC558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B410A-7A11-F016-FC08-1CE68EBFA4C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5CC1B09-F124-5E62-73BA-46E27746BA2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88AE553E-249B-7C02-9129-8843C6B2ED39}"/>
              </a:ext>
            </a:extLst>
          </p:cNvPr>
          <p:cNvSpPr>
            <a:spLocks noGrp="1"/>
          </p:cNvSpPr>
          <p:nvPr>
            <p:ph type="sldNum" sz="quarter" idx="12"/>
          </p:nvPr>
        </p:nvSpPr>
        <p:spPr/>
        <p:txBody>
          <a:bodyPr/>
          <a:lstStyle>
            <a:lvl1pPr>
              <a:defRPr/>
            </a:lvl1pPr>
          </a:lstStyle>
          <a:p>
            <a:fld id="{B9DE6B58-C919-42FC-95D5-7FDA3B501A83}" type="slidenum">
              <a:rPr lang="en-US" altLang="en-US"/>
              <a:pPr/>
              <a:t>‹#›</a:t>
            </a:fld>
            <a:endParaRPr lang="en-US" altLang="en-US"/>
          </a:p>
        </p:txBody>
      </p:sp>
    </p:spTree>
    <p:extLst>
      <p:ext uri="{BB962C8B-B14F-4D97-AF65-F5344CB8AC3E}">
        <p14:creationId xmlns:p14="http://schemas.microsoft.com/office/powerpoint/2010/main" val="247549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F097-52A7-EBC7-2028-DD7F6821E3F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C21855-8AFB-B2FD-9995-1D3159293C7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9A6AD1BA-2135-E910-19BE-769BCD65583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E854361-4028-574F-5CC8-F3E16F30A939}"/>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3DCB812-AC72-A0C5-BBA9-12B197FDCC5E}"/>
              </a:ext>
            </a:extLst>
          </p:cNvPr>
          <p:cNvSpPr>
            <a:spLocks noGrp="1"/>
          </p:cNvSpPr>
          <p:nvPr>
            <p:ph type="sldNum" sz="quarter" idx="12"/>
          </p:nvPr>
        </p:nvSpPr>
        <p:spPr/>
        <p:txBody>
          <a:bodyPr/>
          <a:lstStyle>
            <a:lvl1pPr>
              <a:defRPr/>
            </a:lvl1pPr>
          </a:lstStyle>
          <a:p>
            <a:fld id="{F1014FFF-0B33-4F49-828A-6F72D23AB2A7}" type="slidenum">
              <a:rPr lang="en-US" altLang="en-US"/>
              <a:pPr/>
              <a:t>‹#›</a:t>
            </a:fld>
            <a:endParaRPr lang="en-US" altLang="en-US"/>
          </a:p>
        </p:txBody>
      </p:sp>
    </p:spTree>
    <p:extLst>
      <p:ext uri="{BB962C8B-B14F-4D97-AF65-F5344CB8AC3E}">
        <p14:creationId xmlns:p14="http://schemas.microsoft.com/office/powerpoint/2010/main" val="2157596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089B8-221D-70DD-EF6E-F6E6CBD6B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DCA0AE-ADF3-80A6-C67F-5728B34458AD}"/>
              </a:ext>
            </a:extLst>
          </p:cNvPr>
          <p:cNvSpPr>
            <a:spLocks noGrp="1"/>
          </p:cNvSpPr>
          <p:nvPr>
            <p:ph sz="half" idx="1"/>
          </p:nvPr>
        </p:nvSpPr>
        <p:spPr>
          <a:xfrm>
            <a:off x="457200" y="18748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4BD1C-554F-8DB2-A10B-37334FF99361}"/>
              </a:ext>
            </a:extLst>
          </p:cNvPr>
          <p:cNvSpPr>
            <a:spLocks noGrp="1"/>
          </p:cNvSpPr>
          <p:nvPr>
            <p:ph sz="half" idx="2"/>
          </p:nvPr>
        </p:nvSpPr>
        <p:spPr>
          <a:xfrm>
            <a:off x="4648200" y="1874838"/>
            <a:ext cx="4038600" cy="4525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8270B1-74FC-A678-840B-364570D8AB1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A95C81B-B570-3DBE-F799-3935CD452A9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A8DDF5B-7C8E-A76A-24D3-6AEDBF674F94}"/>
              </a:ext>
            </a:extLst>
          </p:cNvPr>
          <p:cNvSpPr>
            <a:spLocks noGrp="1"/>
          </p:cNvSpPr>
          <p:nvPr>
            <p:ph type="sldNum" sz="quarter" idx="12"/>
          </p:nvPr>
        </p:nvSpPr>
        <p:spPr/>
        <p:txBody>
          <a:bodyPr/>
          <a:lstStyle>
            <a:lvl1pPr>
              <a:defRPr/>
            </a:lvl1pPr>
          </a:lstStyle>
          <a:p>
            <a:fld id="{FC4E33A2-6CAD-4FEB-9A52-636C2C14EB58}" type="slidenum">
              <a:rPr lang="en-US" altLang="en-US"/>
              <a:pPr/>
              <a:t>‹#›</a:t>
            </a:fld>
            <a:endParaRPr lang="en-US" altLang="en-US"/>
          </a:p>
        </p:txBody>
      </p:sp>
    </p:spTree>
    <p:extLst>
      <p:ext uri="{BB962C8B-B14F-4D97-AF65-F5344CB8AC3E}">
        <p14:creationId xmlns:p14="http://schemas.microsoft.com/office/powerpoint/2010/main" val="1039994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BD16-A723-DD7F-4E90-D563602849C2}"/>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036572-DAB4-E254-C261-6FA07519073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1E0189-3931-AFDA-5996-F48F2D86391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F13F47-C8B8-F707-2009-D9E9683DC0E3}"/>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212392-79A6-026A-9D7A-17611A8977C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69229F-1015-FD91-E463-33463A66290F}"/>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458417D4-EEB4-E890-0A71-E10BAD402754}"/>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EFC89DE-C311-1949-396C-6713C3525D9B}"/>
              </a:ext>
            </a:extLst>
          </p:cNvPr>
          <p:cNvSpPr>
            <a:spLocks noGrp="1"/>
          </p:cNvSpPr>
          <p:nvPr>
            <p:ph type="sldNum" sz="quarter" idx="12"/>
          </p:nvPr>
        </p:nvSpPr>
        <p:spPr/>
        <p:txBody>
          <a:bodyPr/>
          <a:lstStyle>
            <a:lvl1pPr>
              <a:defRPr/>
            </a:lvl1pPr>
          </a:lstStyle>
          <a:p>
            <a:fld id="{4CE3811A-333F-4522-BA3A-B743EF5E339B}" type="slidenum">
              <a:rPr lang="en-US" altLang="en-US"/>
              <a:pPr/>
              <a:t>‹#›</a:t>
            </a:fld>
            <a:endParaRPr lang="en-US" altLang="en-US"/>
          </a:p>
        </p:txBody>
      </p:sp>
    </p:spTree>
    <p:extLst>
      <p:ext uri="{BB962C8B-B14F-4D97-AF65-F5344CB8AC3E}">
        <p14:creationId xmlns:p14="http://schemas.microsoft.com/office/powerpoint/2010/main" val="3045268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CA270-0416-D283-8F2C-D3F603CCAA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2D3603-F522-BD08-9D2D-D460F0F1E801}"/>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92B471D7-B8EE-990F-E14F-4209FC1F7E80}"/>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6B9D85AA-1C22-64BE-324E-310E4BB145D0}"/>
              </a:ext>
            </a:extLst>
          </p:cNvPr>
          <p:cNvSpPr>
            <a:spLocks noGrp="1"/>
          </p:cNvSpPr>
          <p:nvPr>
            <p:ph type="sldNum" sz="quarter" idx="12"/>
          </p:nvPr>
        </p:nvSpPr>
        <p:spPr/>
        <p:txBody>
          <a:bodyPr/>
          <a:lstStyle>
            <a:lvl1pPr>
              <a:defRPr/>
            </a:lvl1pPr>
          </a:lstStyle>
          <a:p>
            <a:fld id="{AA4FE959-8E84-412C-8E0A-AB5035949BE5}" type="slidenum">
              <a:rPr lang="en-US" altLang="en-US"/>
              <a:pPr/>
              <a:t>‹#›</a:t>
            </a:fld>
            <a:endParaRPr lang="en-US" altLang="en-US"/>
          </a:p>
        </p:txBody>
      </p:sp>
    </p:spTree>
    <p:extLst>
      <p:ext uri="{BB962C8B-B14F-4D97-AF65-F5344CB8AC3E}">
        <p14:creationId xmlns:p14="http://schemas.microsoft.com/office/powerpoint/2010/main" val="922380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155FC-A093-88C3-3DCA-48A882CBA4A0}"/>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8F3FF0E-13AA-44F8-CB12-54E812812F5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D2864DA5-C191-E143-A989-F2BC6BAD5C09}"/>
              </a:ext>
            </a:extLst>
          </p:cNvPr>
          <p:cNvSpPr>
            <a:spLocks noGrp="1"/>
          </p:cNvSpPr>
          <p:nvPr>
            <p:ph type="sldNum" sz="quarter" idx="12"/>
          </p:nvPr>
        </p:nvSpPr>
        <p:spPr/>
        <p:txBody>
          <a:bodyPr/>
          <a:lstStyle>
            <a:lvl1pPr>
              <a:defRPr/>
            </a:lvl1pPr>
          </a:lstStyle>
          <a:p>
            <a:fld id="{EE16DC6D-6869-413E-B1B6-4053073F9DE8}" type="slidenum">
              <a:rPr lang="en-US" altLang="en-US"/>
              <a:pPr/>
              <a:t>‹#›</a:t>
            </a:fld>
            <a:endParaRPr lang="en-US" altLang="en-US"/>
          </a:p>
        </p:txBody>
      </p:sp>
    </p:spTree>
    <p:extLst>
      <p:ext uri="{BB962C8B-B14F-4D97-AF65-F5344CB8AC3E}">
        <p14:creationId xmlns:p14="http://schemas.microsoft.com/office/powerpoint/2010/main" val="521350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0B480-13A4-6EF3-1261-923415F01B2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DD21BE-2D78-83C6-9758-699B986F66F6}"/>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EFC880-5D98-45BC-42CF-E65ED03C81B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D08DF-AE85-0429-2319-049EA3670324}"/>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47FE9EE-9D40-3056-C5DE-6C3EC8542DC8}"/>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07ACBBF-1A68-EFAF-BF5E-BB161713EB22}"/>
              </a:ext>
            </a:extLst>
          </p:cNvPr>
          <p:cNvSpPr>
            <a:spLocks noGrp="1"/>
          </p:cNvSpPr>
          <p:nvPr>
            <p:ph type="sldNum" sz="quarter" idx="12"/>
          </p:nvPr>
        </p:nvSpPr>
        <p:spPr/>
        <p:txBody>
          <a:bodyPr/>
          <a:lstStyle>
            <a:lvl1pPr>
              <a:defRPr/>
            </a:lvl1pPr>
          </a:lstStyle>
          <a:p>
            <a:fld id="{332D40E4-2DEE-45A5-90BD-50D3FBD97953}" type="slidenum">
              <a:rPr lang="en-US" altLang="en-US"/>
              <a:pPr/>
              <a:t>‹#›</a:t>
            </a:fld>
            <a:endParaRPr lang="en-US" altLang="en-US"/>
          </a:p>
        </p:txBody>
      </p:sp>
    </p:spTree>
    <p:extLst>
      <p:ext uri="{BB962C8B-B14F-4D97-AF65-F5344CB8AC3E}">
        <p14:creationId xmlns:p14="http://schemas.microsoft.com/office/powerpoint/2010/main" val="335477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B1CE-2F77-B833-A511-601A1636B539}"/>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A741FF-CB38-6C6D-CDE9-71FDC86DDCD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0833D5-AF8E-0348-E70B-EB951E92B906}"/>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86412-F549-893E-5204-AC6E99267B3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E89B41D4-DDA0-9374-8F40-B55BC01A36DF}"/>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2C09343-120D-7586-163F-21BB1A116F56}"/>
              </a:ext>
            </a:extLst>
          </p:cNvPr>
          <p:cNvSpPr>
            <a:spLocks noGrp="1"/>
          </p:cNvSpPr>
          <p:nvPr>
            <p:ph type="sldNum" sz="quarter" idx="12"/>
          </p:nvPr>
        </p:nvSpPr>
        <p:spPr/>
        <p:txBody>
          <a:bodyPr/>
          <a:lstStyle>
            <a:lvl1pPr>
              <a:defRPr/>
            </a:lvl1pPr>
          </a:lstStyle>
          <a:p>
            <a:fld id="{C7D981D1-D6D3-4E9C-841E-0EEC060D36D1}" type="slidenum">
              <a:rPr lang="en-US" altLang="en-US"/>
              <a:pPr/>
              <a:t>‹#›</a:t>
            </a:fld>
            <a:endParaRPr lang="en-US" altLang="en-US"/>
          </a:p>
        </p:txBody>
      </p:sp>
    </p:spTree>
    <p:extLst>
      <p:ext uri="{BB962C8B-B14F-4D97-AF65-F5344CB8AC3E}">
        <p14:creationId xmlns:p14="http://schemas.microsoft.com/office/powerpoint/2010/main" val="3040689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AutoShape 2">
            <a:extLst>
              <a:ext uri="{FF2B5EF4-FFF2-40B4-BE49-F238E27FC236}">
                <a16:creationId xmlns:a16="http://schemas.microsoft.com/office/drawing/2014/main" id="{DA9A3D42-1471-945B-1835-998691A55760}"/>
              </a:ext>
            </a:extLst>
          </p:cNvPr>
          <p:cNvSpPr>
            <a:spLocks noChangeArrowheads="1"/>
          </p:cNvSpPr>
          <p:nvPr/>
        </p:nvSpPr>
        <p:spPr bwMode="auto">
          <a:xfrm>
            <a:off x="0" y="1905000"/>
            <a:ext cx="381000" cy="4953000"/>
          </a:xfrm>
          <a:prstGeom prst="rtTriangle">
            <a:avLst/>
          </a:prstGeom>
          <a:gradFill rotWithShape="0">
            <a:gsLst>
              <a:gs pos="0">
                <a:schemeClr val="bg1"/>
              </a:gs>
              <a:gs pos="50000">
                <a:schemeClr val="bg1">
                  <a:gamma/>
                  <a:tint val="0"/>
                  <a:invGamma/>
                </a:schemeClr>
              </a:gs>
              <a:gs pos="100000">
                <a:schemeClr val="bg1"/>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075" name="AutoShape 3">
            <a:extLst>
              <a:ext uri="{FF2B5EF4-FFF2-40B4-BE49-F238E27FC236}">
                <a16:creationId xmlns:a16="http://schemas.microsoft.com/office/drawing/2014/main" id="{3ED48BD6-C73D-80FF-6DAF-3F94414A226D}"/>
              </a:ext>
            </a:extLst>
          </p:cNvPr>
          <p:cNvSpPr>
            <a:spLocks noChangeArrowheads="1"/>
          </p:cNvSpPr>
          <p:nvPr/>
        </p:nvSpPr>
        <p:spPr bwMode="auto">
          <a:xfrm flipH="1">
            <a:off x="8686800" y="1905000"/>
            <a:ext cx="454025" cy="4953000"/>
          </a:xfrm>
          <a:prstGeom prst="rtTriangle">
            <a:avLst/>
          </a:prstGeom>
          <a:gradFill rotWithShape="0">
            <a:gsLst>
              <a:gs pos="0">
                <a:schemeClr val="bg1"/>
              </a:gs>
              <a:gs pos="50000">
                <a:schemeClr val="bg1">
                  <a:gamma/>
                  <a:tint val="0"/>
                  <a:invGamma/>
                </a:schemeClr>
              </a:gs>
              <a:gs pos="100000">
                <a:schemeClr val="bg1"/>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3076" name="Rectangle 4">
            <a:extLst>
              <a:ext uri="{FF2B5EF4-FFF2-40B4-BE49-F238E27FC236}">
                <a16:creationId xmlns:a16="http://schemas.microsoft.com/office/drawing/2014/main" id="{690260C9-04FD-1FFA-6796-162FC82C709B}"/>
              </a:ext>
            </a:extLst>
          </p:cNvPr>
          <p:cNvSpPr>
            <a:spLocks noGrp="1" noChangeArrowheads="1"/>
          </p:cNvSpPr>
          <p:nvPr>
            <p:ph type="dt" sz="half" idx="2"/>
          </p:nvPr>
        </p:nvSpPr>
        <p:spPr bwMode="auto">
          <a:xfrm>
            <a:off x="0" y="6553200"/>
            <a:ext cx="121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3077" name="Rectangle 5">
            <a:extLst>
              <a:ext uri="{FF2B5EF4-FFF2-40B4-BE49-F238E27FC236}">
                <a16:creationId xmlns:a16="http://schemas.microsoft.com/office/drawing/2014/main" id="{BAD91EE4-087F-BBCC-5105-E8CCEC215DF4}"/>
              </a:ext>
            </a:extLst>
          </p:cNvPr>
          <p:cNvSpPr>
            <a:spLocks noGrp="1" noChangeArrowheads="1"/>
          </p:cNvSpPr>
          <p:nvPr>
            <p:ph type="ftr" sz="quarter" idx="3"/>
          </p:nvPr>
        </p:nvSpPr>
        <p:spPr bwMode="auto">
          <a:xfrm>
            <a:off x="1371600" y="6553200"/>
            <a:ext cx="7162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3078" name="Rectangle 6">
            <a:extLst>
              <a:ext uri="{FF2B5EF4-FFF2-40B4-BE49-F238E27FC236}">
                <a16:creationId xmlns:a16="http://schemas.microsoft.com/office/drawing/2014/main" id="{7E5C9420-662D-EE82-F035-76226EE559DD}"/>
              </a:ext>
            </a:extLst>
          </p:cNvPr>
          <p:cNvSpPr>
            <a:spLocks noGrp="1" noChangeArrowheads="1"/>
          </p:cNvSpPr>
          <p:nvPr>
            <p:ph type="sldNum" sz="quarter" idx="4"/>
          </p:nvPr>
        </p:nvSpPr>
        <p:spPr bwMode="auto">
          <a:xfrm>
            <a:off x="8686800" y="6324600"/>
            <a:ext cx="45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tx2"/>
                </a:solidFill>
              </a:defRPr>
            </a:lvl1pPr>
          </a:lstStyle>
          <a:p>
            <a:fld id="{860929F0-C6DB-4B5F-AAE3-5B6B9C69E813}" type="slidenum">
              <a:rPr lang="en-US" altLang="en-US"/>
              <a:pPr/>
              <a:t>‹#›</a:t>
            </a:fld>
            <a:endParaRPr lang="en-US" altLang="en-US"/>
          </a:p>
        </p:txBody>
      </p:sp>
      <p:grpSp>
        <p:nvGrpSpPr>
          <p:cNvPr id="3079" name="Group 7">
            <a:extLst>
              <a:ext uri="{FF2B5EF4-FFF2-40B4-BE49-F238E27FC236}">
                <a16:creationId xmlns:a16="http://schemas.microsoft.com/office/drawing/2014/main" id="{352721A2-604B-C6DE-8332-9DC7AD46DE01}"/>
              </a:ext>
            </a:extLst>
          </p:cNvPr>
          <p:cNvGrpSpPr>
            <a:grpSpLocks/>
          </p:cNvGrpSpPr>
          <p:nvPr/>
        </p:nvGrpSpPr>
        <p:grpSpPr bwMode="auto">
          <a:xfrm>
            <a:off x="0" y="0"/>
            <a:ext cx="9144000" cy="1752600"/>
            <a:chOff x="0" y="0"/>
            <a:chExt cx="5760" cy="1104"/>
          </a:xfrm>
        </p:grpSpPr>
        <p:grpSp>
          <p:nvGrpSpPr>
            <p:cNvPr id="3080" name="Group 8">
              <a:extLst>
                <a:ext uri="{FF2B5EF4-FFF2-40B4-BE49-F238E27FC236}">
                  <a16:creationId xmlns:a16="http://schemas.microsoft.com/office/drawing/2014/main" id="{27C430D5-CDCE-6616-ADC2-FE32143AC2F2}"/>
                </a:ext>
              </a:extLst>
            </p:cNvPr>
            <p:cNvGrpSpPr>
              <a:grpSpLocks/>
            </p:cNvGrpSpPr>
            <p:nvPr userDrawn="1"/>
          </p:nvGrpSpPr>
          <p:grpSpPr bwMode="auto">
            <a:xfrm>
              <a:off x="4" y="768"/>
              <a:ext cx="5756" cy="240"/>
              <a:chOff x="0" y="768"/>
              <a:chExt cx="5760" cy="197"/>
            </a:xfrm>
          </p:grpSpPr>
          <p:sp>
            <p:nvSpPr>
              <p:cNvPr id="3081" name="Rectangle 9">
                <a:extLst>
                  <a:ext uri="{FF2B5EF4-FFF2-40B4-BE49-F238E27FC236}">
                    <a16:creationId xmlns:a16="http://schemas.microsoft.com/office/drawing/2014/main" id="{41970163-D184-1853-F474-3CB70493CB32}"/>
                  </a:ext>
                </a:extLst>
              </p:cNvPr>
              <p:cNvSpPr>
                <a:spLocks noChangeArrowheads="1"/>
              </p:cNvSpPr>
              <p:nvPr/>
            </p:nvSpPr>
            <p:spPr bwMode="auto">
              <a:xfrm flipV="1">
                <a:off x="0" y="780"/>
                <a:ext cx="5760" cy="4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2" name="Rectangle 10">
                <a:extLst>
                  <a:ext uri="{FF2B5EF4-FFF2-40B4-BE49-F238E27FC236}">
                    <a16:creationId xmlns:a16="http://schemas.microsoft.com/office/drawing/2014/main" id="{1F3F033F-3FD1-90ED-AE71-418011C2E76E}"/>
                  </a:ext>
                </a:extLst>
              </p:cNvPr>
              <p:cNvSpPr>
                <a:spLocks noChangeArrowheads="1"/>
              </p:cNvSpPr>
              <p:nvPr/>
            </p:nvSpPr>
            <p:spPr bwMode="auto">
              <a:xfrm>
                <a:off x="0" y="828"/>
                <a:ext cx="5760" cy="116"/>
              </a:xfrm>
              <a:prstGeom prst="rect">
                <a:avLst/>
              </a:prstGeom>
              <a:gradFill rotWithShape="0">
                <a:gsLst>
                  <a:gs pos="0">
                    <a:schemeClr val="accent1"/>
                  </a:gs>
                  <a:gs pos="100000">
                    <a:schemeClr val="accent1">
                      <a:gamma/>
                      <a:tint val="4274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3" name="Rectangle 11">
                <a:extLst>
                  <a:ext uri="{FF2B5EF4-FFF2-40B4-BE49-F238E27FC236}">
                    <a16:creationId xmlns:a16="http://schemas.microsoft.com/office/drawing/2014/main" id="{1CC9412C-B63F-608D-B863-F45E42CFE312}"/>
                  </a:ext>
                </a:extLst>
              </p:cNvPr>
              <p:cNvSpPr>
                <a:spLocks noChangeArrowheads="1"/>
              </p:cNvSpPr>
              <p:nvPr/>
            </p:nvSpPr>
            <p:spPr bwMode="auto">
              <a:xfrm>
                <a:off x="0" y="768"/>
                <a:ext cx="5760" cy="12"/>
              </a:xfrm>
              <a:prstGeom prst="rect">
                <a:avLst/>
              </a:prstGeom>
              <a:gradFill rotWithShape="0">
                <a:gsLst>
                  <a:gs pos="0">
                    <a:schemeClr val="tx2"/>
                  </a:gs>
                  <a:gs pos="100000">
                    <a:schemeClr val="tx2">
                      <a:gamma/>
                      <a:tint val="51765"/>
                      <a:invGamma/>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4" name="Rectangle 12">
                <a:extLst>
                  <a:ext uri="{FF2B5EF4-FFF2-40B4-BE49-F238E27FC236}">
                    <a16:creationId xmlns:a16="http://schemas.microsoft.com/office/drawing/2014/main" id="{0FD238DD-AC49-C98A-055A-65B20335EB9E}"/>
                  </a:ext>
                </a:extLst>
              </p:cNvPr>
              <p:cNvSpPr>
                <a:spLocks noChangeArrowheads="1"/>
              </p:cNvSpPr>
              <p:nvPr/>
            </p:nvSpPr>
            <p:spPr bwMode="auto">
              <a:xfrm flipV="1">
                <a:off x="0" y="942"/>
                <a:ext cx="5760" cy="23"/>
              </a:xfrm>
              <a:prstGeom prst="rect">
                <a:avLst/>
              </a:prstGeom>
              <a:gradFill rotWithShape="0">
                <a:gsLst>
                  <a:gs pos="0">
                    <a:schemeClr val="accent1">
                      <a:gamma/>
                      <a:tint val="42745"/>
                      <a:invGamma/>
                    </a:schemeClr>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endParaRPr lang="en-US" altLang="en-US"/>
              </a:p>
            </p:txBody>
          </p:sp>
          <p:sp>
            <p:nvSpPr>
              <p:cNvPr id="3085" name="Rectangle 13">
                <a:extLst>
                  <a:ext uri="{FF2B5EF4-FFF2-40B4-BE49-F238E27FC236}">
                    <a16:creationId xmlns:a16="http://schemas.microsoft.com/office/drawing/2014/main" id="{8C36E243-7ACA-FAEA-0AE1-D1AB79B43D7A}"/>
                  </a:ext>
                </a:extLst>
              </p:cNvPr>
              <p:cNvSpPr>
                <a:spLocks noChangeArrowheads="1"/>
              </p:cNvSpPr>
              <p:nvPr/>
            </p:nvSpPr>
            <p:spPr bwMode="auto">
              <a:xfrm>
                <a:off x="0" y="824"/>
                <a:ext cx="5760" cy="23"/>
              </a:xfrm>
              <a:prstGeom prst="rect">
                <a:avLst/>
              </a:prstGeom>
              <a:gradFill rotWithShape="0">
                <a:gsLst>
                  <a:gs pos="0">
                    <a:schemeClr val="bg1"/>
                  </a:gs>
                  <a:gs pos="100000">
                    <a:schemeClr val="accent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86" name="Rectangle 14">
              <a:extLst>
                <a:ext uri="{FF2B5EF4-FFF2-40B4-BE49-F238E27FC236}">
                  <a16:creationId xmlns:a16="http://schemas.microsoft.com/office/drawing/2014/main" id="{C5BD0D30-7005-3CE9-DB87-139B57C93BF4}"/>
                </a:ext>
              </a:extLst>
            </p:cNvPr>
            <p:cNvSpPr>
              <a:spLocks noChangeArrowheads="1"/>
            </p:cNvSpPr>
            <p:nvPr/>
          </p:nvSpPr>
          <p:spPr bwMode="auto">
            <a:xfrm>
              <a:off x="0" y="0"/>
              <a:ext cx="5760" cy="768"/>
            </a:xfrm>
            <a:prstGeom prst="rect">
              <a:avLst/>
            </a:prstGeom>
            <a:blipFill dpi="0" rotWithShape="1">
              <a:blip r:embed="rId14"/>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7" name="Rectangle 15">
              <a:extLst>
                <a:ext uri="{FF2B5EF4-FFF2-40B4-BE49-F238E27FC236}">
                  <a16:creationId xmlns:a16="http://schemas.microsoft.com/office/drawing/2014/main" id="{E8365DC1-963D-0275-F09C-3ABFB6B58A24}"/>
                </a:ext>
              </a:extLst>
            </p:cNvPr>
            <p:cNvSpPr>
              <a:spLocks noChangeArrowheads="1"/>
            </p:cNvSpPr>
            <p:nvPr/>
          </p:nvSpPr>
          <p:spPr bwMode="auto">
            <a:xfrm>
              <a:off x="2" y="1008"/>
              <a:ext cx="5758" cy="96"/>
            </a:xfrm>
            <a:prstGeom prst="rect">
              <a:avLst/>
            </a:prstGeom>
            <a:gradFill rotWithShape="1">
              <a:gsLst>
                <a:gs pos="0">
                  <a:srgbClr val="777777"/>
                </a:gs>
                <a:gs pos="100000">
                  <a:srgbClr val="777777">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88" name="Rectangle 16">
              <a:extLst>
                <a:ext uri="{FF2B5EF4-FFF2-40B4-BE49-F238E27FC236}">
                  <a16:creationId xmlns:a16="http://schemas.microsoft.com/office/drawing/2014/main" id="{461A8CD3-85B5-DB8A-24BE-3E41A68DE46A}"/>
                </a:ext>
              </a:extLst>
            </p:cNvPr>
            <p:cNvSpPr>
              <a:spLocks noChangeArrowheads="1"/>
            </p:cNvSpPr>
            <p:nvPr/>
          </p:nvSpPr>
          <p:spPr bwMode="auto">
            <a:xfrm>
              <a:off x="3" y="746"/>
              <a:ext cx="5757" cy="47"/>
            </a:xfrm>
            <a:prstGeom prst="rect">
              <a:avLst/>
            </a:prstGeom>
            <a:solidFill>
              <a:srgbClr val="777777">
                <a:alpha val="31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089" name="Rectangle 17">
            <a:extLst>
              <a:ext uri="{FF2B5EF4-FFF2-40B4-BE49-F238E27FC236}">
                <a16:creationId xmlns:a16="http://schemas.microsoft.com/office/drawing/2014/main" id="{4D34C530-A3E1-E4EB-2760-469FD653A9ED}"/>
              </a:ext>
            </a:extLst>
          </p:cNvPr>
          <p:cNvSpPr>
            <a:spLocks noGrp="1" noChangeArrowheads="1"/>
          </p:cNvSpPr>
          <p:nvPr>
            <p:ph type="title"/>
          </p:nvPr>
        </p:nvSpPr>
        <p:spPr bwMode="auto">
          <a:xfrm>
            <a:off x="152400" y="76200"/>
            <a:ext cx="8915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90" name="Rectangle 18">
            <a:extLst>
              <a:ext uri="{FF2B5EF4-FFF2-40B4-BE49-F238E27FC236}">
                <a16:creationId xmlns:a16="http://schemas.microsoft.com/office/drawing/2014/main" id="{98AE0B00-F78E-CDF0-5291-54DC7BC2A69D}"/>
              </a:ext>
            </a:extLst>
          </p:cNvPr>
          <p:cNvSpPr>
            <a:spLocks noGrp="1" noChangeArrowheads="1"/>
          </p:cNvSpPr>
          <p:nvPr>
            <p:ph type="body" idx="1"/>
          </p:nvPr>
        </p:nvSpPr>
        <p:spPr bwMode="auto">
          <a:xfrm>
            <a:off x="457200" y="18748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fontAlgn="base">
        <a:spcBef>
          <a:spcPct val="0"/>
        </a:spcBef>
        <a:spcAft>
          <a:spcPct val="0"/>
        </a:spcAft>
        <a:defRPr sz="4400" b="1" kern="1200">
          <a:solidFill>
            <a:schemeClr val="tx2"/>
          </a:solidFill>
          <a:latin typeface="+mj-lt"/>
          <a:ea typeface="+mj-ea"/>
          <a:cs typeface="+mj-cs"/>
        </a:defRPr>
      </a:lvl1pPr>
      <a:lvl2pPr algn="ctr" rtl="0" fontAlgn="base">
        <a:spcBef>
          <a:spcPct val="0"/>
        </a:spcBef>
        <a:spcAft>
          <a:spcPct val="0"/>
        </a:spcAft>
        <a:defRPr sz="4400" b="1">
          <a:solidFill>
            <a:schemeClr val="tx2"/>
          </a:solidFill>
          <a:latin typeface="Arial" panose="020B0604020202020204" pitchFamily="34" charset="0"/>
        </a:defRPr>
      </a:lvl2pPr>
      <a:lvl3pPr algn="ctr" rtl="0" fontAlgn="base">
        <a:spcBef>
          <a:spcPct val="0"/>
        </a:spcBef>
        <a:spcAft>
          <a:spcPct val="0"/>
        </a:spcAft>
        <a:defRPr sz="4400" b="1">
          <a:solidFill>
            <a:schemeClr val="tx2"/>
          </a:solidFill>
          <a:latin typeface="Arial" panose="020B0604020202020204" pitchFamily="34" charset="0"/>
        </a:defRPr>
      </a:lvl3pPr>
      <a:lvl4pPr algn="ctr" rtl="0" fontAlgn="base">
        <a:spcBef>
          <a:spcPct val="0"/>
        </a:spcBef>
        <a:spcAft>
          <a:spcPct val="0"/>
        </a:spcAft>
        <a:defRPr sz="4400" b="1">
          <a:solidFill>
            <a:schemeClr val="tx2"/>
          </a:solidFill>
          <a:latin typeface="Arial" panose="020B0604020202020204" pitchFamily="34" charset="0"/>
        </a:defRPr>
      </a:lvl4pPr>
      <a:lvl5pPr algn="ctr" rtl="0" fontAlgn="base">
        <a:spcBef>
          <a:spcPct val="0"/>
        </a:spcBef>
        <a:spcAft>
          <a:spcPct val="0"/>
        </a:spcAft>
        <a:defRPr sz="4400" b="1">
          <a:solidFill>
            <a:schemeClr val="tx2"/>
          </a:solidFill>
          <a:latin typeface="Arial" panose="020B0604020202020204" pitchFamily="34" charset="0"/>
        </a:defRPr>
      </a:lvl5pPr>
      <a:lvl6pPr marL="457200" algn="ctr" rtl="0" fontAlgn="base">
        <a:spcBef>
          <a:spcPct val="0"/>
        </a:spcBef>
        <a:spcAft>
          <a:spcPct val="0"/>
        </a:spcAft>
        <a:defRPr sz="4400" b="1">
          <a:solidFill>
            <a:schemeClr val="tx2"/>
          </a:solidFill>
          <a:latin typeface="Arial" panose="020B0604020202020204" pitchFamily="34" charset="0"/>
        </a:defRPr>
      </a:lvl6pPr>
      <a:lvl7pPr marL="914400" algn="ctr" rtl="0" fontAlgn="base">
        <a:spcBef>
          <a:spcPct val="0"/>
        </a:spcBef>
        <a:spcAft>
          <a:spcPct val="0"/>
        </a:spcAft>
        <a:defRPr sz="4400" b="1">
          <a:solidFill>
            <a:schemeClr val="tx2"/>
          </a:solidFill>
          <a:latin typeface="Arial" panose="020B0604020202020204" pitchFamily="34" charset="0"/>
        </a:defRPr>
      </a:lvl7pPr>
      <a:lvl8pPr marL="1371600" algn="ctr" rtl="0" fontAlgn="base">
        <a:spcBef>
          <a:spcPct val="0"/>
        </a:spcBef>
        <a:spcAft>
          <a:spcPct val="0"/>
        </a:spcAft>
        <a:defRPr sz="4400" b="1">
          <a:solidFill>
            <a:schemeClr val="tx2"/>
          </a:solidFill>
          <a:latin typeface="Arial" panose="020B0604020202020204" pitchFamily="34" charset="0"/>
        </a:defRPr>
      </a:lvl8pPr>
      <a:lvl9pPr marL="1828800" algn="ctr" rtl="0" fontAlgn="base">
        <a:spcBef>
          <a:spcPct val="0"/>
        </a:spcBef>
        <a:spcAft>
          <a:spcPct val="0"/>
        </a:spcAft>
        <a:defRPr sz="44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accent1"/>
        </a:buClr>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Font typeface="Wingdings" panose="05000000000000000000" pitchFamily="2" charset="2"/>
        <a:buChar char="w"/>
        <a:defRPr sz="2800" kern="1200">
          <a:solidFill>
            <a:schemeClr val="tx1"/>
          </a:solidFill>
          <a:latin typeface="+mn-lt"/>
          <a:ea typeface="+mn-ea"/>
          <a:cs typeface="+mn-cs"/>
        </a:defRPr>
      </a:lvl2pPr>
      <a:lvl3pPr marL="1085850" indent="-228600" algn="l" rtl="0" fontAlgn="base">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3pPr>
      <a:lvl4pPr marL="1428750" indent="-228600" algn="l" rtl="0" fontAlgn="base">
        <a:spcBef>
          <a:spcPct val="20000"/>
        </a:spcBef>
        <a:spcAft>
          <a:spcPct val="0"/>
        </a:spcAft>
        <a:buClr>
          <a:schemeClr val="accent2"/>
        </a:buClr>
        <a:buFont typeface="Arial" panose="020B0604020202020204" pitchFamily="34" charset="0"/>
        <a:buChar char="•"/>
        <a:defRPr sz="2000" kern="1200">
          <a:solidFill>
            <a:schemeClr val="tx1"/>
          </a:solidFill>
          <a:latin typeface="+mn-lt"/>
          <a:ea typeface="+mn-ea"/>
          <a:cs typeface="+mn-cs"/>
        </a:defRPr>
      </a:lvl4pPr>
      <a:lvl5pPr marL="1771650" indent="-228600" algn="l" rtl="0" fontAlgn="base">
        <a:spcBef>
          <a:spcPct val="2000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F0369C03-91DA-7EE8-93CE-FB059F6DB010}"/>
              </a:ext>
            </a:extLst>
          </p:cNvPr>
          <p:cNvSpPr>
            <a:spLocks noGrp="1" noChangeArrowheads="1"/>
          </p:cNvSpPr>
          <p:nvPr>
            <p:ph type="ctrTitle"/>
          </p:nvPr>
        </p:nvSpPr>
        <p:spPr>
          <a:xfrm>
            <a:off x="685800" y="1908175"/>
            <a:ext cx="7772400" cy="1143000"/>
          </a:xfrm>
        </p:spPr>
        <p:txBody>
          <a:bodyPr/>
          <a:lstStyle/>
          <a:p>
            <a:r>
              <a:rPr lang="en-US" altLang="en-US"/>
              <a:t>CSCI 5832</a:t>
            </a:r>
            <a:br>
              <a:rPr lang="en-US" altLang="en-US"/>
            </a:br>
            <a:r>
              <a:rPr lang="en-US" altLang="en-US"/>
              <a:t>Natural Language Processing</a:t>
            </a:r>
          </a:p>
        </p:txBody>
      </p:sp>
      <p:sp>
        <p:nvSpPr>
          <p:cNvPr id="5123" name="Rectangle 3">
            <a:extLst>
              <a:ext uri="{FF2B5EF4-FFF2-40B4-BE49-F238E27FC236}">
                <a16:creationId xmlns:a16="http://schemas.microsoft.com/office/drawing/2014/main" id="{A330A6B2-009A-295D-AE16-36CF4CEC3B8A}"/>
              </a:ext>
            </a:extLst>
          </p:cNvPr>
          <p:cNvSpPr>
            <a:spLocks noGrp="1" noChangeArrowheads="1"/>
          </p:cNvSpPr>
          <p:nvPr>
            <p:ph type="subTitle" idx="1"/>
          </p:nvPr>
        </p:nvSpPr>
        <p:spPr/>
        <p:txBody>
          <a:bodyPr/>
          <a:lstStyle/>
          <a:p>
            <a:r>
              <a:rPr lang="en-US" altLang="en-US"/>
              <a:t>Lecture 5</a:t>
            </a:r>
          </a:p>
          <a:p>
            <a:r>
              <a:rPr lang="en-US" altLang="en-US"/>
              <a:t>Jim Martin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D99A55F-86FD-363D-E61A-40992B3892D1}"/>
              </a:ext>
            </a:extLst>
          </p:cNvPr>
          <p:cNvSpPr>
            <a:spLocks noGrp="1" noChangeArrowheads="1"/>
          </p:cNvSpPr>
          <p:nvPr>
            <p:ph type="title"/>
          </p:nvPr>
        </p:nvSpPr>
        <p:spPr/>
        <p:txBody>
          <a:bodyPr/>
          <a:lstStyle/>
          <a:p>
            <a:r>
              <a:rPr lang="en-US" altLang="en-US"/>
              <a:t>Composition</a:t>
            </a:r>
          </a:p>
        </p:txBody>
      </p:sp>
      <p:sp>
        <p:nvSpPr>
          <p:cNvPr id="27651" name="Rectangle 3">
            <a:extLst>
              <a:ext uri="{FF2B5EF4-FFF2-40B4-BE49-F238E27FC236}">
                <a16:creationId xmlns:a16="http://schemas.microsoft.com/office/drawing/2014/main" id="{9A2C54A9-F25D-84E9-8BAD-2A28D1D0486E}"/>
              </a:ext>
            </a:extLst>
          </p:cNvPr>
          <p:cNvSpPr>
            <a:spLocks noGrp="1" noChangeArrowheads="1"/>
          </p:cNvSpPr>
          <p:nvPr>
            <p:ph type="body" idx="1"/>
          </p:nvPr>
        </p:nvSpPr>
        <p:spPr/>
        <p:txBody>
          <a:bodyPr/>
          <a:lstStyle/>
          <a:p>
            <a:r>
              <a:rPr lang="en-US" altLang="en-US"/>
              <a:t>There should be a transition between two states in the new machine if it’s the case that the output for a transition from a state from M1, is the same as the input to a transition from M2 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B2D0EE63-C21C-F8BD-77D1-44680593B34B}"/>
              </a:ext>
            </a:extLst>
          </p:cNvPr>
          <p:cNvSpPr>
            <a:spLocks noGrp="1" noChangeArrowheads="1"/>
          </p:cNvSpPr>
          <p:nvPr>
            <p:ph type="title"/>
          </p:nvPr>
        </p:nvSpPr>
        <p:spPr/>
        <p:txBody>
          <a:bodyPr/>
          <a:lstStyle/>
          <a:p>
            <a:r>
              <a:rPr lang="en-US" altLang="en-US"/>
              <a:t>Composition</a:t>
            </a:r>
          </a:p>
        </p:txBody>
      </p:sp>
      <p:sp>
        <p:nvSpPr>
          <p:cNvPr id="29699" name="Rectangle 3">
            <a:extLst>
              <a:ext uri="{FF2B5EF4-FFF2-40B4-BE49-F238E27FC236}">
                <a16:creationId xmlns:a16="http://schemas.microsoft.com/office/drawing/2014/main" id="{BB46C16D-8072-20BF-2696-878DFC856AC5}"/>
              </a:ext>
            </a:extLst>
          </p:cNvPr>
          <p:cNvSpPr>
            <a:spLocks noGrp="1" noChangeArrowheads="1"/>
          </p:cNvSpPr>
          <p:nvPr>
            <p:ph type="body" idx="1"/>
          </p:nvPr>
        </p:nvSpPr>
        <p:spPr/>
        <p:txBody>
          <a:bodyPr/>
          <a:lstStyle/>
          <a:p>
            <a:r>
              <a:rPr lang="el-GR" altLang="en-US" sz="4000"/>
              <a:t>δ</a:t>
            </a:r>
            <a:r>
              <a:rPr lang="en-US" altLang="en-US" sz="4000" baseline="-25000"/>
              <a:t>3</a:t>
            </a:r>
            <a:r>
              <a:rPr lang="en-US" altLang="en-US" sz="4000"/>
              <a:t>((x</a:t>
            </a:r>
            <a:r>
              <a:rPr lang="en-US" altLang="en-US" sz="4000" baseline="-25000"/>
              <a:t>a</a:t>
            </a:r>
            <a:r>
              <a:rPr lang="en-US" altLang="en-US" sz="4000"/>
              <a:t>,y</a:t>
            </a:r>
            <a:r>
              <a:rPr lang="en-US" altLang="en-US" sz="4000" baseline="-25000"/>
              <a:t>a</a:t>
            </a:r>
            <a:r>
              <a:rPr lang="en-US" altLang="en-US" sz="4000"/>
              <a:t>), i:o) = (x</a:t>
            </a:r>
            <a:r>
              <a:rPr lang="en-US" altLang="en-US" sz="4000" baseline="-25000"/>
              <a:t>b</a:t>
            </a:r>
            <a:r>
              <a:rPr lang="en-US" altLang="en-US" sz="4000"/>
              <a:t>,y</a:t>
            </a:r>
            <a:r>
              <a:rPr lang="en-US" altLang="en-US" sz="4000" baseline="-25000"/>
              <a:t>b</a:t>
            </a:r>
            <a:r>
              <a:rPr lang="en-US" altLang="en-US" sz="4000"/>
              <a:t>) iff</a:t>
            </a:r>
          </a:p>
          <a:p>
            <a:pPr lvl="1"/>
            <a:r>
              <a:rPr lang="en-US" altLang="en-US" sz="4000"/>
              <a:t>There exists c such that</a:t>
            </a:r>
          </a:p>
          <a:p>
            <a:pPr lvl="1"/>
            <a:r>
              <a:rPr lang="el-GR" altLang="en-US" sz="4000"/>
              <a:t>δ</a:t>
            </a:r>
            <a:r>
              <a:rPr lang="el-GR" altLang="en-US" sz="4000" baseline="-25000"/>
              <a:t>1</a:t>
            </a:r>
            <a:r>
              <a:rPr lang="en-US" altLang="en-US" sz="4000"/>
              <a:t>(x</a:t>
            </a:r>
            <a:r>
              <a:rPr lang="en-US" altLang="en-US" sz="4000" baseline="-25000"/>
              <a:t>a</a:t>
            </a:r>
            <a:r>
              <a:rPr lang="en-US" altLang="en-US" sz="4000"/>
              <a:t>, i:c) = x</a:t>
            </a:r>
            <a:r>
              <a:rPr lang="en-US" altLang="en-US" sz="4000" baseline="-25000"/>
              <a:t>b</a:t>
            </a:r>
            <a:r>
              <a:rPr lang="en-US" altLang="en-US" sz="4000"/>
              <a:t> AND</a:t>
            </a:r>
          </a:p>
          <a:p>
            <a:pPr lvl="1"/>
            <a:r>
              <a:rPr lang="el-GR" altLang="en-US" sz="4000"/>
              <a:t>δ</a:t>
            </a:r>
            <a:r>
              <a:rPr lang="el-GR" altLang="en-US" sz="4000" baseline="-25000"/>
              <a:t>2</a:t>
            </a:r>
            <a:r>
              <a:rPr lang="en-US" altLang="en-US" sz="4000"/>
              <a:t>(y</a:t>
            </a:r>
            <a:r>
              <a:rPr lang="en-US" altLang="en-US" sz="4000" baseline="-25000"/>
              <a:t>a</a:t>
            </a:r>
            <a:r>
              <a:rPr lang="en-US" altLang="en-US" sz="4000"/>
              <a:t>, c:o) = y</a:t>
            </a:r>
            <a:r>
              <a:rPr lang="en-US" altLang="en-US" sz="4000" baseline="-25000"/>
              <a:t>b</a:t>
            </a:r>
            <a:endParaRPr lang="el-GR" altLang="en-US" sz="4000" baseline="-25000"/>
          </a:p>
          <a:p>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506523A-CF26-834C-CA08-287D3955480D}"/>
              </a:ext>
            </a:extLst>
          </p:cNvPr>
          <p:cNvSpPr>
            <a:spLocks noGrp="1" noChangeArrowheads="1"/>
          </p:cNvSpPr>
          <p:nvPr>
            <p:ph type="title"/>
          </p:nvPr>
        </p:nvSpPr>
        <p:spPr/>
        <p:txBody>
          <a:bodyPr/>
          <a:lstStyle/>
          <a:p>
            <a:r>
              <a:rPr lang="en-US" altLang="en-US"/>
              <a:t>Light Weight Morphology</a:t>
            </a:r>
          </a:p>
        </p:txBody>
      </p:sp>
      <p:sp>
        <p:nvSpPr>
          <p:cNvPr id="45059" name="Rectangle 3">
            <a:extLst>
              <a:ext uri="{FF2B5EF4-FFF2-40B4-BE49-F238E27FC236}">
                <a16:creationId xmlns:a16="http://schemas.microsoft.com/office/drawing/2014/main" id="{530CEE43-798E-9407-9C47-CFABE6E91224}"/>
              </a:ext>
            </a:extLst>
          </p:cNvPr>
          <p:cNvSpPr>
            <a:spLocks noGrp="1" noChangeArrowheads="1"/>
          </p:cNvSpPr>
          <p:nvPr>
            <p:ph type="body" idx="1"/>
          </p:nvPr>
        </p:nvSpPr>
        <p:spPr/>
        <p:txBody>
          <a:bodyPr/>
          <a:lstStyle/>
          <a:p>
            <a:r>
              <a:rPr lang="en-US" altLang="en-US"/>
              <a:t>Sometimes you just need to know the stem of a word and you don’t care about the structure.</a:t>
            </a:r>
          </a:p>
          <a:p>
            <a:r>
              <a:rPr lang="en-US" altLang="en-US"/>
              <a:t>In fact you may not even care if you get the right stem, as long as you get a consistent string.</a:t>
            </a:r>
          </a:p>
          <a:p>
            <a:r>
              <a:rPr lang="en-US" altLang="en-US"/>
              <a:t>This is </a:t>
            </a:r>
            <a:r>
              <a:rPr lang="en-US" altLang="en-US">
                <a:solidFill>
                  <a:srgbClr val="A50021"/>
                </a:solidFill>
              </a:rPr>
              <a:t>stemming</a:t>
            </a:r>
            <a:r>
              <a:rPr lang="en-US" altLang="en-US"/>
              <a:t>… it most often shows up in IR applications</a:t>
            </a:r>
            <a:endParaRPr lang="en-US" altLang="en-US">
              <a:solidFill>
                <a:srgbClr val="A5002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FB062E1-356D-5219-25D1-680C4C10D04A}"/>
              </a:ext>
            </a:extLst>
          </p:cNvPr>
          <p:cNvSpPr>
            <a:spLocks noGrp="1" noChangeArrowheads="1"/>
          </p:cNvSpPr>
          <p:nvPr>
            <p:ph type="title"/>
          </p:nvPr>
        </p:nvSpPr>
        <p:spPr/>
        <p:txBody>
          <a:bodyPr/>
          <a:lstStyle/>
          <a:p>
            <a:r>
              <a:rPr lang="en-US" altLang="en-US"/>
              <a:t>Stemming for Information Retrieval</a:t>
            </a:r>
          </a:p>
        </p:txBody>
      </p:sp>
      <p:sp>
        <p:nvSpPr>
          <p:cNvPr id="47107" name="Rectangle 3">
            <a:extLst>
              <a:ext uri="{FF2B5EF4-FFF2-40B4-BE49-F238E27FC236}">
                <a16:creationId xmlns:a16="http://schemas.microsoft.com/office/drawing/2014/main" id="{571FA415-DA10-2DF9-D0D5-86F621F2E629}"/>
              </a:ext>
            </a:extLst>
          </p:cNvPr>
          <p:cNvSpPr>
            <a:spLocks noGrp="1" noChangeArrowheads="1"/>
          </p:cNvSpPr>
          <p:nvPr>
            <p:ph type="body" idx="1"/>
          </p:nvPr>
        </p:nvSpPr>
        <p:spPr/>
        <p:txBody>
          <a:bodyPr/>
          <a:lstStyle/>
          <a:p>
            <a:r>
              <a:rPr lang="en-US" altLang="en-US"/>
              <a:t>Run a stemmer on the documents to be indexed</a:t>
            </a:r>
          </a:p>
          <a:p>
            <a:r>
              <a:rPr lang="en-US" altLang="en-US"/>
              <a:t>Run a stemmer on users’ queries</a:t>
            </a:r>
          </a:p>
          <a:p>
            <a:r>
              <a:rPr lang="en-US" altLang="en-US"/>
              <a:t>Match</a:t>
            </a:r>
          </a:p>
          <a:p>
            <a:pPr lvl="1"/>
            <a:r>
              <a:rPr lang="en-US" altLang="en-US"/>
              <a:t>This is basically a form of hashing, where you want collisions.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DFF29AA-695E-8CDC-14D6-5F6FCCA97AF6}"/>
              </a:ext>
            </a:extLst>
          </p:cNvPr>
          <p:cNvSpPr>
            <a:spLocks noGrp="1" noChangeArrowheads="1"/>
          </p:cNvSpPr>
          <p:nvPr>
            <p:ph type="title"/>
          </p:nvPr>
        </p:nvSpPr>
        <p:spPr/>
        <p:txBody>
          <a:bodyPr/>
          <a:lstStyle/>
          <a:p>
            <a:r>
              <a:rPr lang="en-US" altLang="en-US"/>
              <a:t>Porter</a:t>
            </a:r>
          </a:p>
        </p:txBody>
      </p:sp>
      <p:sp>
        <p:nvSpPr>
          <p:cNvPr id="49155" name="Rectangle 3">
            <a:extLst>
              <a:ext uri="{FF2B5EF4-FFF2-40B4-BE49-F238E27FC236}">
                <a16:creationId xmlns:a16="http://schemas.microsoft.com/office/drawing/2014/main" id="{8042B802-5D3B-671C-3EEB-619C29BBCEA4}"/>
              </a:ext>
            </a:extLst>
          </p:cNvPr>
          <p:cNvSpPr>
            <a:spLocks noGrp="1" noChangeArrowheads="1"/>
          </p:cNvSpPr>
          <p:nvPr>
            <p:ph type="body" idx="1"/>
          </p:nvPr>
        </p:nvSpPr>
        <p:spPr/>
        <p:txBody>
          <a:bodyPr/>
          <a:lstStyle/>
          <a:p>
            <a:pPr>
              <a:lnSpc>
                <a:spcPct val="90000"/>
              </a:lnSpc>
            </a:pPr>
            <a:r>
              <a:rPr lang="en-US" altLang="en-US" sz="2800"/>
              <a:t>No lexicon needed</a:t>
            </a:r>
          </a:p>
          <a:p>
            <a:pPr>
              <a:lnSpc>
                <a:spcPct val="90000"/>
              </a:lnSpc>
            </a:pPr>
            <a:r>
              <a:rPr lang="en-US" altLang="en-US" sz="2800"/>
              <a:t>Basically a set of staged sets of rewrite rules that strip suffixes</a:t>
            </a:r>
          </a:p>
          <a:p>
            <a:pPr>
              <a:lnSpc>
                <a:spcPct val="90000"/>
              </a:lnSpc>
            </a:pPr>
            <a:r>
              <a:rPr lang="en-US" altLang="en-US" sz="2800"/>
              <a:t>Handles both inflectional and derivational suffixes</a:t>
            </a:r>
          </a:p>
          <a:p>
            <a:pPr>
              <a:lnSpc>
                <a:spcPct val="90000"/>
              </a:lnSpc>
            </a:pPr>
            <a:r>
              <a:rPr lang="en-US" altLang="en-US" sz="2800"/>
              <a:t>Doesn’t guarantee that the resulting stem is really a stem (see first bullet)</a:t>
            </a:r>
          </a:p>
          <a:p>
            <a:pPr>
              <a:lnSpc>
                <a:spcPct val="90000"/>
              </a:lnSpc>
            </a:pPr>
            <a:r>
              <a:rPr lang="en-US" altLang="en-US" sz="2800"/>
              <a:t>Lack of guarantee doesn’t matter for IR</a:t>
            </a:r>
          </a:p>
          <a:p>
            <a:pPr>
              <a:lnSpc>
                <a:spcPct val="90000"/>
              </a:lnSpc>
            </a:pPr>
            <a:endParaRPr lang="en-US" altLang="en-US" sz="2800"/>
          </a:p>
          <a:p>
            <a:pPr>
              <a:lnSpc>
                <a:spcPct val="90000"/>
              </a:lnSpc>
            </a:pPr>
            <a:endParaRPr lang="en-US"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43C3E3F-4671-E0D9-5DA7-70799A0AEA8D}"/>
              </a:ext>
            </a:extLst>
          </p:cNvPr>
          <p:cNvSpPr>
            <a:spLocks noGrp="1" noChangeArrowheads="1"/>
          </p:cNvSpPr>
          <p:nvPr>
            <p:ph type="title"/>
          </p:nvPr>
        </p:nvSpPr>
        <p:spPr/>
        <p:txBody>
          <a:bodyPr/>
          <a:lstStyle/>
          <a:p>
            <a:r>
              <a:rPr lang="en-US" altLang="en-US"/>
              <a:t>Porter Example</a:t>
            </a:r>
          </a:p>
        </p:txBody>
      </p:sp>
      <p:sp>
        <p:nvSpPr>
          <p:cNvPr id="51203" name="Rectangle 3">
            <a:extLst>
              <a:ext uri="{FF2B5EF4-FFF2-40B4-BE49-F238E27FC236}">
                <a16:creationId xmlns:a16="http://schemas.microsoft.com/office/drawing/2014/main" id="{D5425569-21D0-EB0B-6E59-58DF02BADA1A}"/>
              </a:ext>
            </a:extLst>
          </p:cNvPr>
          <p:cNvSpPr>
            <a:spLocks noGrp="1" noChangeArrowheads="1"/>
          </p:cNvSpPr>
          <p:nvPr>
            <p:ph type="body" idx="1"/>
          </p:nvPr>
        </p:nvSpPr>
        <p:spPr/>
        <p:txBody>
          <a:bodyPr/>
          <a:lstStyle/>
          <a:p>
            <a:r>
              <a:rPr lang="en-US" altLang="en-US">
                <a:solidFill>
                  <a:schemeClr val="accent1"/>
                </a:solidFill>
              </a:rPr>
              <a:t>Computerization</a:t>
            </a:r>
          </a:p>
          <a:p>
            <a:pPr lvl="1"/>
            <a:r>
              <a:rPr lang="en-US" altLang="en-US"/>
              <a:t>ization -&gt; -ize </a:t>
            </a:r>
            <a:r>
              <a:rPr lang="en-US" altLang="en-US">
                <a:solidFill>
                  <a:schemeClr val="accent1"/>
                </a:solidFill>
              </a:rPr>
              <a:t>computerize</a:t>
            </a:r>
          </a:p>
          <a:p>
            <a:pPr lvl="1"/>
            <a:r>
              <a:rPr lang="en-US" altLang="en-US"/>
              <a:t>ize -&gt; </a:t>
            </a:r>
            <a:r>
              <a:rPr lang="el-GR" altLang="en-US"/>
              <a:t>ε</a:t>
            </a:r>
            <a:r>
              <a:rPr lang="en-US" altLang="en-US"/>
              <a:t>  </a:t>
            </a:r>
            <a:r>
              <a:rPr lang="en-US" altLang="en-US">
                <a:solidFill>
                  <a:schemeClr val="accent1"/>
                </a:solidFill>
              </a:rPr>
              <a:t>computer</a:t>
            </a:r>
            <a:endParaRPr lang="el-GR" altLang="en-US">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to="" calcmode="lin" valueType="num">
                                      <p:cBhvr>
                                        <p:cTn id="7" dur="1" fill="hold"/>
                                        <p:tgtEl>
                                          <p:spTgt spid="5120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 to="" calcmode="lin" valueType="num">
                                      <p:cBhvr>
                                        <p:cTn id="12" dur="1" fill="hold"/>
                                        <p:tgtEl>
                                          <p:spTgt spid="5120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6ED48FF-8FB8-B88C-3C82-3AF08A9D0F4B}"/>
              </a:ext>
            </a:extLst>
          </p:cNvPr>
          <p:cNvSpPr>
            <a:spLocks noGrp="1" noChangeArrowheads="1"/>
          </p:cNvSpPr>
          <p:nvPr>
            <p:ph type="title"/>
          </p:nvPr>
        </p:nvSpPr>
        <p:spPr/>
        <p:txBody>
          <a:bodyPr/>
          <a:lstStyle/>
          <a:p>
            <a:r>
              <a:rPr lang="en-US" altLang="en-US"/>
              <a:t>Porter</a:t>
            </a:r>
          </a:p>
        </p:txBody>
      </p:sp>
      <p:sp>
        <p:nvSpPr>
          <p:cNvPr id="53251" name="Rectangle 3">
            <a:extLst>
              <a:ext uri="{FF2B5EF4-FFF2-40B4-BE49-F238E27FC236}">
                <a16:creationId xmlns:a16="http://schemas.microsoft.com/office/drawing/2014/main" id="{FB70D0BD-1C5A-F8CB-3547-4053A4977E62}"/>
              </a:ext>
            </a:extLst>
          </p:cNvPr>
          <p:cNvSpPr>
            <a:spLocks noGrp="1" noChangeArrowheads="1"/>
          </p:cNvSpPr>
          <p:nvPr>
            <p:ph type="body" idx="1"/>
          </p:nvPr>
        </p:nvSpPr>
        <p:spPr/>
        <p:txBody>
          <a:bodyPr/>
          <a:lstStyle/>
          <a:p>
            <a:r>
              <a:rPr lang="en-US" altLang="en-US"/>
              <a:t>The original exposition of the Porter stemmer did not describe it as a transducer but…</a:t>
            </a:r>
          </a:p>
          <a:p>
            <a:pPr lvl="1"/>
            <a:r>
              <a:rPr lang="en-US" altLang="en-US"/>
              <a:t>Each stage is separate transducer</a:t>
            </a:r>
          </a:p>
          <a:p>
            <a:pPr lvl="1"/>
            <a:r>
              <a:rPr lang="en-US" altLang="en-US"/>
              <a:t>The stages can be composed to get one big transducer</a:t>
            </a:r>
          </a:p>
          <a:p>
            <a:pPr lvl="1"/>
            <a:r>
              <a:rPr lang="en-US" altLang="en-US" sz="2400"/>
              <a:t>http://tartarus.org/martin/PorterStemmer/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F0FAF2FB-4BEF-C657-3188-316A423034DD}"/>
              </a:ext>
            </a:extLst>
          </p:cNvPr>
          <p:cNvSpPr>
            <a:spLocks noGrp="1" noChangeArrowheads="1"/>
          </p:cNvSpPr>
          <p:nvPr>
            <p:ph type="title"/>
          </p:nvPr>
        </p:nvSpPr>
        <p:spPr/>
        <p:txBody>
          <a:bodyPr/>
          <a:lstStyle/>
          <a:p>
            <a:r>
              <a:rPr lang="en-US" altLang="en-US"/>
              <a:t>Next HW</a:t>
            </a:r>
          </a:p>
        </p:txBody>
      </p:sp>
      <p:sp>
        <p:nvSpPr>
          <p:cNvPr id="37891" name="Rectangle 3">
            <a:extLst>
              <a:ext uri="{FF2B5EF4-FFF2-40B4-BE49-F238E27FC236}">
                <a16:creationId xmlns:a16="http://schemas.microsoft.com/office/drawing/2014/main" id="{4127D116-8FB9-E0FB-C2A1-2840C43ED7F3}"/>
              </a:ext>
            </a:extLst>
          </p:cNvPr>
          <p:cNvSpPr>
            <a:spLocks noGrp="1" noChangeArrowheads="1"/>
          </p:cNvSpPr>
          <p:nvPr>
            <p:ph type="body" idx="1"/>
          </p:nvPr>
        </p:nvSpPr>
        <p:spPr/>
        <p:txBody>
          <a:bodyPr/>
          <a:lstStyle/>
          <a:p>
            <a:pPr>
              <a:lnSpc>
                <a:spcPct val="90000"/>
              </a:lnSpc>
            </a:pPr>
            <a:r>
              <a:rPr lang="en-US" altLang="en-US"/>
              <a:t>Part 1: Alter your code to take newswire text and segment it into paragraphs, sentences and words. As in…</a:t>
            </a:r>
          </a:p>
          <a:p>
            <a:pPr>
              <a:lnSpc>
                <a:spcPct val="90000"/>
              </a:lnSpc>
              <a:buFont typeface="Arial" panose="020B0604020202020204" pitchFamily="34" charset="0"/>
              <a:buNone/>
            </a:pPr>
            <a:endParaRPr lang="en-US" altLang="en-US"/>
          </a:p>
          <a:p>
            <a:pPr>
              <a:lnSpc>
                <a:spcPct val="90000"/>
              </a:lnSpc>
              <a:buFont typeface="Arial" panose="020B0604020202020204" pitchFamily="34" charset="0"/>
              <a:buNone/>
            </a:pPr>
            <a:r>
              <a:rPr lang="en-US" altLang="en-US" sz="2000">
                <a:solidFill>
                  <a:schemeClr val="accent1"/>
                </a:solidFill>
                <a:latin typeface="Courier New" panose="02070309020205020404" pitchFamily="49" charset="0"/>
              </a:rPr>
              <a:t>&lt;p&gt;</a:t>
            </a:r>
          </a:p>
          <a:p>
            <a:pPr>
              <a:lnSpc>
                <a:spcPct val="90000"/>
              </a:lnSpc>
              <a:buFont typeface="Arial" panose="020B0604020202020204" pitchFamily="34" charset="0"/>
              <a:buNone/>
            </a:pPr>
            <a:r>
              <a:rPr lang="en-US" altLang="en-US" sz="2000">
                <a:solidFill>
                  <a:schemeClr val="accent1"/>
                </a:solidFill>
                <a:latin typeface="Courier New" panose="02070309020205020404" pitchFamily="49" charset="0"/>
              </a:rPr>
              <a:t>&lt;s&gt; The quick brown fox. &lt;/s&gt;</a:t>
            </a:r>
          </a:p>
          <a:p>
            <a:pPr>
              <a:lnSpc>
                <a:spcPct val="90000"/>
              </a:lnSpc>
              <a:buFont typeface="Arial" panose="020B0604020202020204" pitchFamily="34" charset="0"/>
              <a:buNone/>
            </a:pPr>
            <a:r>
              <a:rPr lang="en-US" altLang="en-US" sz="2000">
                <a:solidFill>
                  <a:schemeClr val="accent1"/>
                </a:solidFill>
                <a:latin typeface="Courier New" panose="02070309020205020404" pitchFamily="49" charset="0"/>
              </a:rPr>
              <a:t>&lt;s&gt; This is sentence two. &lt;/s&gt;</a:t>
            </a:r>
          </a:p>
          <a:p>
            <a:pPr>
              <a:lnSpc>
                <a:spcPct val="90000"/>
              </a:lnSpc>
              <a:buFont typeface="Arial" panose="020B0604020202020204" pitchFamily="34" charset="0"/>
              <a:buNone/>
            </a:pPr>
            <a:r>
              <a:rPr lang="en-US" altLang="en-US" sz="2000">
                <a:solidFill>
                  <a:schemeClr val="accent1"/>
                </a:solidFill>
                <a:latin typeface="Courier New" panose="02070309020205020404" pitchFamily="49" charset="0"/>
              </a:rPr>
              <a:t>&lt;/p&gt;</a:t>
            </a:r>
            <a:endParaRPr lang="en-US" altLang="en-US" sz="2000">
              <a:latin typeface="Courier New" panose="02070309020205020404" pitchFamily="49" charset="0"/>
            </a:endParaRPr>
          </a:p>
          <a:p>
            <a:pPr>
              <a:lnSpc>
                <a:spcPct val="90000"/>
              </a:lnSpc>
              <a:buFont typeface="Arial" panose="020B0604020202020204" pitchFamily="34" charset="0"/>
              <a:buNone/>
            </a:pPr>
            <a:endParaRPr lang="en-US" altLang="en-US" sz="2000">
              <a:latin typeface="Courier New" panose="02070309020205020404" pitchFamily="49" charset="0"/>
            </a:endParaRPr>
          </a:p>
          <a:p>
            <a:pPr>
              <a:lnSpc>
                <a:spcPct val="90000"/>
              </a:lnSpc>
              <a:buFont typeface="Arial" panose="020B0604020202020204" pitchFamily="34" charset="0"/>
              <a:buNone/>
            </a:pPr>
            <a:endParaRPr lang="en-US" altLang="en-US" sz="2000">
              <a:latin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94AE056-D5E0-0E11-95A1-09DFE38D4147}"/>
              </a:ext>
            </a:extLst>
          </p:cNvPr>
          <p:cNvSpPr>
            <a:spLocks noGrp="1" noChangeArrowheads="1"/>
          </p:cNvSpPr>
          <p:nvPr>
            <p:ph type="title"/>
          </p:nvPr>
        </p:nvSpPr>
        <p:spPr/>
        <p:txBody>
          <a:bodyPr/>
          <a:lstStyle/>
          <a:p>
            <a:r>
              <a:rPr lang="en-US" altLang="en-US"/>
              <a:t>Readings/Quiz</a:t>
            </a:r>
          </a:p>
        </p:txBody>
      </p:sp>
      <p:sp>
        <p:nvSpPr>
          <p:cNvPr id="44035" name="Rectangle 3">
            <a:extLst>
              <a:ext uri="{FF2B5EF4-FFF2-40B4-BE49-F238E27FC236}">
                <a16:creationId xmlns:a16="http://schemas.microsoft.com/office/drawing/2014/main" id="{2F3F5185-E111-CB5D-C86E-5103E43DD300}"/>
              </a:ext>
            </a:extLst>
          </p:cNvPr>
          <p:cNvSpPr>
            <a:spLocks noGrp="1" noChangeArrowheads="1"/>
          </p:cNvSpPr>
          <p:nvPr>
            <p:ph type="body" idx="1"/>
          </p:nvPr>
        </p:nvSpPr>
        <p:spPr>
          <a:xfrm>
            <a:off x="304800" y="1981200"/>
            <a:ext cx="8610600" cy="4114800"/>
          </a:xfrm>
        </p:spPr>
        <p:txBody>
          <a:bodyPr/>
          <a:lstStyle/>
          <a:p>
            <a:r>
              <a:rPr lang="en-US" altLang="en-US"/>
              <a:t>First quiz is 2/12 (2 weeks from today)</a:t>
            </a:r>
          </a:p>
          <a:p>
            <a:r>
              <a:rPr lang="en-US" altLang="en-US"/>
              <a:t>It will cover Chapters 2,3,4,5 and parts of 6</a:t>
            </a:r>
          </a:p>
          <a:p>
            <a:r>
              <a:rPr lang="en-US" altLang="en-US"/>
              <a:t>Lectures are based on the assumption that you’ve read the text before class.</a:t>
            </a:r>
          </a:p>
          <a:p>
            <a:r>
              <a:rPr lang="en-US" altLang="en-US"/>
              <a:t>Quizzes are based on the contents of the lectures and the readings.</a:t>
            </a:r>
          </a:p>
          <a:p>
            <a:pPr>
              <a:buFont typeface="Arial" panose="020B0604020202020204" pitchFamily="34" charset="0"/>
              <a:buNone/>
            </a:pP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8AB02D49-6BD9-8770-C9D1-5094C4EB705F}"/>
              </a:ext>
            </a:extLst>
          </p:cNvPr>
          <p:cNvSpPr>
            <a:spLocks noGrp="1" noChangeArrowheads="1"/>
          </p:cNvSpPr>
          <p:nvPr>
            <p:ph type="title"/>
          </p:nvPr>
        </p:nvSpPr>
        <p:spPr/>
        <p:txBody>
          <a:bodyPr/>
          <a:lstStyle/>
          <a:p>
            <a:r>
              <a:rPr lang="en-US" altLang="en-US"/>
              <a:t>Segmentation</a:t>
            </a:r>
          </a:p>
        </p:txBody>
      </p:sp>
      <p:sp>
        <p:nvSpPr>
          <p:cNvPr id="63491" name="Rectangle 3">
            <a:extLst>
              <a:ext uri="{FF2B5EF4-FFF2-40B4-BE49-F238E27FC236}">
                <a16:creationId xmlns:a16="http://schemas.microsoft.com/office/drawing/2014/main" id="{AECD99C4-39E3-D915-DF61-2F5A7A316190}"/>
              </a:ext>
            </a:extLst>
          </p:cNvPr>
          <p:cNvSpPr>
            <a:spLocks noGrp="1" noChangeArrowheads="1"/>
          </p:cNvSpPr>
          <p:nvPr>
            <p:ph type="body" idx="1"/>
          </p:nvPr>
        </p:nvSpPr>
        <p:spPr/>
        <p:txBody>
          <a:bodyPr/>
          <a:lstStyle/>
          <a:p>
            <a:r>
              <a:rPr lang="en-US" altLang="en-US"/>
              <a:t>A significant part of the morphological analysis we’ve been doing involves segmentation</a:t>
            </a:r>
          </a:p>
          <a:p>
            <a:pPr lvl="1"/>
            <a:r>
              <a:rPr lang="en-US" altLang="en-US"/>
              <a:t>Sometimes getting the segments is all we want</a:t>
            </a:r>
          </a:p>
          <a:p>
            <a:pPr lvl="2"/>
            <a:r>
              <a:rPr lang="en-US" altLang="en-US"/>
              <a:t>Morpheme boundaries, words, sentences, paragraphs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09CC6C4-A496-0630-5C94-991409782600}"/>
              </a:ext>
            </a:extLst>
          </p:cNvPr>
          <p:cNvSpPr>
            <a:spLocks noGrp="1" noChangeArrowheads="1"/>
          </p:cNvSpPr>
          <p:nvPr>
            <p:ph type="title"/>
          </p:nvPr>
        </p:nvSpPr>
        <p:spPr/>
        <p:txBody>
          <a:bodyPr/>
          <a:lstStyle/>
          <a:p>
            <a:r>
              <a:rPr lang="en-US" altLang="en-US"/>
              <a:t>Today 1/29</a:t>
            </a:r>
          </a:p>
        </p:txBody>
      </p:sp>
      <p:sp>
        <p:nvSpPr>
          <p:cNvPr id="8195" name="Rectangle 3">
            <a:extLst>
              <a:ext uri="{FF2B5EF4-FFF2-40B4-BE49-F238E27FC236}">
                <a16:creationId xmlns:a16="http://schemas.microsoft.com/office/drawing/2014/main" id="{2AAB14C7-3D0D-9D3F-1958-FBAC85354F5E}"/>
              </a:ext>
            </a:extLst>
          </p:cNvPr>
          <p:cNvSpPr>
            <a:spLocks noGrp="1" noChangeArrowheads="1"/>
          </p:cNvSpPr>
          <p:nvPr>
            <p:ph type="body" idx="1"/>
          </p:nvPr>
        </p:nvSpPr>
        <p:spPr/>
        <p:txBody>
          <a:bodyPr/>
          <a:lstStyle/>
          <a:p>
            <a:r>
              <a:rPr lang="en-US" altLang="en-US" sz="2800"/>
              <a:t>Review</a:t>
            </a:r>
          </a:p>
          <a:p>
            <a:r>
              <a:rPr lang="en-US" altLang="en-US" sz="2800"/>
              <a:t>FSTs/Composing cascades</a:t>
            </a:r>
          </a:p>
          <a:p>
            <a:r>
              <a:rPr lang="en-US" altLang="en-US" sz="2800"/>
              <a:t>Break</a:t>
            </a:r>
          </a:p>
          <a:p>
            <a:r>
              <a:rPr lang="en-US" altLang="en-US" sz="2800"/>
              <a:t>FST Examples</a:t>
            </a:r>
          </a:p>
          <a:p>
            <a:pPr lvl="1"/>
            <a:r>
              <a:rPr lang="en-US" altLang="en-US" sz="2400"/>
              <a:t>Porter Stemmer</a:t>
            </a:r>
          </a:p>
          <a:p>
            <a:pPr lvl="1"/>
            <a:r>
              <a:rPr lang="en-US" altLang="en-US" sz="2400"/>
              <a:t>Soundex</a:t>
            </a:r>
          </a:p>
          <a:p>
            <a:r>
              <a:rPr lang="en-US" altLang="en-US" sz="2800"/>
              <a:t>Segmentation</a:t>
            </a:r>
          </a:p>
          <a:p>
            <a:r>
              <a:rPr lang="en-US" altLang="en-US" sz="2800"/>
              <a:t>Edit distance</a:t>
            </a:r>
          </a:p>
          <a:p>
            <a:pPr>
              <a:buFont typeface="Arial" panose="020B0604020202020204" pitchFamily="34" charset="0"/>
              <a:buNone/>
            </a:pPr>
            <a:endParaRPr lang="en-US" alt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FFFD9775-E509-0C42-3C12-5AC36E725487}"/>
              </a:ext>
            </a:extLst>
          </p:cNvPr>
          <p:cNvSpPr>
            <a:spLocks noGrp="1" noChangeArrowheads="1"/>
          </p:cNvSpPr>
          <p:nvPr>
            <p:ph type="title"/>
          </p:nvPr>
        </p:nvSpPr>
        <p:spPr/>
        <p:txBody>
          <a:bodyPr/>
          <a:lstStyle/>
          <a:p>
            <a:r>
              <a:rPr lang="en-US" altLang="en-US"/>
              <a:t>Segmentation</a:t>
            </a:r>
          </a:p>
        </p:txBody>
      </p:sp>
      <p:sp>
        <p:nvSpPr>
          <p:cNvPr id="64515" name="Rectangle 3">
            <a:extLst>
              <a:ext uri="{FF2B5EF4-FFF2-40B4-BE49-F238E27FC236}">
                <a16:creationId xmlns:a16="http://schemas.microsoft.com/office/drawing/2014/main" id="{50D9C638-FC09-AD4C-3F51-ED5754A7C15F}"/>
              </a:ext>
            </a:extLst>
          </p:cNvPr>
          <p:cNvSpPr>
            <a:spLocks noGrp="1" noChangeArrowheads="1"/>
          </p:cNvSpPr>
          <p:nvPr>
            <p:ph type="body" idx="1"/>
          </p:nvPr>
        </p:nvSpPr>
        <p:spPr/>
        <p:txBody>
          <a:bodyPr/>
          <a:lstStyle/>
          <a:p>
            <a:pPr>
              <a:lnSpc>
                <a:spcPct val="90000"/>
              </a:lnSpc>
            </a:pPr>
            <a:r>
              <a:rPr lang="en-US" altLang="en-US"/>
              <a:t>Segmenting words in running text</a:t>
            </a:r>
          </a:p>
          <a:p>
            <a:pPr>
              <a:lnSpc>
                <a:spcPct val="90000"/>
              </a:lnSpc>
            </a:pPr>
            <a:r>
              <a:rPr lang="en-US" altLang="en-US"/>
              <a:t>Segmenting sentences in running text</a:t>
            </a:r>
          </a:p>
          <a:p>
            <a:pPr>
              <a:lnSpc>
                <a:spcPct val="90000"/>
              </a:lnSpc>
            </a:pPr>
            <a:r>
              <a:rPr lang="en-US" altLang="en-US"/>
              <a:t>Why not just periods and white-space?</a:t>
            </a:r>
          </a:p>
          <a:p>
            <a:pPr lvl="1">
              <a:lnSpc>
                <a:spcPct val="90000"/>
              </a:lnSpc>
            </a:pPr>
            <a:r>
              <a:rPr lang="en-US" altLang="en-US" sz="1800" b="1">
                <a:latin typeface="Courier New" panose="02070309020205020404" pitchFamily="49" charset="0"/>
              </a:rPr>
              <a:t>Mr. Sherwood said reaction to Sea Containers’ proposal has been "very positive." In New York Stock Exchange composite trading yesterday, Sea Containers closed at $62.625, up 62.5 cents.</a:t>
            </a:r>
          </a:p>
          <a:p>
            <a:pPr lvl="1">
              <a:lnSpc>
                <a:spcPct val="90000"/>
              </a:lnSpc>
            </a:pPr>
            <a:r>
              <a:rPr lang="en-US" altLang="en-US" sz="1800" b="1">
                <a:latin typeface="Courier New" panose="02070309020205020404" pitchFamily="49" charset="0"/>
              </a:rPr>
              <a:t>“I said, ‘what’re you? Crazy?’ “ said Sadowsky. “I can’t afford to do that.’’</a:t>
            </a:r>
          </a:p>
          <a:p>
            <a:pPr>
              <a:lnSpc>
                <a:spcPct val="90000"/>
              </a:lnSpc>
            </a:pPr>
            <a:r>
              <a:rPr lang="en-US" altLang="en-US" sz="2000"/>
              <a:t>Words like:</a:t>
            </a:r>
          </a:p>
          <a:p>
            <a:pPr lvl="1">
              <a:lnSpc>
                <a:spcPct val="90000"/>
              </a:lnSpc>
            </a:pPr>
            <a:r>
              <a:rPr lang="en-US" altLang="en-US" sz="1800" b="1">
                <a:latin typeface="Courier New" panose="02070309020205020404" pitchFamily="49" charset="0"/>
              </a:rPr>
              <a:t>cents.	said,		positive.”	Crazy?</a:t>
            </a:r>
          </a:p>
          <a:p>
            <a:pPr>
              <a:lnSpc>
                <a:spcPct val="90000"/>
              </a:lnSpc>
            </a:pPr>
            <a:endParaRPr lang="en-US" altLang="en-US" sz="2000" b="1">
              <a:latin typeface="Courier New" panose="02070309020205020404" pitchFamily="49" charset="0"/>
            </a:endParaRPr>
          </a:p>
          <a:p>
            <a:pPr>
              <a:lnSpc>
                <a:spcPct val="90000"/>
              </a:lnSpc>
            </a:pPr>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2FD5345-3A5C-4660-AF4E-4DD81359F50E}"/>
              </a:ext>
            </a:extLst>
          </p:cNvPr>
          <p:cNvSpPr>
            <a:spLocks noGrp="1" noChangeArrowheads="1"/>
          </p:cNvSpPr>
          <p:nvPr>
            <p:ph type="title"/>
          </p:nvPr>
        </p:nvSpPr>
        <p:spPr/>
        <p:txBody>
          <a:bodyPr/>
          <a:lstStyle/>
          <a:p>
            <a:r>
              <a:rPr lang="en-US" altLang="en-US"/>
              <a:t>Can’t Just Segment on Punctuation</a:t>
            </a:r>
          </a:p>
        </p:txBody>
      </p:sp>
      <p:sp>
        <p:nvSpPr>
          <p:cNvPr id="66563" name="Rectangle 3">
            <a:extLst>
              <a:ext uri="{FF2B5EF4-FFF2-40B4-BE49-F238E27FC236}">
                <a16:creationId xmlns:a16="http://schemas.microsoft.com/office/drawing/2014/main" id="{74EBB9EF-CCFA-6F8B-5673-1A95D979E740}"/>
              </a:ext>
            </a:extLst>
          </p:cNvPr>
          <p:cNvSpPr>
            <a:spLocks noGrp="1" noChangeArrowheads="1"/>
          </p:cNvSpPr>
          <p:nvPr>
            <p:ph type="body" idx="1"/>
          </p:nvPr>
        </p:nvSpPr>
        <p:spPr/>
        <p:txBody>
          <a:bodyPr/>
          <a:lstStyle/>
          <a:p>
            <a:pPr>
              <a:lnSpc>
                <a:spcPct val="90000"/>
              </a:lnSpc>
            </a:pPr>
            <a:r>
              <a:rPr lang="en-US" altLang="en-US"/>
              <a:t>Word-internal punctuation</a:t>
            </a:r>
          </a:p>
          <a:p>
            <a:pPr lvl="1">
              <a:lnSpc>
                <a:spcPct val="90000"/>
              </a:lnSpc>
            </a:pPr>
            <a:r>
              <a:rPr lang="en-US" altLang="en-US" sz="1800"/>
              <a:t>M.p.h</a:t>
            </a:r>
          </a:p>
          <a:p>
            <a:pPr lvl="1">
              <a:lnSpc>
                <a:spcPct val="90000"/>
              </a:lnSpc>
            </a:pPr>
            <a:r>
              <a:rPr lang="en-US" altLang="en-US" sz="1800"/>
              <a:t>Ph.D.</a:t>
            </a:r>
          </a:p>
          <a:p>
            <a:pPr lvl="1">
              <a:lnSpc>
                <a:spcPct val="90000"/>
              </a:lnSpc>
            </a:pPr>
            <a:r>
              <a:rPr lang="en-US" altLang="en-US" sz="1800"/>
              <a:t>AT&amp;T</a:t>
            </a:r>
          </a:p>
          <a:p>
            <a:pPr lvl="1">
              <a:lnSpc>
                <a:spcPct val="90000"/>
              </a:lnSpc>
            </a:pPr>
            <a:r>
              <a:rPr lang="en-US" altLang="en-US" sz="1800"/>
              <a:t>01/02/06</a:t>
            </a:r>
          </a:p>
          <a:p>
            <a:pPr lvl="1">
              <a:lnSpc>
                <a:spcPct val="90000"/>
              </a:lnSpc>
            </a:pPr>
            <a:r>
              <a:rPr lang="en-US" altLang="en-US" sz="1800"/>
              <a:t>Google.com</a:t>
            </a:r>
          </a:p>
          <a:p>
            <a:pPr lvl="1">
              <a:lnSpc>
                <a:spcPct val="90000"/>
              </a:lnSpc>
            </a:pPr>
            <a:r>
              <a:rPr lang="en-US" altLang="en-US" sz="1800"/>
              <a:t>555,500.50</a:t>
            </a:r>
          </a:p>
          <a:p>
            <a:pPr>
              <a:lnSpc>
                <a:spcPct val="90000"/>
              </a:lnSpc>
            </a:pPr>
            <a:r>
              <a:rPr lang="en-US" altLang="en-US"/>
              <a:t>Expanding clitics</a:t>
            </a:r>
          </a:p>
          <a:p>
            <a:pPr lvl="1">
              <a:lnSpc>
                <a:spcPct val="90000"/>
              </a:lnSpc>
            </a:pPr>
            <a:r>
              <a:rPr lang="en-US" altLang="en-US" sz="1800"/>
              <a:t>What’re -&gt; what are</a:t>
            </a:r>
          </a:p>
          <a:p>
            <a:pPr lvl="1">
              <a:lnSpc>
                <a:spcPct val="90000"/>
              </a:lnSpc>
            </a:pPr>
            <a:r>
              <a:rPr lang="en-US" altLang="en-US" sz="1800"/>
              <a:t>I’m -&gt; I am</a:t>
            </a:r>
          </a:p>
          <a:p>
            <a:pPr>
              <a:lnSpc>
                <a:spcPct val="90000"/>
              </a:lnSpc>
            </a:pPr>
            <a:r>
              <a:rPr lang="en-US" altLang="en-US"/>
              <a:t>Multi-token words</a:t>
            </a:r>
          </a:p>
          <a:p>
            <a:pPr lvl="1">
              <a:lnSpc>
                <a:spcPct val="90000"/>
              </a:lnSpc>
            </a:pPr>
            <a:r>
              <a:rPr lang="en-US" altLang="en-US" sz="1800"/>
              <a:t>New York</a:t>
            </a:r>
          </a:p>
          <a:p>
            <a:pPr lvl="1">
              <a:lnSpc>
                <a:spcPct val="90000"/>
              </a:lnSpc>
            </a:pPr>
            <a:r>
              <a:rPr lang="en-US" altLang="en-US" sz="1800"/>
              <a:t>Rock ‘n’ roll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C5E4589-7D9A-D10E-B649-94F6F11740FB}"/>
              </a:ext>
            </a:extLst>
          </p:cNvPr>
          <p:cNvSpPr>
            <a:spLocks noGrp="1" noChangeArrowheads="1"/>
          </p:cNvSpPr>
          <p:nvPr>
            <p:ph type="title"/>
          </p:nvPr>
        </p:nvSpPr>
        <p:spPr/>
        <p:txBody>
          <a:bodyPr/>
          <a:lstStyle/>
          <a:p>
            <a:r>
              <a:rPr lang="en-US" altLang="en-US"/>
              <a:t>Sentence Segmentation</a:t>
            </a:r>
          </a:p>
        </p:txBody>
      </p:sp>
      <p:sp>
        <p:nvSpPr>
          <p:cNvPr id="68611" name="Rectangle 3">
            <a:extLst>
              <a:ext uri="{FF2B5EF4-FFF2-40B4-BE49-F238E27FC236}">
                <a16:creationId xmlns:a16="http://schemas.microsoft.com/office/drawing/2014/main" id="{963D28DF-8FB9-2C69-2E69-5B9DBBDC7CFF}"/>
              </a:ext>
            </a:extLst>
          </p:cNvPr>
          <p:cNvSpPr>
            <a:spLocks noGrp="1" noChangeArrowheads="1"/>
          </p:cNvSpPr>
          <p:nvPr>
            <p:ph type="body" idx="1"/>
          </p:nvPr>
        </p:nvSpPr>
        <p:spPr/>
        <p:txBody>
          <a:bodyPr/>
          <a:lstStyle/>
          <a:p>
            <a:pPr>
              <a:lnSpc>
                <a:spcPct val="90000"/>
              </a:lnSpc>
            </a:pPr>
            <a:r>
              <a:rPr lang="en-US" altLang="en-US"/>
              <a:t>!, ? relatively unambiguous</a:t>
            </a:r>
          </a:p>
          <a:p>
            <a:pPr>
              <a:lnSpc>
                <a:spcPct val="90000"/>
              </a:lnSpc>
            </a:pPr>
            <a:r>
              <a:rPr lang="en-US" altLang="en-US"/>
              <a:t>Period “.” is quite ambiguous</a:t>
            </a:r>
          </a:p>
          <a:p>
            <a:pPr lvl="1">
              <a:lnSpc>
                <a:spcPct val="90000"/>
              </a:lnSpc>
            </a:pPr>
            <a:r>
              <a:rPr lang="en-US" altLang="en-US"/>
              <a:t>Sentence boundary</a:t>
            </a:r>
          </a:p>
          <a:p>
            <a:pPr lvl="1">
              <a:lnSpc>
                <a:spcPct val="90000"/>
              </a:lnSpc>
            </a:pPr>
            <a:r>
              <a:rPr lang="en-US" altLang="en-US"/>
              <a:t>Abbreviations like Inc. or Dr.</a:t>
            </a:r>
          </a:p>
          <a:p>
            <a:pPr>
              <a:lnSpc>
                <a:spcPct val="90000"/>
              </a:lnSpc>
            </a:pPr>
            <a:r>
              <a:rPr lang="en-US" altLang="en-US"/>
              <a:t>General idea:</a:t>
            </a:r>
          </a:p>
          <a:p>
            <a:pPr lvl="1">
              <a:lnSpc>
                <a:spcPct val="90000"/>
              </a:lnSpc>
            </a:pPr>
            <a:r>
              <a:rPr lang="en-US" altLang="en-US"/>
              <a:t>Build a binary classifier: </a:t>
            </a:r>
          </a:p>
          <a:p>
            <a:pPr lvl="2">
              <a:lnSpc>
                <a:spcPct val="90000"/>
              </a:lnSpc>
            </a:pPr>
            <a:r>
              <a:rPr lang="en-US" altLang="en-US"/>
              <a:t>Looks at a “.”</a:t>
            </a:r>
          </a:p>
          <a:p>
            <a:pPr lvl="2">
              <a:lnSpc>
                <a:spcPct val="90000"/>
              </a:lnSpc>
            </a:pPr>
            <a:r>
              <a:rPr lang="en-US" altLang="en-US"/>
              <a:t>Decides EndOfSentence/NotEOS</a:t>
            </a:r>
          </a:p>
          <a:p>
            <a:pPr lvl="2">
              <a:lnSpc>
                <a:spcPct val="90000"/>
              </a:lnSpc>
            </a:pPr>
            <a:r>
              <a:rPr lang="en-US" altLang="en-US"/>
              <a:t>Could be hand-written rules, or machine-learning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1AF7B95E-7545-2E49-82F9-9B664F431441}"/>
              </a:ext>
            </a:extLst>
          </p:cNvPr>
          <p:cNvSpPr>
            <a:spLocks noGrp="1" noChangeArrowheads="1"/>
          </p:cNvSpPr>
          <p:nvPr>
            <p:ph type="title"/>
          </p:nvPr>
        </p:nvSpPr>
        <p:spPr/>
        <p:txBody>
          <a:bodyPr/>
          <a:lstStyle/>
          <a:p>
            <a:r>
              <a:rPr lang="en-US" altLang="en-US"/>
              <a:t>Word Segmentation in Chinese</a:t>
            </a:r>
          </a:p>
        </p:txBody>
      </p:sp>
      <p:sp>
        <p:nvSpPr>
          <p:cNvPr id="70659" name="Rectangle 3">
            <a:extLst>
              <a:ext uri="{FF2B5EF4-FFF2-40B4-BE49-F238E27FC236}">
                <a16:creationId xmlns:a16="http://schemas.microsoft.com/office/drawing/2014/main" id="{1F0D203B-4F4C-8FFA-D9FE-A8862AD30B50}"/>
              </a:ext>
            </a:extLst>
          </p:cNvPr>
          <p:cNvSpPr>
            <a:spLocks noGrp="1" noChangeArrowheads="1"/>
          </p:cNvSpPr>
          <p:nvPr>
            <p:ph type="body" idx="1"/>
          </p:nvPr>
        </p:nvSpPr>
        <p:spPr/>
        <p:txBody>
          <a:bodyPr/>
          <a:lstStyle/>
          <a:p>
            <a:pPr>
              <a:lnSpc>
                <a:spcPct val="90000"/>
              </a:lnSpc>
            </a:pPr>
            <a:r>
              <a:rPr lang="en-US" altLang="en-US"/>
              <a:t>Some languages don’t have spaces</a:t>
            </a:r>
          </a:p>
          <a:p>
            <a:pPr lvl="1">
              <a:lnSpc>
                <a:spcPct val="90000"/>
              </a:lnSpc>
            </a:pPr>
            <a:r>
              <a:rPr lang="en-US" altLang="en-US"/>
              <a:t>Chinese, Japanese, Thai, Khmer</a:t>
            </a:r>
          </a:p>
          <a:p>
            <a:pPr>
              <a:lnSpc>
                <a:spcPct val="90000"/>
              </a:lnSpc>
            </a:pPr>
            <a:r>
              <a:rPr lang="en-US" altLang="en-US"/>
              <a:t>Chinese:</a:t>
            </a:r>
          </a:p>
          <a:p>
            <a:pPr lvl="1">
              <a:lnSpc>
                <a:spcPct val="90000"/>
              </a:lnSpc>
            </a:pPr>
            <a:r>
              <a:rPr lang="en-US" altLang="en-US"/>
              <a:t>Words composed of characters</a:t>
            </a:r>
          </a:p>
          <a:p>
            <a:pPr lvl="1">
              <a:lnSpc>
                <a:spcPct val="90000"/>
              </a:lnSpc>
            </a:pPr>
            <a:r>
              <a:rPr lang="en-US" altLang="en-US"/>
              <a:t>Characters are generally 1 syllable and 1 morpheme.</a:t>
            </a:r>
          </a:p>
          <a:p>
            <a:pPr lvl="1">
              <a:lnSpc>
                <a:spcPct val="90000"/>
              </a:lnSpc>
            </a:pPr>
            <a:r>
              <a:rPr lang="en-US" altLang="en-US"/>
              <a:t>Average word is 2.4 characters long.</a:t>
            </a:r>
          </a:p>
          <a:p>
            <a:pPr lvl="1">
              <a:lnSpc>
                <a:spcPct val="90000"/>
              </a:lnSpc>
            </a:pPr>
            <a:r>
              <a:rPr lang="en-US" altLang="en-US"/>
              <a:t>Standard segmentation algorithm: </a:t>
            </a:r>
          </a:p>
          <a:p>
            <a:pPr lvl="2">
              <a:lnSpc>
                <a:spcPct val="90000"/>
              </a:lnSpc>
            </a:pPr>
            <a:r>
              <a:rPr lang="en-US" altLang="en-US"/>
              <a:t>Maximum Matching (also called Greedy)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0FCD9DE-8048-A1FF-5198-60AD2B4F3819}"/>
              </a:ext>
            </a:extLst>
          </p:cNvPr>
          <p:cNvSpPr>
            <a:spLocks noGrp="1" noChangeArrowheads="1"/>
          </p:cNvSpPr>
          <p:nvPr>
            <p:ph type="title"/>
          </p:nvPr>
        </p:nvSpPr>
        <p:spPr/>
        <p:txBody>
          <a:bodyPr/>
          <a:lstStyle/>
          <a:p>
            <a:r>
              <a:rPr lang="en-US" altLang="en-US"/>
              <a:t>Maximum Matching Word Segmentation</a:t>
            </a:r>
          </a:p>
        </p:txBody>
      </p:sp>
      <p:sp>
        <p:nvSpPr>
          <p:cNvPr id="72707" name="Rectangle 3">
            <a:extLst>
              <a:ext uri="{FF2B5EF4-FFF2-40B4-BE49-F238E27FC236}">
                <a16:creationId xmlns:a16="http://schemas.microsoft.com/office/drawing/2014/main" id="{49E2EDFB-9532-BCAE-E810-D48A4B71F54D}"/>
              </a:ext>
            </a:extLst>
          </p:cNvPr>
          <p:cNvSpPr>
            <a:spLocks noGrp="1" noChangeArrowheads="1"/>
          </p:cNvSpPr>
          <p:nvPr>
            <p:ph type="body" idx="1"/>
          </p:nvPr>
        </p:nvSpPr>
        <p:spPr/>
        <p:txBody>
          <a:bodyPr/>
          <a:lstStyle/>
          <a:p>
            <a:pPr marL="533400" indent="-533400">
              <a:buFont typeface="Arial" panose="020B0604020202020204" pitchFamily="34" charset="0"/>
              <a:buNone/>
            </a:pPr>
            <a:r>
              <a:rPr lang="en-US" altLang="en-US"/>
              <a:t>Given a wordlist of Chinese, and a string.</a:t>
            </a:r>
          </a:p>
          <a:p>
            <a:pPr marL="914400" lvl="1" indent="-457200">
              <a:buClr>
                <a:schemeClr val="tx1"/>
              </a:buClr>
              <a:buFont typeface="Arial" panose="020B0604020202020204" pitchFamily="34" charset="0"/>
              <a:buAutoNum type="arabicParenR"/>
            </a:pPr>
            <a:r>
              <a:rPr lang="en-US" altLang="en-US" sz="2400"/>
              <a:t>Start a pointer at the beginning of the string</a:t>
            </a:r>
          </a:p>
          <a:p>
            <a:pPr marL="914400" lvl="1" indent="-457200">
              <a:buClr>
                <a:schemeClr val="tx1"/>
              </a:buClr>
              <a:buFont typeface="Arial" panose="020B0604020202020204" pitchFamily="34" charset="0"/>
              <a:buAutoNum type="arabicParenR"/>
            </a:pPr>
            <a:r>
              <a:rPr lang="en-US" altLang="en-US" sz="2400"/>
              <a:t>Find the longest word in dictionary that matches the string starting at pointer</a:t>
            </a:r>
          </a:p>
          <a:p>
            <a:pPr marL="914400" lvl="1" indent="-457200">
              <a:buClr>
                <a:schemeClr val="tx1"/>
              </a:buClr>
              <a:buFont typeface="Arial" panose="020B0604020202020204" pitchFamily="34" charset="0"/>
              <a:buAutoNum type="arabicParenR"/>
            </a:pPr>
            <a:r>
              <a:rPr lang="en-US" altLang="en-US" sz="2400"/>
              <a:t>Move the pointer over the word in string</a:t>
            </a:r>
          </a:p>
          <a:p>
            <a:pPr marL="914400" lvl="1" indent="-457200">
              <a:buClr>
                <a:schemeClr val="tx1"/>
              </a:buClr>
              <a:buFont typeface="Arial" panose="020B0604020202020204" pitchFamily="34" charset="0"/>
              <a:buAutoNum type="arabicParenR"/>
            </a:pPr>
            <a:r>
              <a:rPr lang="en-US" altLang="en-US" sz="2400"/>
              <a:t>Go to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54AC070E-540F-3D19-F4A5-6DE3D127279B}"/>
              </a:ext>
            </a:extLst>
          </p:cNvPr>
          <p:cNvSpPr>
            <a:spLocks noGrp="1" noChangeArrowheads="1"/>
          </p:cNvSpPr>
          <p:nvPr>
            <p:ph type="title"/>
          </p:nvPr>
        </p:nvSpPr>
        <p:spPr/>
        <p:txBody>
          <a:bodyPr/>
          <a:lstStyle/>
          <a:p>
            <a:r>
              <a:rPr lang="en-US" altLang="en-US"/>
              <a:t>English example </a:t>
            </a:r>
            <a:r>
              <a:rPr lang="en-US" altLang="en-US" sz="2800"/>
              <a:t>(Palmer 00)</a:t>
            </a:r>
            <a:endParaRPr lang="en-US" altLang="en-US"/>
          </a:p>
        </p:txBody>
      </p:sp>
      <p:sp>
        <p:nvSpPr>
          <p:cNvPr id="74755" name="Rectangle 3">
            <a:extLst>
              <a:ext uri="{FF2B5EF4-FFF2-40B4-BE49-F238E27FC236}">
                <a16:creationId xmlns:a16="http://schemas.microsoft.com/office/drawing/2014/main" id="{1DAA1312-A1B6-065E-AEC2-C0D21415AD59}"/>
              </a:ext>
            </a:extLst>
          </p:cNvPr>
          <p:cNvSpPr>
            <a:spLocks noGrp="1" noChangeArrowheads="1"/>
          </p:cNvSpPr>
          <p:nvPr>
            <p:ph type="body" idx="1"/>
          </p:nvPr>
        </p:nvSpPr>
        <p:spPr/>
        <p:txBody>
          <a:bodyPr/>
          <a:lstStyle/>
          <a:p>
            <a:r>
              <a:rPr lang="en-US" altLang="en-US" sz="2400"/>
              <a:t>the table down there</a:t>
            </a:r>
          </a:p>
          <a:p>
            <a:r>
              <a:rPr lang="en-US" altLang="en-US" sz="2400"/>
              <a:t>thetabledownthere</a:t>
            </a:r>
          </a:p>
          <a:p>
            <a:r>
              <a:rPr lang="en-US" altLang="en-US" sz="2400"/>
              <a:t>Theta bled own there</a:t>
            </a:r>
          </a:p>
          <a:p>
            <a:endParaRPr lang="en-US" altLang="en-US" sz="2400"/>
          </a:p>
          <a:p>
            <a:r>
              <a:rPr lang="en-US" altLang="en-US" sz="2400"/>
              <a:t>Works astonishingly well in Chinese</a:t>
            </a:r>
          </a:p>
          <a:p>
            <a:r>
              <a:rPr lang="en-US" altLang="en-US" sz="2400"/>
              <a:t>Far better than this English example suggests</a:t>
            </a:r>
          </a:p>
          <a:p>
            <a:r>
              <a:rPr lang="en-US" altLang="en-US" sz="2400"/>
              <a:t>Modern algorithms better still: </a:t>
            </a:r>
          </a:p>
          <a:p>
            <a:pPr lvl="1"/>
            <a:r>
              <a:rPr lang="en-US" altLang="en-US" sz="2000"/>
              <a:t>Probabilistic segmentation</a:t>
            </a:r>
          </a:p>
          <a:p>
            <a:pPr>
              <a:buFont typeface="Arial" panose="020B0604020202020204" pitchFamily="34" charset="0"/>
              <a:buNone/>
            </a:pP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D4A8E9EB-BCB6-2C02-5968-E756EA932227}"/>
              </a:ext>
            </a:extLst>
          </p:cNvPr>
          <p:cNvSpPr>
            <a:spLocks noGrp="1" noChangeArrowheads="1"/>
          </p:cNvSpPr>
          <p:nvPr>
            <p:ph type="title"/>
          </p:nvPr>
        </p:nvSpPr>
        <p:spPr/>
        <p:txBody>
          <a:bodyPr/>
          <a:lstStyle/>
          <a:p>
            <a:r>
              <a:rPr lang="en-US" altLang="en-US" sz="4000"/>
              <a:t>Spelling Correction and Edit Distance</a:t>
            </a:r>
            <a:endParaRPr lang="en-US" altLang="en-US"/>
          </a:p>
        </p:txBody>
      </p:sp>
      <p:sp>
        <p:nvSpPr>
          <p:cNvPr id="76803" name="Rectangle 3">
            <a:extLst>
              <a:ext uri="{FF2B5EF4-FFF2-40B4-BE49-F238E27FC236}">
                <a16:creationId xmlns:a16="http://schemas.microsoft.com/office/drawing/2014/main" id="{AC5CF557-8F3C-B1B2-73E3-F9F9E8EB499A}"/>
              </a:ext>
            </a:extLst>
          </p:cNvPr>
          <p:cNvSpPr>
            <a:spLocks noGrp="1" noChangeArrowheads="1"/>
          </p:cNvSpPr>
          <p:nvPr>
            <p:ph type="body" idx="1"/>
          </p:nvPr>
        </p:nvSpPr>
        <p:spPr/>
        <p:txBody>
          <a:bodyPr/>
          <a:lstStyle/>
          <a:p>
            <a:r>
              <a:rPr lang="en-US" altLang="en-US"/>
              <a:t>Non-word error detection: </a:t>
            </a:r>
          </a:p>
          <a:p>
            <a:pPr lvl="1"/>
            <a:r>
              <a:rPr lang="en-US" altLang="en-US"/>
              <a:t>detecting “graffe”</a:t>
            </a:r>
          </a:p>
          <a:p>
            <a:r>
              <a:rPr lang="en-US" altLang="en-US"/>
              <a:t>Non-word error correction: </a:t>
            </a:r>
          </a:p>
          <a:p>
            <a:pPr lvl="1"/>
            <a:r>
              <a:rPr lang="en-US" altLang="en-US"/>
              <a:t>figuring out that “graffe” should be “giraffe”</a:t>
            </a:r>
          </a:p>
          <a:p>
            <a:r>
              <a:rPr lang="en-US" altLang="en-US"/>
              <a:t>Context-dependent error detection and correction:</a:t>
            </a:r>
          </a:p>
          <a:p>
            <a:pPr lvl="1"/>
            <a:r>
              <a:rPr lang="en-US" altLang="en-US"/>
              <a:t>Figuring out that “war and piece” should be peace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5336593F-CF4D-4541-E0DA-D0E1961F9376}"/>
              </a:ext>
            </a:extLst>
          </p:cNvPr>
          <p:cNvSpPr>
            <a:spLocks noGrp="1" noChangeArrowheads="1"/>
          </p:cNvSpPr>
          <p:nvPr>
            <p:ph type="title"/>
          </p:nvPr>
        </p:nvSpPr>
        <p:spPr/>
        <p:txBody>
          <a:bodyPr/>
          <a:lstStyle/>
          <a:p>
            <a:r>
              <a:rPr lang="en-US" altLang="en-US"/>
              <a:t>Non-Word Error Detection</a:t>
            </a:r>
          </a:p>
        </p:txBody>
      </p:sp>
      <p:sp>
        <p:nvSpPr>
          <p:cNvPr id="78851" name="Rectangle 3">
            <a:extLst>
              <a:ext uri="{FF2B5EF4-FFF2-40B4-BE49-F238E27FC236}">
                <a16:creationId xmlns:a16="http://schemas.microsoft.com/office/drawing/2014/main" id="{A9616D4D-E4E2-FA36-1915-4A84B05927FC}"/>
              </a:ext>
            </a:extLst>
          </p:cNvPr>
          <p:cNvSpPr>
            <a:spLocks noGrp="1" noChangeArrowheads="1"/>
          </p:cNvSpPr>
          <p:nvPr>
            <p:ph type="body" idx="1"/>
          </p:nvPr>
        </p:nvSpPr>
        <p:spPr/>
        <p:txBody>
          <a:bodyPr/>
          <a:lstStyle/>
          <a:p>
            <a:r>
              <a:rPr lang="en-US" altLang="en-US"/>
              <a:t>Any word not in a dictionary is a spelling error</a:t>
            </a:r>
          </a:p>
          <a:p>
            <a:r>
              <a:rPr lang="en-US" altLang="en-US"/>
              <a:t>Need a big dictionary!</a:t>
            </a:r>
          </a:p>
          <a:p>
            <a:r>
              <a:rPr lang="en-US" altLang="en-US"/>
              <a:t>What to use?</a:t>
            </a:r>
          </a:p>
          <a:p>
            <a:pPr lvl="1"/>
            <a:r>
              <a:rPr lang="en-US" altLang="en-US"/>
              <a:t>FST dictionary!!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7A7B661-AD7E-4C01-2280-0E0281395E87}"/>
              </a:ext>
            </a:extLst>
          </p:cNvPr>
          <p:cNvSpPr>
            <a:spLocks noGrp="1" noChangeArrowheads="1"/>
          </p:cNvSpPr>
          <p:nvPr>
            <p:ph type="title"/>
          </p:nvPr>
        </p:nvSpPr>
        <p:spPr/>
        <p:txBody>
          <a:bodyPr/>
          <a:lstStyle/>
          <a:p>
            <a:r>
              <a:rPr lang="en-US" altLang="en-US"/>
              <a:t>Isolated Word Error Correction</a:t>
            </a:r>
          </a:p>
        </p:txBody>
      </p:sp>
      <p:sp>
        <p:nvSpPr>
          <p:cNvPr id="80899" name="Rectangle 3">
            <a:extLst>
              <a:ext uri="{FF2B5EF4-FFF2-40B4-BE49-F238E27FC236}">
                <a16:creationId xmlns:a16="http://schemas.microsoft.com/office/drawing/2014/main" id="{CAB8BC04-5232-0E34-A5DE-68A024865D35}"/>
              </a:ext>
            </a:extLst>
          </p:cNvPr>
          <p:cNvSpPr>
            <a:spLocks noGrp="1" noChangeArrowheads="1"/>
          </p:cNvSpPr>
          <p:nvPr>
            <p:ph type="body" idx="1"/>
          </p:nvPr>
        </p:nvSpPr>
        <p:spPr/>
        <p:txBody>
          <a:bodyPr/>
          <a:lstStyle/>
          <a:p>
            <a:pPr>
              <a:lnSpc>
                <a:spcPct val="90000"/>
              </a:lnSpc>
            </a:pPr>
            <a:r>
              <a:rPr lang="en-US" altLang="en-US" sz="2800"/>
              <a:t>How do I fix “</a:t>
            </a:r>
            <a:r>
              <a:rPr lang="en-US" altLang="en-US" sz="2800">
                <a:solidFill>
                  <a:srgbClr val="A50021"/>
                </a:solidFill>
              </a:rPr>
              <a:t>graffe</a:t>
            </a:r>
            <a:r>
              <a:rPr lang="en-US" altLang="en-US" sz="2800"/>
              <a:t>”?</a:t>
            </a:r>
          </a:p>
          <a:p>
            <a:pPr lvl="1">
              <a:lnSpc>
                <a:spcPct val="90000"/>
              </a:lnSpc>
            </a:pPr>
            <a:r>
              <a:rPr lang="en-US" altLang="en-US" sz="2400"/>
              <a:t>Search through all words:</a:t>
            </a:r>
          </a:p>
          <a:p>
            <a:pPr lvl="2">
              <a:lnSpc>
                <a:spcPct val="90000"/>
              </a:lnSpc>
            </a:pPr>
            <a:r>
              <a:rPr lang="en-US" altLang="en-US" sz="2000"/>
              <a:t>graf</a:t>
            </a:r>
          </a:p>
          <a:p>
            <a:pPr lvl="2">
              <a:lnSpc>
                <a:spcPct val="90000"/>
              </a:lnSpc>
            </a:pPr>
            <a:r>
              <a:rPr lang="en-US" altLang="en-US" sz="2000"/>
              <a:t>craft</a:t>
            </a:r>
          </a:p>
          <a:p>
            <a:pPr lvl="2">
              <a:lnSpc>
                <a:spcPct val="90000"/>
              </a:lnSpc>
            </a:pPr>
            <a:r>
              <a:rPr lang="en-US" altLang="en-US" sz="2000"/>
              <a:t>grail</a:t>
            </a:r>
          </a:p>
          <a:p>
            <a:pPr lvl="2">
              <a:lnSpc>
                <a:spcPct val="90000"/>
              </a:lnSpc>
            </a:pPr>
            <a:r>
              <a:rPr lang="en-US" altLang="en-US" sz="2000"/>
              <a:t>giraffe</a:t>
            </a:r>
          </a:p>
          <a:p>
            <a:pPr lvl="1">
              <a:lnSpc>
                <a:spcPct val="90000"/>
              </a:lnSpc>
            </a:pPr>
            <a:r>
              <a:rPr lang="en-US" altLang="en-US" sz="2400"/>
              <a:t>Pick the one that’s closest to </a:t>
            </a:r>
            <a:r>
              <a:rPr lang="en-US" altLang="en-US" sz="2400">
                <a:solidFill>
                  <a:srgbClr val="A50021"/>
                </a:solidFill>
              </a:rPr>
              <a:t>graffe</a:t>
            </a:r>
          </a:p>
          <a:p>
            <a:pPr lvl="1">
              <a:lnSpc>
                <a:spcPct val="90000"/>
              </a:lnSpc>
            </a:pPr>
            <a:r>
              <a:rPr lang="en-US" altLang="en-US" sz="2400"/>
              <a:t>What does “closest” mean?</a:t>
            </a:r>
          </a:p>
          <a:p>
            <a:pPr lvl="1">
              <a:lnSpc>
                <a:spcPct val="90000"/>
              </a:lnSpc>
            </a:pPr>
            <a:r>
              <a:rPr lang="en-US" altLang="en-US" sz="2400"/>
              <a:t>We need a</a:t>
            </a:r>
            <a:r>
              <a:rPr lang="en-US" altLang="en-US" sz="2400">
                <a:solidFill>
                  <a:srgbClr val="A50021"/>
                </a:solidFill>
              </a:rPr>
              <a:t> distance metric</a:t>
            </a:r>
            <a:r>
              <a:rPr lang="en-US" altLang="en-US" sz="2400"/>
              <a:t>.</a:t>
            </a:r>
          </a:p>
          <a:p>
            <a:pPr lvl="1">
              <a:lnSpc>
                <a:spcPct val="90000"/>
              </a:lnSpc>
            </a:pPr>
            <a:r>
              <a:rPr lang="en-US" altLang="en-US" sz="2400"/>
              <a:t>The simplest one: </a:t>
            </a:r>
            <a:r>
              <a:rPr lang="en-US" altLang="en-US" sz="2400">
                <a:solidFill>
                  <a:srgbClr val="A50021"/>
                </a:solidFill>
              </a:rPr>
              <a:t>edit distance</a:t>
            </a:r>
          </a:p>
          <a:p>
            <a:pPr lvl="2">
              <a:lnSpc>
                <a:spcPct val="90000"/>
              </a:lnSpc>
            </a:pPr>
            <a:r>
              <a:rPr lang="en-US" altLang="en-US" sz="2000"/>
              <a:t>I.e. Unix diff</a:t>
            </a:r>
          </a:p>
          <a:p>
            <a:pPr lvl="2">
              <a:lnSpc>
                <a:spcPct val="90000"/>
              </a:lnSpc>
            </a:pPr>
            <a:r>
              <a:rPr lang="en-US" altLang="en-US" sz="2000"/>
              <a:t>(More sophisticated probabilistic ones: noisy channel)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603B7D9-0844-436C-913D-705BCEFFAFB0}"/>
              </a:ext>
            </a:extLst>
          </p:cNvPr>
          <p:cNvSpPr>
            <a:spLocks noGrp="1" noChangeArrowheads="1"/>
          </p:cNvSpPr>
          <p:nvPr>
            <p:ph type="title"/>
          </p:nvPr>
        </p:nvSpPr>
        <p:spPr/>
        <p:txBody>
          <a:bodyPr/>
          <a:lstStyle/>
          <a:p>
            <a:r>
              <a:rPr lang="en-US" altLang="en-US"/>
              <a:t>Edit Distance</a:t>
            </a:r>
          </a:p>
        </p:txBody>
      </p:sp>
      <p:sp>
        <p:nvSpPr>
          <p:cNvPr id="82947" name="Rectangle 3">
            <a:extLst>
              <a:ext uri="{FF2B5EF4-FFF2-40B4-BE49-F238E27FC236}">
                <a16:creationId xmlns:a16="http://schemas.microsoft.com/office/drawing/2014/main" id="{5E746FA3-FAC6-CEC6-878C-C21C08FFAE09}"/>
              </a:ext>
            </a:extLst>
          </p:cNvPr>
          <p:cNvSpPr>
            <a:spLocks noGrp="1" noChangeArrowheads="1"/>
          </p:cNvSpPr>
          <p:nvPr>
            <p:ph type="body" idx="1"/>
          </p:nvPr>
        </p:nvSpPr>
        <p:spPr/>
        <p:txBody>
          <a:bodyPr/>
          <a:lstStyle/>
          <a:p>
            <a:r>
              <a:rPr lang="en-US" altLang="en-US"/>
              <a:t>The minimum edit distance between two strings is the minimum number of editing operations</a:t>
            </a:r>
          </a:p>
          <a:p>
            <a:pPr lvl="1"/>
            <a:r>
              <a:rPr lang="en-US" altLang="en-US"/>
              <a:t>Insertion</a:t>
            </a:r>
          </a:p>
          <a:p>
            <a:pPr lvl="1"/>
            <a:r>
              <a:rPr lang="en-US" altLang="en-US"/>
              <a:t>Deletion</a:t>
            </a:r>
          </a:p>
          <a:p>
            <a:pPr lvl="1"/>
            <a:r>
              <a:rPr lang="en-US" altLang="en-US"/>
              <a:t>Substitution</a:t>
            </a:r>
          </a:p>
          <a:p>
            <a:r>
              <a:rPr lang="en-US" altLang="en-US"/>
              <a:t>Needed to transform one string into the other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715F2001-0F26-B3AE-F6DB-1FD211A9E2C6}"/>
              </a:ext>
            </a:extLst>
          </p:cNvPr>
          <p:cNvSpPr>
            <a:spLocks noGrp="1" noChangeArrowheads="1"/>
          </p:cNvSpPr>
          <p:nvPr>
            <p:ph type="title"/>
          </p:nvPr>
        </p:nvSpPr>
        <p:spPr/>
        <p:txBody>
          <a:bodyPr/>
          <a:lstStyle/>
          <a:p>
            <a:r>
              <a:rPr lang="en-US" altLang="en-US"/>
              <a:t>FST Review</a:t>
            </a:r>
          </a:p>
        </p:txBody>
      </p:sp>
      <p:sp>
        <p:nvSpPr>
          <p:cNvPr id="10243" name="Rectangle 3">
            <a:extLst>
              <a:ext uri="{FF2B5EF4-FFF2-40B4-BE49-F238E27FC236}">
                <a16:creationId xmlns:a16="http://schemas.microsoft.com/office/drawing/2014/main" id="{DA964C95-9EF8-2E82-468F-ADB49E3CC337}"/>
              </a:ext>
            </a:extLst>
          </p:cNvPr>
          <p:cNvSpPr>
            <a:spLocks noGrp="1" noChangeArrowheads="1"/>
          </p:cNvSpPr>
          <p:nvPr>
            <p:ph type="body" idx="1"/>
          </p:nvPr>
        </p:nvSpPr>
        <p:spPr/>
        <p:txBody>
          <a:bodyPr/>
          <a:lstStyle/>
          <a:p>
            <a:r>
              <a:rPr lang="en-US" altLang="en-US"/>
              <a:t>FSTs allow us to take an input and deliver a structure based on it</a:t>
            </a:r>
          </a:p>
          <a:p>
            <a:r>
              <a:rPr lang="en-US" altLang="en-US"/>
              <a:t>Or… take a structure and create a surface form</a:t>
            </a:r>
          </a:p>
          <a:p>
            <a:r>
              <a:rPr lang="en-US" altLang="en-US"/>
              <a:t>Or take a structure and create another structure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 to="" calcmode="lin" valueType="num">
                                      <p:cBhvr>
                                        <p:cTn id="7" dur="1" fill="hold"/>
                                        <p:tgtEl>
                                          <p:spTgt spid="10243">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 to="" calcmode="lin" valueType="num">
                                      <p:cBhvr>
                                        <p:cTn id="12" dur="1" fill="hold"/>
                                        <p:tgtEl>
                                          <p:spTgt spid="1024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7BC0328-580D-2272-7674-3D7110F7A3A7}"/>
              </a:ext>
            </a:extLst>
          </p:cNvPr>
          <p:cNvSpPr>
            <a:spLocks noGrp="1" noChangeArrowheads="1"/>
          </p:cNvSpPr>
          <p:nvPr>
            <p:ph type="title"/>
          </p:nvPr>
        </p:nvSpPr>
        <p:spPr/>
        <p:txBody>
          <a:bodyPr/>
          <a:lstStyle/>
          <a:p>
            <a:r>
              <a:rPr lang="en-US" altLang="en-US"/>
              <a:t>Minimum Edit Distance</a:t>
            </a:r>
          </a:p>
        </p:txBody>
      </p:sp>
      <p:sp>
        <p:nvSpPr>
          <p:cNvPr id="84995" name="Rectangle 3">
            <a:extLst>
              <a:ext uri="{FF2B5EF4-FFF2-40B4-BE49-F238E27FC236}">
                <a16:creationId xmlns:a16="http://schemas.microsoft.com/office/drawing/2014/main" id="{FDC90463-E976-42B4-541E-B61B8C44321B}"/>
              </a:ext>
            </a:extLst>
          </p:cNvPr>
          <p:cNvSpPr>
            <a:spLocks noGrp="1" noChangeArrowheads="1"/>
          </p:cNvSpPr>
          <p:nvPr>
            <p:ph type="body" idx="1"/>
          </p:nvPr>
        </p:nvSpPr>
        <p:spPr>
          <a:xfrm>
            <a:off x="762000" y="4648200"/>
            <a:ext cx="7924800" cy="2209800"/>
          </a:xfrm>
        </p:spPr>
        <p:txBody>
          <a:bodyPr/>
          <a:lstStyle/>
          <a:p>
            <a:pPr>
              <a:lnSpc>
                <a:spcPct val="90000"/>
              </a:lnSpc>
            </a:pPr>
            <a:r>
              <a:rPr lang="en-US" altLang="en-US"/>
              <a:t>If each operation has cost of 1</a:t>
            </a:r>
          </a:p>
          <a:p>
            <a:pPr>
              <a:lnSpc>
                <a:spcPct val="90000"/>
              </a:lnSpc>
            </a:pPr>
            <a:r>
              <a:rPr lang="en-US" altLang="en-US"/>
              <a:t>Distance between these is 5</a:t>
            </a:r>
          </a:p>
          <a:p>
            <a:pPr>
              <a:lnSpc>
                <a:spcPct val="90000"/>
              </a:lnSpc>
            </a:pPr>
            <a:r>
              <a:rPr lang="en-US" altLang="en-US"/>
              <a:t>If substitutions cost 2 (Levenshtein)</a:t>
            </a:r>
          </a:p>
          <a:p>
            <a:pPr>
              <a:lnSpc>
                <a:spcPct val="90000"/>
              </a:lnSpc>
            </a:pPr>
            <a:r>
              <a:rPr lang="en-US" altLang="en-US"/>
              <a:t>Distance between these is 8</a:t>
            </a:r>
          </a:p>
        </p:txBody>
      </p:sp>
      <p:pic>
        <p:nvPicPr>
          <p:cNvPr id="84996" name="Picture 4">
            <a:extLst>
              <a:ext uri="{FF2B5EF4-FFF2-40B4-BE49-F238E27FC236}">
                <a16:creationId xmlns:a16="http://schemas.microsoft.com/office/drawing/2014/main" id="{0BC3AC16-A6D2-374F-0115-2AB908E99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676400"/>
            <a:ext cx="5461000" cy="2860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A742E6BC-4742-115A-7683-21AC59B5E989}"/>
              </a:ext>
            </a:extLst>
          </p:cNvPr>
          <p:cNvSpPr>
            <a:spLocks noGrp="1" noChangeArrowheads="1"/>
          </p:cNvSpPr>
          <p:nvPr>
            <p:ph type="title"/>
          </p:nvPr>
        </p:nvSpPr>
        <p:spPr/>
        <p:txBody>
          <a:bodyPr/>
          <a:lstStyle/>
          <a:p>
            <a:r>
              <a:rPr lang="en-US" altLang="en-US"/>
              <a:t>Min Edit Example</a:t>
            </a:r>
          </a:p>
        </p:txBody>
      </p:sp>
      <p:pic>
        <p:nvPicPr>
          <p:cNvPr id="105477" name="Picture 5">
            <a:extLst>
              <a:ext uri="{FF2B5EF4-FFF2-40B4-BE49-F238E27FC236}">
                <a16:creationId xmlns:a16="http://schemas.microsoft.com/office/drawing/2014/main" id="{EDAD1530-8072-4A2B-CEEC-E88E4203D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9800"/>
            <a:ext cx="7747000" cy="3621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8285986B-7642-6EE9-5E0F-0C75D64D192A}"/>
              </a:ext>
            </a:extLst>
          </p:cNvPr>
          <p:cNvSpPr>
            <a:spLocks noGrp="1" noChangeArrowheads="1"/>
          </p:cNvSpPr>
          <p:nvPr>
            <p:ph type="title"/>
          </p:nvPr>
        </p:nvSpPr>
        <p:spPr/>
        <p:txBody>
          <a:bodyPr/>
          <a:lstStyle/>
          <a:p>
            <a:r>
              <a:rPr lang="en-US" altLang="en-US"/>
              <a:t>Min Edit As Search</a:t>
            </a:r>
          </a:p>
        </p:txBody>
      </p:sp>
      <p:sp>
        <p:nvSpPr>
          <p:cNvPr id="106499" name="Rectangle 3">
            <a:extLst>
              <a:ext uri="{FF2B5EF4-FFF2-40B4-BE49-F238E27FC236}">
                <a16:creationId xmlns:a16="http://schemas.microsoft.com/office/drawing/2014/main" id="{4BB4DB5E-67EA-A590-6D2D-A89F7E3D3A68}"/>
              </a:ext>
            </a:extLst>
          </p:cNvPr>
          <p:cNvSpPr>
            <a:spLocks noGrp="1" noChangeArrowheads="1"/>
          </p:cNvSpPr>
          <p:nvPr>
            <p:ph type="body" idx="1"/>
          </p:nvPr>
        </p:nvSpPr>
        <p:spPr>
          <a:xfrm>
            <a:off x="457200" y="1874838"/>
            <a:ext cx="8229600" cy="3916362"/>
          </a:xfrm>
        </p:spPr>
        <p:txBody>
          <a:bodyPr/>
          <a:lstStyle/>
          <a:p>
            <a:pPr>
              <a:lnSpc>
                <a:spcPct val="90000"/>
              </a:lnSpc>
            </a:pPr>
            <a:r>
              <a:rPr lang="en-US" altLang="en-US" sz="2800"/>
              <a:t>But that generates a huge search space</a:t>
            </a:r>
          </a:p>
          <a:p>
            <a:pPr lvl="1">
              <a:lnSpc>
                <a:spcPct val="90000"/>
              </a:lnSpc>
            </a:pPr>
            <a:r>
              <a:rPr lang="en-US" altLang="en-US" sz="2400"/>
              <a:t>Initial state is the word we’re transforming</a:t>
            </a:r>
          </a:p>
          <a:p>
            <a:pPr lvl="1">
              <a:lnSpc>
                <a:spcPct val="90000"/>
              </a:lnSpc>
            </a:pPr>
            <a:r>
              <a:rPr lang="en-US" altLang="en-US" sz="2400"/>
              <a:t>Operators are insert, delete, substitute</a:t>
            </a:r>
          </a:p>
          <a:p>
            <a:pPr lvl="1">
              <a:lnSpc>
                <a:spcPct val="90000"/>
              </a:lnSpc>
            </a:pPr>
            <a:r>
              <a:rPr lang="en-US" altLang="en-US" sz="2400"/>
              <a:t>Goal state is the word we’re trying to get to</a:t>
            </a:r>
          </a:p>
          <a:p>
            <a:pPr lvl="1">
              <a:lnSpc>
                <a:spcPct val="90000"/>
              </a:lnSpc>
            </a:pPr>
            <a:r>
              <a:rPr lang="en-US" altLang="en-US" sz="2400"/>
              <a:t>Path cost is what we’re trying to minimize</a:t>
            </a:r>
          </a:p>
          <a:p>
            <a:pPr>
              <a:lnSpc>
                <a:spcPct val="90000"/>
              </a:lnSpc>
            </a:pPr>
            <a:r>
              <a:rPr lang="en-US" altLang="en-US" sz="2800"/>
              <a:t>Navigating that space in a naïve backtracking fashion would be incredibly wasteful</a:t>
            </a:r>
          </a:p>
          <a:p>
            <a:pPr>
              <a:lnSpc>
                <a:spcPct val="90000"/>
              </a:lnSpc>
            </a:pPr>
            <a:r>
              <a:rPr lang="en-US" altLang="en-US" sz="2800"/>
              <a:t>Why?</a:t>
            </a:r>
          </a:p>
          <a:p>
            <a:pPr>
              <a:lnSpc>
                <a:spcPct val="90000"/>
              </a:lnSpc>
              <a:buFont typeface="Arial" panose="020B0604020202020204" pitchFamily="34" charset="0"/>
              <a:buNone/>
            </a:pPr>
            <a:endParaRPr lang="en-US" altLang="en-US" sz="2800"/>
          </a:p>
        </p:txBody>
      </p:sp>
      <p:sp>
        <p:nvSpPr>
          <p:cNvPr id="106500" name="Text Box 4">
            <a:extLst>
              <a:ext uri="{FF2B5EF4-FFF2-40B4-BE49-F238E27FC236}">
                <a16:creationId xmlns:a16="http://schemas.microsoft.com/office/drawing/2014/main" id="{649DA73C-A732-D5AD-15DA-92BDF491B223}"/>
              </a:ext>
            </a:extLst>
          </p:cNvPr>
          <p:cNvSpPr txBox="1">
            <a:spLocks noChangeArrowheads="1"/>
          </p:cNvSpPr>
          <p:nvPr/>
        </p:nvSpPr>
        <p:spPr bwMode="auto">
          <a:xfrm>
            <a:off x="2362200" y="4940300"/>
            <a:ext cx="5562600" cy="1917700"/>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en-US"/>
              <a:t>Lots of paths wind up at the same states. But there’s  no need to keep track of the them all.  We only care about the shortest path to each of those revisited states.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Effect transition="in" filter="slide(fromBottom)">
                                      <p:cBhvr>
                                        <p:cTn id="7" dur="500"/>
                                        <p:tgtEl>
                                          <p:spTgt spid="1065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D3C1A715-7898-884B-CA69-E5B4E7E8113B}"/>
              </a:ext>
            </a:extLst>
          </p:cNvPr>
          <p:cNvSpPr>
            <a:spLocks noGrp="1" noChangeArrowheads="1"/>
          </p:cNvSpPr>
          <p:nvPr>
            <p:ph type="title"/>
          </p:nvPr>
        </p:nvSpPr>
        <p:spPr/>
        <p:txBody>
          <a:bodyPr/>
          <a:lstStyle/>
          <a:p>
            <a:r>
              <a:rPr lang="en-US" altLang="en-US"/>
              <a:t>Min Edit Distance</a:t>
            </a:r>
          </a:p>
        </p:txBody>
      </p:sp>
      <p:pic>
        <p:nvPicPr>
          <p:cNvPr id="103428" name="Picture 4">
            <a:extLst>
              <a:ext uri="{FF2B5EF4-FFF2-40B4-BE49-F238E27FC236}">
                <a16:creationId xmlns:a16="http://schemas.microsoft.com/office/drawing/2014/main" id="{F16F983A-2164-2C74-71B5-C7769A6E72B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03288" y="2070100"/>
            <a:ext cx="7021512" cy="4330700"/>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FD886016-D093-989E-28B3-0B3A55F624D8}"/>
              </a:ext>
            </a:extLst>
          </p:cNvPr>
          <p:cNvSpPr>
            <a:spLocks noGrp="1" noChangeArrowheads="1"/>
          </p:cNvSpPr>
          <p:nvPr>
            <p:ph type="title"/>
          </p:nvPr>
        </p:nvSpPr>
        <p:spPr/>
        <p:txBody>
          <a:bodyPr/>
          <a:lstStyle/>
          <a:p>
            <a:r>
              <a:rPr lang="en-US" altLang="en-US"/>
              <a:t>Min Edit Example</a:t>
            </a:r>
          </a:p>
        </p:txBody>
      </p:sp>
      <p:pic>
        <p:nvPicPr>
          <p:cNvPr id="104456" name="Picture 8">
            <a:extLst>
              <a:ext uri="{FF2B5EF4-FFF2-40B4-BE49-F238E27FC236}">
                <a16:creationId xmlns:a16="http://schemas.microsoft.com/office/drawing/2014/main" id="{943D0ADC-384C-C2FA-2FA7-DEA27B31886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457200" y="2505075"/>
            <a:ext cx="8229600" cy="3263900"/>
          </a:xfr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EA133EE5-D198-09A4-6AEA-E95B19648172}"/>
              </a:ext>
            </a:extLst>
          </p:cNvPr>
          <p:cNvSpPr>
            <a:spLocks noGrp="1" noChangeArrowheads="1"/>
          </p:cNvSpPr>
          <p:nvPr>
            <p:ph type="title"/>
          </p:nvPr>
        </p:nvSpPr>
        <p:spPr/>
        <p:txBody>
          <a:bodyPr/>
          <a:lstStyle/>
          <a:p>
            <a:r>
              <a:rPr lang="en-US" altLang="en-US"/>
              <a:t>Summary</a:t>
            </a:r>
          </a:p>
        </p:txBody>
      </p:sp>
      <p:sp>
        <p:nvSpPr>
          <p:cNvPr id="97283" name="Rectangle 3">
            <a:extLst>
              <a:ext uri="{FF2B5EF4-FFF2-40B4-BE49-F238E27FC236}">
                <a16:creationId xmlns:a16="http://schemas.microsoft.com/office/drawing/2014/main" id="{54428BCD-7D00-661E-5008-DB83B719B664}"/>
              </a:ext>
            </a:extLst>
          </p:cNvPr>
          <p:cNvSpPr>
            <a:spLocks noGrp="1" noChangeArrowheads="1"/>
          </p:cNvSpPr>
          <p:nvPr>
            <p:ph type="body" idx="1"/>
          </p:nvPr>
        </p:nvSpPr>
        <p:spPr/>
        <p:txBody>
          <a:bodyPr/>
          <a:lstStyle/>
          <a:p>
            <a:r>
              <a:rPr lang="en-US" altLang="en-US"/>
              <a:t>Minimum Edit Distance</a:t>
            </a:r>
          </a:p>
          <a:p>
            <a:r>
              <a:rPr lang="en-US" altLang="en-US"/>
              <a:t>A “dynamic programming” algorithm</a:t>
            </a:r>
          </a:p>
          <a:p>
            <a:r>
              <a:rPr lang="en-US" altLang="en-US"/>
              <a:t>We will see a probabilistic version of this called “Viterbi”</a:t>
            </a:r>
          </a:p>
          <a:p>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2EF058E-CAC0-23B4-281E-E3F972BBE036}"/>
              </a:ext>
            </a:extLst>
          </p:cNvPr>
          <p:cNvSpPr>
            <a:spLocks noGrp="1" noChangeArrowheads="1"/>
          </p:cNvSpPr>
          <p:nvPr>
            <p:ph type="title"/>
          </p:nvPr>
        </p:nvSpPr>
        <p:spPr/>
        <p:txBody>
          <a:bodyPr/>
          <a:lstStyle/>
          <a:p>
            <a:r>
              <a:rPr lang="en-US" altLang="en-US"/>
              <a:t>Summary</a:t>
            </a:r>
          </a:p>
        </p:txBody>
      </p:sp>
      <p:sp>
        <p:nvSpPr>
          <p:cNvPr id="99331" name="Rectangle 3">
            <a:extLst>
              <a:ext uri="{FF2B5EF4-FFF2-40B4-BE49-F238E27FC236}">
                <a16:creationId xmlns:a16="http://schemas.microsoft.com/office/drawing/2014/main" id="{FF5B1BA6-A360-9461-1B64-D98C8C92705C}"/>
              </a:ext>
            </a:extLst>
          </p:cNvPr>
          <p:cNvSpPr>
            <a:spLocks noGrp="1" noChangeArrowheads="1"/>
          </p:cNvSpPr>
          <p:nvPr>
            <p:ph type="body" idx="1"/>
          </p:nvPr>
        </p:nvSpPr>
        <p:spPr/>
        <p:txBody>
          <a:bodyPr/>
          <a:lstStyle/>
          <a:p>
            <a:r>
              <a:rPr lang="en-US" altLang="en-US" sz="2800"/>
              <a:t>Finite State Automata</a:t>
            </a:r>
          </a:p>
          <a:p>
            <a:r>
              <a:rPr lang="en-US" altLang="en-US" sz="2800"/>
              <a:t>Deterministic Recognition of FSAs</a:t>
            </a:r>
          </a:p>
          <a:p>
            <a:r>
              <a:rPr lang="en-US" altLang="en-US" sz="2800"/>
              <a:t>Non-Determinism (NFSAs)</a:t>
            </a:r>
          </a:p>
          <a:p>
            <a:r>
              <a:rPr lang="en-US" altLang="en-US" sz="2800"/>
              <a:t>Recognition of NFSAs</a:t>
            </a:r>
          </a:p>
          <a:p>
            <a:r>
              <a:rPr lang="en-US" altLang="en-US" sz="2800"/>
              <a:t>FSAs, FSTs and Morphology</a:t>
            </a:r>
          </a:p>
          <a:p>
            <a:r>
              <a:rPr lang="en-US" altLang="en-US" sz="2800"/>
              <a:t>Very brief sketch: Tokenization</a:t>
            </a:r>
          </a:p>
          <a:p>
            <a:r>
              <a:rPr lang="en-US" altLang="en-US" sz="2800"/>
              <a:t>Minimum Edit Distance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7391C9E5-6028-ADEA-A9B5-95B2079256F6}"/>
              </a:ext>
            </a:extLst>
          </p:cNvPr>
          <p:cNvSpPr>
            <a:spLocks noGrp="1" noChangeArrowheads="1"/>
          </p:cNvSpPr>
          <p:nvPr>
            <p:ph type="title"/>
          </p:nvPr>
        </p:nvSpPr>
        <p:spPr/>
        <p:txBody>
          <a:bodyPr/>
          <a:lstStyle/>
          <a:p>
            <a:r>
              <a:rPr lang="en-US" altLang="en-US"/>
              <a:t>Next Time</a:t>
            </a:r>
          </a:p>
        </p:txBody>
      </p:sp>
      <p:sp>
        <p:nvSpPr>
          <p:cNvPr id="61443" name="Rectangle 3">
            <a:extLst>
              <a:ext uri="{FF2B5EF4-FFF2-40B4-BE49-F238E27FC236}">
                <a16:creationId xmlns:a16="http://schemas.microsoft.com/office/drawing/2014/main" id="{6846E99A-4037-5317-6C49-42B9DEE6C933}"/>
              </a:ext>
            </a:extLst>
          </p:cNvPr>
          <p:cNvSpPr>
            <a:spLocks noGrp="1" noChangeArrowheads="1"/>
          </p:cNvSpPr>
          <p:nvPr>
            <p:ph type="body" idx="1"/>
          </p:nvPr>
        </p:nvSpPr>
        <p:spPr>
          <a:xfrm>
            <a:off x="457200" y="1874838"/>
            <a:ext cx="8458200" cy="4525962"/>
          </a:xfrm>
        </p:spPr>
        <p:txBody>
          <a:bodyPr/>
          <a:lstStyle/>
          <a:p>
            <a:pPr>
              <a:buFont typeface="Arial" panose="020B0604020202020204" pitchFamily="34" charset="0"/>
              <a:buNone/>
            </a:pPr>
            <a:r>
              <a:rPr lang="en-US" altLang="en-US"/>
              <a:t>On to Chapter 4 (N-grams) for Thursday</a:t>
            </a:r>
          </a:p>
          <a:p>
            <a:pPr>
              <a:buFont typeface="Arial" panose="020B0604020202020204" pitchFamily="34" charset="0"/>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CB5C817-BFDB-9DE2-22B4-4AF2CF8CC25D}"/>
              </a:ext>
            </a:extLst>
          </p:cNvPr>
          <p:cNvSpPr>
            <a:spLocks noGrp="1" noChangeArrowheads="1"/>
          </p:cNvSpPr>
          <p:nvPr>
            <p:ph type="title"/>
          </p:nvPr>
        </p:nvSpPr>
        <p:spPr/>
        <p:txBody>
          <a:bodyPr/>
          <a:lstStyle/>
          <a:p>
            <a:r>
              <a:rPr lang="en-US" altLang="en-US"/>
              <a:t>FST Review</a:t>
            </a:r>
          </a:p>
        </p:txBody>
      </p:sp>
      <p:sp>
        <p:nvSpPr>
          <p:cNvPr id="12291" name="Rectangle 3">
            <a:extLst>
              <a:ext uri="{FF2B5EF4-FFF2-40B4-BE49-F238E27FC236}">
                <a16:creationId xmlns:a16="http://schemas.microsoft.com/office/drawing/2014/main" id="{8B4EF7E3-95C3-3B5D-25A9-058E03997C37}"/>
              </a:ext>
            </a:extLst>
          </p:cNvPr>
          <p:cNvSpPr>
            <a:spLocks noGrp="1" noChangeArrowheads="1"/>
          </p:cNvSpPr>
          <p:nvPr>
            <p:ph type="body" idx="1"/>
          </p:nvPr>
        </p:nvSpPr>
        <p:spPr/>
        <p:txBody>
          <a:bodyPr/>
          <a:lstStyle/>
          <a:p>
            <a:r>
              <a:rPr lang="en-US" altLang="en-US"/>
              <a:t>What does the transition table for an FSA consist of?</a:t>
            </a:r>
          </a:p>
          <a:p>
            <a:r>
              <a:rPr lang="en-US" altLang="en-US"/>
              <a:t>How does that change with an FST?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Effect transition="in" filter="blinds(horizontal)">
                                      <p:cBhvr>
                                        <p:cTn id="7" dur="500"/>
                                        <p:tgtEl>
                                          <p:spTgt spid="1229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1">
                                            <p:txEl>
                                              <p:pRg st="0" end="0"/>
                                            </p:txEl>
                                          </p:spTgt>
                                        </p:tgtEl>
                                        <p:attrNameLst>
                                          <p:attrName>style.visibility</p:attrName>
                                        </p:attrNameLst>
                                      </p:cBhvr>
                                      <p:to>
                                        <p:strVal val="visible"/>
                                      </p:to>
                                    </p:set>
                                    <p:animEffect transition="in" filter="blinds(horizontal)">
                                      <p:cBhvr>
                                        <p:cTn id="12" dur="500"/>
                                        <p:tgtEl>
                                          <p:spTgt spid="1229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291">
                                            <p:txEl>
                                              <p:pRg st="1" end="1"/>
                                            </p:txEl>
                                          </p:spTgt>
                                        </p:tgtEl>
                                        <p:attrNameLst>
                                          <p:attrName>style.visibility</p:attrName>
                                        </p:attrNameLst>
                                      </p:cBhvr>
                                      <p:to>
                                        <p:strVal val="visible"/>
                                      </p:to>
                                    </p:set>
                                    <p:animEffect transition="in" filter="blinds(horizontal)">
                                      <p:cBhvr>
                                        <p:cTn id="17" dur="500"/>
                                        <p:tgtEl>
                                          <p:spTgt spid="122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D8B8670-C71C-DF64-C798-FD5B1F77CBB3}"/>
              </a:ext>
            </a:extLst>
          </p:cNvPr>
          <p:cNvSpPr>
            <a:spLocks noGrp="1" noChangeArrowheads="1"/>
          </p:cNvSpPr>
          <p:nvPr>
            <p:ph type="title"/>
          </p:nvPr>
        </p:nvSpPr>
        <p:spPr/>
        <p:txBody>
          <a:bodyPr/>
          <a:lstStyle/>
          <a:p>
            <a:r>
              <a:rPr lang="en-US" altLang="en-US"/>
              <a:t>Review</a:t>
            </a:r>
          </a:p>
        </p:txBody>
      </p:sp>
      <p:sp>
        <p:nvSpPr>
          <p:cNvPr id="14339" name="Rectangle 3">
            <a:extLst>
              <a:ext uri="{FF2B5EF4-FFF2-40B4-BE49-F238E27FC236}">
                <a16:creationId xmlns:a16="http://schemas.microsoft.com/office/drawing/2014/main" id="{A7D3C956-D7C6-A3E3-21C5-CE28C494C5D4}"/>
              </a:ext>
            </a:extLst>
          </p:cNvPr>
          <p:cNvSpPr>
            <a:spLocks noGrp="1" noChangeArrowheads="1"/>
          </p:cNvSpPr>
          <p:nvPr>
            <p:ph type="body" idx="1"/>
          </p:nvPr>
        </p:nvSpPr>
        <p:spPr/>
        <p:txBody>
          <a:bodyPr/>
          <a:lstStyle/>
          <a:p>
            <a:r>
              <a:rPr lang="en-US" altLang="en-US"/>
              <a:t>In many applications it’s convenient to decompose the problem into a set of cascaded transducers where</a:t>
            </a:r>
          </a:p>
          <a:p>
            <a:pPr lvl="1"/>
            <a:r>
              <a:rPr lang="en-US" altLang="en-US">
                <a:solidFill>
                  <a:srgbClr val="A50021"/>
                </a:solidFill>
              </a:rPr>
              <a:t>The output of one feeds into the input of the next.</a:t>
            </a:r>
          </a:p>
          <a:p>
            <a:pPr lvl="1"/>
            <a:r>
              <a:rPr lang="en-US" altLang="en-US">
                <a:solidFill>
                  <a:srgbClr val="A50021"/>
                </a:solidFill>
              </a:rPr>
              <a:t>We’ll see this scheme again for deeper semantic processing.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 to="" calcmode="lin" valueType="num">
                                      <p:cBhvr>
                                        <p:cTn id="7" dur="1" fill="hold"/>
                                        <p:tgtEl>
                                          <p:spTgt spid="14339">
                                            <p:txEl>
                                              <p:pRg st="1" end="1"/>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 to="" calcmode="lin" valueType="num">
                                      <p:cBhvr>
                                        <p:cTn id="12" dur="1" fill="hold"/>
                                        <p:tgtEl>
                                          <p:spTgt spid="14339">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4CB0428F-0EA8-0EC2-6F66-B137591526D1}"/>
              </a:ext>
            </a:extLst>
          </p:cNvPr>
          <p:cNvSpPr>
            <a:spLocks noGrp="1" noChangeArrowheads="1"/>
          </p:cNvSpPr>
          <p:nvPr>
            <p:ph type="title"/>
          </p:nvPr>
        </p:nvSpPr>
        <p:spPr/>
        <p:txBody>
          <a:bodyPr/>
          <a:lstStyle/>
          <a:p>
            <a:r>
              <a:rPr lang="en-US" altLang="en-US"/>
              <a:t>English Spelling Changes</a:t>
            </a:r>
          </a:p>
        </p:txBody>
      </p:sp>
      <p:sp>
        <p:nvSpPr>
          <p:cNvPr id="16387" name="Rectangle 3">
            <a:extLst>
              <a:ext uri="{FF2B5EF4-FFF2-40B4-BE49-F238E27FC236}">
                <a16:creationId xmlns:a16="http://schemas.microsoft.com/office/drawing/2014/main" id="{4FDC64CE-A3E6-3458-349C-CAE3B1DA7A1C}"/>
              </a:ext>
            </a:extLst>
          </p:cNvPr>
          <p:cNvSpPr>
            <a:spLocks noGrp="1" noChangeArrowheads="1"/>
          </p:cNvSpPr>
          <p:nvPr>
            <p:ph type="body" sz="half" idx="2"/>
          </p:nvPr>
        </p:nvSpPr>
        <p:spPr>
          <a:xfrm>
            <a:off x="457200" y="4221163"/>
            <a:ext cx="8229600" cy="2179637"/>
          </a:xfrm>
        </p:spPr>
        <p:txBody>
          <a:bodyPr/>
          <a:lstStyle/>
          <a:p>
            <a:r>
              <a:rPr lang="en-US" altLang="en-US" sz="2800"/>
              <a:t>We use one machine to transduce between the lexical and the intermediate level, and another to handle the spelling changes to the surface tape </a:t>
            </a:r>
          </a:p>
        </p:txBody>
      </p:sp>
      <p:pic>
        <p:nvPicPr>
          <p:cNvPr id="16469" name="Picture 85">
            <a:extLst>
              <a:ext uri="{FF2B5EF4-FFF2-40B4-BE49-F238E27FC236}">
                <a16:creationId xmlns:a16="http://schemas.microsoft.com/office/drawing/2014/main" id="{92C28854-9655-754A-D2CE-8E5EC0CCB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6559550" cy="2195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38AE3FC-F91F-C6E8-0531-AAA6FB9A852F}"/>
              </a:ext>
            </a:extLst>
          </p:cNvPr>
          <p:cNvSpPr>
            <a:spLocks noGrp="1" noChangeArrowheads="1"/>
          </p:cNvSpPr>
          <p:nvPr>
            <p:ph type="title"/>
          </p:nvPr>
        </p:nvSpPr>
        <p:spPr/>
        <p:txBody>
          <a:bodyPr/>
          <a:lstStyle/>
          <a:p>
            <a:r>
              <a:rPr lang="en-US" altLang="en-US"/>
              <a:t>Overall Plan</a:t>
            </a:r>
          </a:p>
        </p:txBody>
      </p:sp>
      <p:pic>
        <p:nvPicPr>
          <p:cNvPr id="18713" name="Picture 281">
            <a:extLst>
              <a:ext uri="{FF2B5EF4-FFF2-40B4-BE49-F238E27FC236}">
                <a16:creationId xmlns:a16="http://schemas.microsoft.com/office/drawing/2014/main" id="{E59B8EBD-4DC9-FA37-E35D-6A5B0C3C8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05000"/>
            <a:ext cx="4818063" cy="4506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ADC56DB3-2805-E692-6A3C-88BDB20CCB8D}"/>
              </a:ext>
            </a:extLst>
          </p:cNvPr>
          <p:cNvSpPr>
            <a:spLocks noGrp="1" noChangeArrowheads="1"/>
          </p:cNvSpPr>
          <p:nvPr>
            <p:ph type="title"/>
          </p:nvPr>
        </p:nvSpPr>
        <p:spPr/>
        <p:txBody>
          <a:bodyPr/>
          <a:lstStyle/>
          <a:p>
            <a:r>
              <a:rPr lang="en-US" altLang="en-US"/>
              <a:t>Final Scheme</a:t>
            </a:r>
          </a:p>
        </p:txBody>
      </p:sp>
      <p:pic>
        <p:nvPicPr>
          <p:cNvPr id="21657" name="Picture 1177">
            <a:extLst>
              <a:ext uri="{FF2B5EF4-FFF2-40B4-BE49-F238E27FC236}">
                <a16:creationId xmlns:a16="http://schemas.microsoft.com/office/drawing/2014/main" id="{2BA15C0B-736A-CA3B-9FEE-5DF320996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819400"/>
            <a:ext cx="8839200" cy="253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4898768-9805-8BC5-35D9-6B301CE98846}"/>
              </a:ext>
            </a:extLst>
          </p:cNvPr>
          <p:cNvSpPr>
            <a:spLocks noGrp="1" noChangeArrowheads="1"/>
          </p:cNvSpPr>
          <p:nvPr>
            <p:ph type="title"/>
          </p:nvPr>
        </p:nvSpPr>
        <p:spPr/>
        <p:txBody>
          <a:bodyPr/>
          <a:lstStyle/>
          <a:p>
            <a:r>
              <a:rPr lang="en-US" altLang="en-US"/>
              <a:t>Composition</a:t>
            </a:r>
          </a:p>
        </p:txBody>
      </p:sp>
      <p:sp>
        <p:nvSpPr>
          <p:cNvPr id="25603" name="Rectangle 3">
            <a:extLst>
              <a:ext uri="{FF2B5EF4-FFF2-40B4-BE49-F238E27FC236}">
                <a16:creationId xmlns:a16="http://schemas.microsoft.com/office/drawing/2014/main" id="{28241EF7-4457-B827-0FA0-F031B2984332}"/>
              </a:ext>
            </a:extLst>
          </p:cNvPr>
          <p:cNvSpPr>
            <a:spLocks noGrp="1" noChangeArrowheads="1"/>
          </p:cNvSpPr>
          <p:nvPr>
            <p:ph type="body" idx="1"/>
          </p:nvPr>
        </p:nvSpPr>
        <p:spPr/>
        <p:txBody>
          <a:bodyPr/>
          <a:lstStyle/>
          <a:p>
            <a:pPr marL="533400" indent="-533400">
              <a:buFontTx/>
              <a:buAutoNum type="arabicPeriod"/>
            </a:pPr>
            <a:r>
              <a:rPr lang="en-US" altLang="en-US"/>
              <a:t>Create a set of new states that correspond to each pair of states from the original machines (</a:t>
            </a:r>
            <a:r>
              <a:rPr lang="en-US" altLang="en-US">
                <a:solidFill>
                  <a:schemeClr val="accent1"/>
                </a:solidFill>
              </a:rPr>
              <a:t>New states are called (x,y), where x is a state from M1, and y is a state from M2</a:t>
            </a:r>
            <a:r>
              <a:rPr lang="en-US" altLang="en-US"/>
              <a:t>)</a:t>
            </a:r>
          </a:p>
          <a:p>
            <a:pPr marL="533400" indent="-533400">
              <a:buFontTx/>
              <a:buAutoNum type="arabicPeriod"/>
            </a:pPr>
            <a:r>
              <a:rPr lang="en-US" altLang="en-US"/>
              <a:t>Create a new FST transition table for the new machine according to the following intuition…</a:t>
            </a:r>
          </a:p>
        </p:txBody>
      </p:sp>
    </p:spTree>
  </p:cSld>
  <p:clrMapOvr>
    <a:masterClrMapping/>
  </p:clrMapOvr>
</p:sld>
</file>

<file path=ppt/theme/theme1.xml><?xml version="1.0" encoding="utf-8"?>
<a:theme xmlns:a="http://schemas.openxmlformats.org/drawingml/2006/main" name="Lightbar">
  <a:themeElements>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fontScheme name="Lightbar">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Lightbar 1">
        <a:dk1>
          <a:srgbClr val="000000"/>
        </a:dk1>
        <a:lt1>
          <a:srgbClr val="B3D1F0"/>
        </a:lt1>
        <a:dk2>
          <a:srgbClr val="1822CD"/>
        </a:dk2>
        <a:lt2>
          <a:srgbClr val="000000"/>
        </a:lt2>
        <a:accent1>
          <a:srgbClr val="3568C7"/>
        </a:accent1>
        <a:accent2>
          <a:srgbClr val="F06157"/>
        </a:accent2>
        <a:accent3>
          <a:srgbClr val="D6E5F6"/>
        </a:accent3>
        <a:accent4>
          <a:srgbClr val="000000"/>
        </a:accent4>
        <a:accent5>
          <a:srgbClr val="AEB9E0"/>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2">
        <a:dk1>
          <a:srgbClr val="000000"/>
        </a:dk1>
        <a:lt1>
          <a:srgbClr val="DCD1EB"/>
        </a:lt1>
        <a:dk2>
          <a:srgbClr val="6C18B0"/>
        </a:dk2>
        <a:lt2>
          <a:srgbClr val="000000"/>
        </a:lt2>
        <a:accent1>
          <a:srgbClr val="9968CC"/>
        </a:accent1>
        <a:accent2>
          <a:srgbClr val="FFAF18"/>
        </a:accent2>
        <a:accent3>
          <a:srgbClr val="EBE5F3"/>
        </a:accent3>
        <a:accent4>
          <a:srgbClr val="000000"/>
        </a:accent4>
        <a:accent5>
          <a:srgbClr val="CAB9E2"/>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3">
        <a:dk1>
          <a:srgbClr val="000000"/>
        </a:dk1>
        <a:lt1>
          <a:srgbClr val="EECAE1"/>
        </a:lt1>
        <a:dk2>
          <a:srgbClr val="DC54AD"/>
        </a:dk2>
        <a:lt2>
          <a:srgbClr val="000000"/>
        </a:lt2>
        <a:accent1>
          <a:srgbClr val="DC359C"/>
        </a:accent1>
        <a:accent2>
          <a:srgbClr val="FFAF18"/>
        </a:accent2>
        <a:accent3>
          <a:srgbClr val="F5E1EE"/>
        </a:accent3>
        <a:accent4>
          <a:srgbClr val="000000"/>
        </a:accent4>
        <a:accent5>
          <a:srgbClr val="EBAECB"/>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4">
        <a:dk1>
          <a:srgbClr val="000000"/>
        </a:dk1>
        <a:lt1>
          <a:srgbClr val="D7E6C5"/>
        </a:lt1>
        <a:dk2>
          <a:srgbClr val="2F8B20"/>
        </a:dk2>
        <a:lt2>
          <a:srgbClr val="000000"/>
        </a:lt2>
        <a:accent1>
          <a:srgbClr val="7ABA05"/>
        </a:accent1>
        <a:accent2>
          <a:srgbClr val="FFAF18"/>
        </a:accent2>
        <a:accent3>
          <a:srgbClr val="E8F0DF"/>
        </a:accent3>
        <a:accent4>
          <a:srgbClr val="000000"/>
        </a:accent4>
        <a:accent5>
          <a:srgbClr val="BED9AA"/>
        </a:accent5>
        <a:accent6>
          <a:srgbClr val="E79E15"/>
        </a:accent6>
        <a:hlink>
          <a:srgbClr val="1822CD"/>
        </a:hlink>
        <a:folHlink>
          <a:srgbClr val="CCCCCC"/>
        </a:folHlink>
      </a:clrScheme>
      <a:clrMap bg1="lt1" tx1="dk1" bg2="lt2" tx2="dk2" accent1="accent1" accent2="accent2" accent3="accent3" accent4="accent4" accent5="accent5" accent6="accent6" hlink="hlink" folHlink="folHlink"/>
    </a:extraClrScheme>
    <a:extraClrScheme>
      <a:clrScheme name="Lightbar 5">
        <a:dk1>
          <a:srgbClr val="000000"/>
        </a:dk1>
        <a:lt1>
          <a:srgbClr val="F8D1A8"/>
        </a:lt1>
        <a:dk2>
          <a:srgbClr val="FF9218"/>
        </a:dk2>
        <a:lt2>
          <a:srgbClr val="000000"/>
        </a:lt2>
        <a:accent1>
          <a:srgbClr val="FFAF18"/>
        </a:accent1>
        <a:accent2>
          <a:srgbClr val="F06157"/>
        </a:accent2>
        <a:accent3>
          <a:srgbClr val="FBE5D1"/>
        </a:accent3>
        <a:accent4>
          <a:srgbClr val="000000"/>
        </a:accent4>
        <a:accent5>
          <a:srgbClr val="FFD4AB"/>
        </a:accent5>
        <a:accent6>
          <a:srgbClr val="D9574E"/>
        </a:accent6>
        <a:hlink>
          <a:srgbClr val="FF9218"/>
        </a:hlink>
        <a:folHlink>
          <a:srgbClr val="CCCCCC"/>
        </a:folHlink>
      </a:clrScheme>
      <a:clrMap bg1="lt1" tx1="dk1" bg2="lt2" tx2="dk2" accent1="accent1" accent2="accent2" accent3="accent3" accent4="accent4" accent5="accent5" accent6="accent6" hlink="hlink" folHlink="folHlink"/>
    </a:extraClrScheme>
    <a:extraClrScheme>
      <a:clrScheme name="Lightbar 6">
        <a:dk1>
          <a:srgbClr val="000000"/>
        </a:dk1>
        <a:lt1>
          <a:srgbClr val="CCCCCC"/>
        </a:lt1>
        <a:dk2>
          <a:srgbClr val="555555"/>
        </a:dk2>
        <a:lt2>
          <a:srgbClr val="000000"/>
        </a:lt2>
        <a:accent1>
          <a:srgbClr val="AAAAAA"/>
        </a:accent1>
        <a:accent2>
          <a:srgbClr val="888888"/>
        </a:accent2>
        <a:accent3>
          <a:srgbClr val="E2E2E2"/>
        </a:accent3>
        <a:accent4>
          <a:srgbClr val="000000"/>
        </a:accent4>
        <a:accent5>
          <a:srgbClr val="D2D2D2"/>
        </a:accent5>
        <a:accent6>
          <a:srgbClr val="7B7B7B"/>
        </a:accent6>
        <a:hlink>
          <a:srgbClr val="333333"/>
        </a:hlink>
        <a:folHlink>
          <a:srgbClr val="88888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2004:Templates:Presentations:Designs:Lightbar</Template>
  <TotalTime>737</TotalTime>
  <Words>1100</Words>
  <Application>Microsoft Office PowerPoint</Application>
  <PresentationFormat>On-screen Show (4:3)</PresentationFormat>
  <Paragraphs>195</Paragraphs>
  <Slides>37</Slides>
  <Notes>37</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Lightbar</vt:lpstr>
      <vt:lpstr>CSCI 5832 Natural Language Processing</vt:lpstr>
      <vt:lpstr>Today 1/29</vt:lpstr>
      <vt:lpstr>FST Review</vt:lpstr>
      <vt:lpstr>FST Review</vt:lpstr>
      <vt:lpstr>Review</vt:lpstr>
      <vt:lpstr>English Spelling Changes</vt:lpstr>
      <vt:lpstr>Overall Plan</vt:lpstr>
      <vt:lpstr>Final Scheme</vt:lpstr>
      <vt:lpstr>Composition</vt:lpstr>
      <vt:lpstr>Composition</vt:lpstr>
      <vt:lpstr>Composition</vt:lpstr>
      <vt:lpstr>Light Weight Morphology</vt:lpstr>
      <vt:lpstr>Stemming for Information Retrieval</vt:lpstr>
      <vt:lpstr>Porter</vt:lpstr>
      <vt:lpstr>Porter Example</vt:lpstr>
      <vt:lpstr>Porter</vt:lpstr>
      <vt:lpstr>Next HW</vt:lpstr>
      <vt:lpstr>Readings/Quiz</vt:lpstr>
      <vt:lpstr>Segmentation</vt:lpstr>
      <vt:lpstr>Segmentation</vt:lpstr>
      <vt:lpstr>Can’t Just Segment on Punctuation</vt:lpstr>
      <vt:lpstr>Sentence Segmentation</vt:lpstr>
      <vt:lpstr>Word Segmentation in Chinese</vt:lpstr>
      <vt:lpstr>Maximum Matching Word Segmentation</vt:lpstr>
      <vt:lpstr>English example (Palmer 00)</vt:lpstr>
      <vt:lpstr>Spelling Correction and Edit Distance</vt:lpstr>
      <vt:lpstr>Non-Word Error Detection</vt:lpstr>
      <vt:lpstr>Isolated Word Error Correction</vt:lpstr>
      <vt:lpstr>Edit Distance</vt:lpstr>
      <vt:lpstr>Minimum Edit Distance</vt:lpstr>
      <vt:lpstr>Min Edit Example</vt:lpstr>
      <vt:lpstr>Min Edit As Search</vt:lpstr>
      <vt:lpstr>Min Edit Distance</vt:lpstr>
      <vt:lpstr>Min Edit Example</vt:lpstr>
      <vt:lpstr>Summary</vt:lpstr>
      <vt:lpstr>Summary</vt:lpstr>
      <vt:lpstr>Next Time</vt:lpstr>
    </vt:vector>
  </TitlesOfParts>
  <Company>University of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5832 Natural Language Processing</dc:title>
  <dc:creator>James Martin</dc:creator>
  <cp:lastModifiedBy>James Martin</cp:lastModifiedBy>
  <cp:revision>14</cp:revision>
  <dcterms:created xsi:type="dcterms:W3CDTF">2008-01-29T04:56:27Z</dcterms:created>
  <dcterms:modified xsi:type="dcterms:W3CDTF">2025-07-24T06:42:24Z</dcterms:modified>
</cp:coreProperties>
</file>