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0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67487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600D42-2950-4C7E-BF11-91A21A88B900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A1246DF-CD11-461B-9000-87D6C9AF53AA}">
      <dgm:prSet/>
      <dgm:spPr/>
      <dgm:t>
        <a:bodyPr/>
        <a:lstStyle/>
        <a:p>
          <a:r>
            <a:rPr lang="en-IN" b="1"/>
            <a:t>Screens included for a user app</a:t>
          </a:r>
          <a:endParaRPr lang="en-US"/>
        </a:p>
      </dgm:t>
    </dgm:pt>
    <dgm:pt modelId="{91C6924C-32F3-4CC8-9B7B-FAF980DFC243}" type="parTrans" cxnId="{D159595A-CF44-4AEA-ADD9-9A8A42F6B791}">
      <dgm:prSet/>
      <dgm:spPr/>
      <dgm:t>
        <a:bodyPr/>
        <a:lstStyle/>
        <a:p>
          <a:endParaRPr lang="en-US"/>
        </a:p>
      </dgm:t>
    </dgm:pt>
    <dgm:pt modelId="{F7BA9BCD-7EE0-46D3-818E-2FF41BA5855E}" type="sibTrans" cxnId="{D159595A-CF44-4AEA-ADD9-9A8A42F6B791}">
      <dgm:prSet/>
      <dgm:spPr/>
      <dgm:t>
        <a:bodyPr/>
        <a:lstStyle/>
        <a:p>
          <a:endParaRPr lang="en-US"/>
        </a:p>
      </dgm:t>
    </dgm:pt>
    <dgm:pt modelId="{F46258A7-531E-4119-A1E0-C9E7E7B84B92}">
      <dgm:prSet/>
      <dgm:spPr/>
      <dgm:t>
        <a:bodyPr/>
        <a:lstStyle/>
        <a:p>
          <a:r>
            <a:rPr lang="en-IN"/>
            <a:t>Main page</a:t>
          </a:r>
          <a:endParaRPr lang="en-US"/>
        </a:p>
      </dgm:t>
    </dgm:pt>
    <dgm:pt modelId="{88E03C69-8CC2-4436-95B8-6BA0FCD560A4}" type="parTrans" cxnId="{28EBB10A-3E7C-4706-A7CA-071AB18D5D60}">
      <dgm:prSet/>
      <dgm:spPr/>
      <dgm:t>
        <a:bodyPr/>
        <a:lstStyle/>
        <a:p>
          <a:endParaRPr lang="en-US"/>
        </a:p>
      </dgm:t>
    </dgm:pt>
    <dgm:pt modelId="{A841DBBB-0613-49E3-9337-4D87106BD029}" type="sibTrans" cxnId="{28EBB10A-3E7C-4706-A7CA-071AB18D5D60}">
      <dgm:prSet/>
      <dgm:spPr/>
      <dgm:t>
        <a:bodyPr/>
        <a:lstStyle/>
        <a:p>
          <a:endParaRPr lang="en-US"/>
        </a:p>
      </dgm:t>
    </dgm:pt>
    <dgm:pt modelId="{33B79E7F-B54E-4A25-91A4-ED7ECC5E4A7A}">
      <dgm:prSet/>
      <dgm:spPr/>
      <dgm:t>
        <a:bodyPr/>
        <a:lstStyle/>
        <a:p>
          <a:r>
            <a:rPr lang="en-IN"/>
            <a:t>Registration page</a:t>
          </a:r>
          <a:endParaRPr lang="en-US"/>
        </a:p>
      </dgm:t>
    </dgm:pt>
    <dgm:pt modelId="{38D81C26-6E80-470E-B877-4C11C3A6FD67}" type="parTrans" cxnId="{05AD9149-4914-4958-8478-4515D4C9AD62}">
      <dgm:prSet/>
      <dgm:spPr/>
      <dgm:t>
        <a:bodyPr/>
        <a:lstStyle/>
        <a:p>
          <a:endParaRPr lang="en-US"/>
        </a:p>
      </dgm:t>
    </dgm:pt>
    <dgm:pt modelId="{8FC622C0-5631-48BB-9AA4-6AE66A64CD5F}" type="sibTrans" cxnId="{05AD9149-4914-4958-8478-4515D4C9AD62}">
      <dgm:prSet/>
      <dgm:spPr/>
      <dgm:t>
        <a:bodyPr/>
        <a:lstStyle/>
        <a:p>
          <a:endParaRPr lang="en-US"/>
        </a:p>
      </dgm:t>
    </dgm:pt>
    <dgm:pt modelId="{BC3BACDD-A011-497B-BE5F-74CA8C4C6A2D}">
      <dgm:prSet/>
      <dgm:spPr/>
      <dgm:t>
        <a:bodyPr/>
        <a:lstStyle/>
        <a:p>
          <a:r>
            <a:rPr lang="en-IN"/>
            <a:t>Login page</a:t>
          </a:r>
          <a:endParaRPr lang="en-US"/>
        </a:p>
      </dgm:t>
    </dgm:pt>
    <dgm:pt modelId="{3538ED93-262F-4ED9-B8C4-FADCC2AFD2AE}" type="parTrans" cxnId="{0FD18BDE-3492-41F4-BBE7-EBE4A1E503E2}">
      <dgm:prSet/>
      <dgm:spPr/>
      <dgm:t>
        <a:bodyPr/>
        <a:lstStyle/>
        <a:p>
          <a:endParaRPr lang="en-US"/>
        </a:p>
      </dgm:t>
    </dgm:pt>
    <dgm:pt modelId="{4641CD19-78CE-4E41-A7C7-C3E4BF5D33E2}" type="sibTrans" cxnId="{0FD18BDE-3492-41F4-BBE7-EBE4A1E503E2}">
      <dgm:prSet/>
      <dgm:spPr/>
      <dgm:t>
        <a:bodyPr/>
        <a:lstStyle/>
        <a:p>
          <a:endParaRPr lang="en-US"/>
        </a:p>
      </dgm:t>
    </dgm:pt>
    <dgm:pt modelId="{29EEBC75-08A5-43FC-A2C9-38A5674E75FE}">
      <dgm:prSet/>
      <dgm:spPr/>
      <dgm:t>
        <a:bodyPr/>
        <a:lstStyle/>
        <a:p>
          <a:r>
            <a:rPr lang="en-IN"/>
            <a:t>Food wastage report page</a:t>
          </a:r>
          <a:endParaRPr lang="en-US"/>
        </a:p>
      </dgm:t>
    </dgm:pt>
    <dgm:pt modelId="{691A612C-B1A8-480B-B6E1-658216D0FC3F}" type="parTrans" cxnId="{E1FD7ED5-3ADB-43A7-BE68-DA18A93D51A6}">
      <dgm:prSet/>
      <dgm:spPr/>
      <dgm:t>
        <a:bodyPr/>
        <a:lstStyle/>
        <a:p>
          <a:endParaRPr lang="en-US"/>
        </a:p>
      </dgm:t>
    </dgm:pt>
    <dgm:pt modelId="{E11667A7-4B61-4FCD-BAB9-24CC731CC7C9}" type="sibTrans" cxnId="{E1FD7ED5-3ADB-43A7-BE68-DA18A93D51A6}">
      <dgm:prSet/>
      <dgm:spPr/>
      <dgm:t>
        <a:bodyPr/>
        <a:lstStyle/>
        <a:p>
          <a:endParaRPr lang="en-US"/>
        </a:p>
      </dgm:t>
    </dgm:pt>
    <dgm:pt modelId="{935A511A-DA77-45C3-A2FA-3EF972B5A6F6}">
      <dgm:prSet/>
      <dgm:spPr/>
      <dgm:t>
        <a:bodyPr/>
        <a:lstStyle/>
        <a:p>
          <a:r>
            <a:rPr lang="en-IN"/>
            <a:t>Requests page</a:t>
          </a:r>
          <a:endParaRPr lang="en-US"/>
        </a:p>
      </dgm:t>
    </dgm:pt>
    <dgm:pt modelId="{3761B90D-E4BB-4C85-865B-6EC8FA51AEEC}" type="parTrans" cxnId="{4F44A6DB-CA84-4688-98D6-92797886C582}">
      <dgm:prSet/>
      <dgm:spPr/>
      <dgm:t>
        <a:bodyPr/>
        <a:lstStyle/>
        <a:p>
          <a:endParaRPr lang="en-US"/>
        </a:p>
      </dgm:t>
    </dgm:pt>
    <dgm:pt modelId="{A970B8CA-3AD8-435D-81E1-A4719990054F}" type="sibTrans" cxnId="{4F44A6DB-CA84-4688-98D6-92797886C582}">
      <dgm:prSet/>
      <dgm:spPr/>
      <dgm:t>
        <a:bodyPr/>
        <a:lstStyle/>
        <a:p>
          <a:endParaRPr lang="en-US"/>
        </a:p>
      </dgm:t>
    </dgm:pt>
    <dgm:pt modelId="{22D6D63E-D6AE-46EF-9C18-150556A5D1D3}">
      <dgm:prSet/>
      <dgm:spPr/>
      <dgm:t>
        <a:bodyPr/>
        <a:lstStyle/>
        <a:p>
          <a:r>
            <a:rPr lang="en-IN" b="1" dirty="0"/>
            <a:t>Screens included </a:t>
          </a:r>
          <a:r>
            <a:rPr lang="en-IN" b="1"/>
            <a:t>for admin</a:t>
          </a:r>
          <a:endParaRPr lang="en-US" dirty="0"/>
        </a:p>
      </dgm:t>
    </dgm:pt>
    <dgm:pt modelId="{0567404C-D559-480E-994C-D1F8A0A2BCBA}" type="parTrans" cxnId="{6BCBAE3D-146D-4AE0-AEB7-14906DF6FE83}">
      <dgm:prSet/>
      <dgm:spPr/>
      <dgm:t>
        <a:bodyPr/>
        <a:lstStyle/>
        <a:p>
          <a:endParaRPr lang="en-US"/>
        </a:p>
      </dgm:t>
    </dgm:pt>
    <dgm:pt modelId="{1427076B-53D6-4D8D-B928-59227ED35024}" type="sibTrans" cxnId="{6BCBAE3D-146D-4AE0-AEB7-14906DF6FE83}">
      <dgm:prSet/>
      <dgm:spPr/>
      <dgm:t>
        <a:bodyPr/>
        <a:lstStyle/>
        <a:p>
          <a:endParaRPr lang="en-US"/>
        </a:p>
      </dgm:t>
    </dgm:pt>
    <dgm:pt modelId="{8EC16473-6C4A-499D-828F-1A69F972A29D}">
      <dgm:prSet/>
      <dgm:spPr/>
      <dgm:t>
        <a:bodyPr/>
        <a:lstStyle/>
        <a:p>
          <a:r>
            <a:rPr lang="en-IN"/>
            <a:t>Login page</a:t>
          </a:r>
          <a:endParaRPr lang="en-US"/>
        </a:p>
      </dgm:t>
    </dgm:pt>
    <dgm:pt modelId="{D4B81758-D85A-4981-8E29-724B8FF06FBF}" type="parTrans" cxnId="{44D0D595-D0FB-4D0A-AEA7-923302A1FBFC}">
      <dgm:prSet/>
      <dgm:spPr/>
      <dgm:t>
        <a:bodyPr/>
        <a:lstStyle/>
        <a:p>
          <a:endParaRPr lang="en-US"/>
        </a:p>
      </dgm:t>
    </dgm:pt>
    <dgm:pt modelId="{3B18AEF1-BD56-4693-A381-3722049D8B24}" type="sibTrans" cxnId="{44D0D595-D0FB-4D0A-AEA7-923302A1FBFC}">
      <dgm:prSet/>
      <dgm:spPr/>
      <dgm:t>
        <a:bodyPr/>
        <a:lstStyle/>
        <a:p>
          <a:endParaRPr lang="en-US"/>
        </a:p>
      </dgm:t>
    </dgm:pt>
    <dgm:pt modelId="{E01C4F30-28CC-4B81-9FB2-7DCA85A24608}">
      <dgm:prSet/>
      <dgm:spPr/>
      <dgm:t>
        <a:bodyPr/>
        <a:lstStyle/>
        <a:p>
          <a:r>
            <a:rPr lang="en-IN"/>
            <a:t>Request page</a:t>
          </a:r>
          <a:endParaRPr lang="en-US"/>
        </a:p>
      </dgm:t>
    </dgm:pt>
    <dgm:pt modelId="{989741A0-969B-4935-80A0-93E5DE206316}" type="parTrans" cxnId="{4FD2505B-FCBD-4995-BE0E-BFB2623C4113}">
      <dgm:prSet/>
      <dgm:spPr/>
      <dgm:t>
        <a:bodyPr/>
        <a:lstStyle/>
        <a:p>
          <a:endParaRPr lang="en-US"/>
        </a:p>
      </dgm:t>
    </dgm:pt>
    <dgm:pt modelId="{28F01F4B-B53B-4517-AB19-AB59E24D6767}" type="sibTrans" cxnId="{4FD2505B-FCBD-4995-BE0E-BFB2623C4113}">
      <dgm:prSet/>
      <dgm:spPr/>
      <dgm:t>
        <a:bodyPr/>
        <a:lstStyle/>
        <a:p>
          <a:endParaRPr lang="en-US"/>
        </a:p>
      </dgm:t>
    </dgm:pt>
    <dgm:pt modelId="{C8B6F90F-33D3-4C81-9874-DA58DD00C247}" type="pres">
      <dgm:prSet presAssocID="{66600D42-2950-4C7E-BF11-91A21A88B900}" presName="vert0" presStyleCnt="0">
        <dgm:presLayoutVars>
          <dgm:dir/>
          <dgm:animOne val="branch"/>
          <dgm:animLvl val="lvl"/>
        </dgm:presLayoutVars>
      </dgm:prSet>
      <dgm:spPr/>
    </dgm:pt>
    <dgm:pt modelId="{20A29EEB-9DAD-4CAC-99AD-51FF46146CF9}" type="pres">
      <dgm:prSet presAssocID="{5A1246DF-CD11-461B-9000-87D6C9AF53AA}" presName="thickLine" presStyleLbl="alignNode1" presStyleIdx="0" presStyleCnt="9"/>
      <dgm:spPr/>
    </dgm:pt>
    <dgm:pt modelId="{C996FE5F-ADF3-44AF-9DC9-F8AE547EA535}" type="pres">
      <dgm:prSet presAssocID="{5A1246DF-CD11-461B-9000-87D6C9AF53AA}" presName="horz1" presStyleCnt="0"/>
      <dgm:spPr/>
    </dgm:pt>
    <dgm:pt modelId="{457EB570-19BA-4DE2-B348-A69F1C997006}" type="pres">
      <dgm:prSet presAssocID="{5A1246DF-CD11-461B-9000-87D6C9AF53AA}" presName="tx1" presStyleLbl="revTx" presStyleIdx="0" presStyleCnt="9"/>
      <dgm:spPr/>
    </dgm:pt>
    <dgm:pt modelId="{A2606727-D712-4E5C-B313-915923FB7F1A}" type="pres">
      <dgm:prSet presAssocID="{5A1246DF-CD11-461B-9000-87D6C9AF53AA}" presName="vert1" presStyleCnt="0"/>
      <dgm:spPr/>
    </dgm:pt>
    <dgm:pt modelId="{D4DD0945-5302-4881-AEF0-3789DD2FC16C}" type="pres">
      <dgm:prSet presAssocID="{F46258A7-531E-4119-A1E0-C9E7E7B84B92}" presName="thickLine" presStyleLbl="alignNode1" presStyleIdx="1" presStyleCnt="9"/>
      <dgm:spPr/>
    </dgm:pt>
    <dgm:pt modelId="{246B460B-4B57-4DEA-88EC-954EEAEEF107}" type="pres">
      <dgm:prSet presAssocID="{F46258A7-531E-4119-A1E0-C9E7E7B84B92}" presName="horz1" presStyleCnt="0"/>
      <dgm:spPr/>
    </dgm:pt>
    <dgm:pt modelId="{D0A6C1FC-2323-4886-81D4-C197729B3A19}" type="pres">
      <dgm:prSet presAssocID="{F46258A7-531E-4119-A1E0-C9E7E7B84B92}" presName="tx1" presStyleLbl="revTx" presStyleIdx="1" presStyleCnt="9"/>
      <dgm:spPr/>
    </dgm:pt>
    <dgm:pt modelId="{3C4481EB-AE95-48D6-9F9E-C09149FDC005}" type="pres">
      <dgm:prSet presAssocID="{F46258A7-531E-4119-A1E0-C9E7E7B84B92}" presName="vert1" presStyleCnt="0"/>
      <dgm:spPr/>
    </dgm:pt>
    <dgm:pt modelId="{BDB4B273-FF19-423A-A418-DE17B34D99FD}" type="pres">
      <dgm:prSet presAssocID="{33B79E7F-B54E-4A25-91A4-ED7ECC5E4A7A}" presName="thickLine" presStyleLbl="alignNode1" presStyleIdx="2" presStyleCnt="9"/>
      <dgm:spPr/>
    </dgm:pt>
    <dgm:pt modelId="{CC07E441-C277-44BE-9F8E-A7BADB5082FD}" type="pres">
      <dgm:prSet presAssocID="{33B79E7F-B54E-4A25-91A4-ED7ECC5E4A7A}" presName="horz1" presStyleCnt="0"/>
      <dgm:spPr/>
    </dgm:pt>
    <dgm:pt modelId="{F57A4236-ED9C-4120-BDB2-4B1E4B3D9537}" type="pres">
      <dgm:prSet presAssocID="{33B79E7F-B54E-4A25-91A4-ED7ECC5E4A7A}" presName="tx1" presStyleLbl="revTx" presStyleIdx="2" presStyleCnt="9"/>
      <dgm:spPr/>
    </dgm:pt>
    <dgm:pt modelId="{7800B77B-1832-4BBA-8495-AA27538A79AE}" type="pres">
      <dgm:prSet presAssocID="{33B79E7F-B54E-4A25-91A4-ED7ECC5E4A7A}" presName="vert1" presStyleCnt="0"/>
      <dgm:spPr/>
    </dgm:pt>
    <dgm:pt modelId="{045A9A50-2FF3-441D-A891-38CB003BA70C}" type="pres">
      <dgm:prSet presAssocID="{BC3BACDD-A011-497B-BE5F-74CA8C4C6A2D}" presName="thickLine" presStyleLbl="alignNode1" presStyleIdx="3" presStyleCnt="9"/>
      <dgm:spPr/>
    </dgm:pt>
    <dgm:pt modelId="{3FAEE27F-C6A5-45C8-AFFA-058C21E6E19E}" type="pres">
      <dgm:prSet presAssocID="{BC3BACDD-A011-497B-BE5F-74CA8C4C6A2D}" presName="horz1" presStyleCnt="0"/>
      <dgm:spPr/>
    </dgm:pt>
    <dgm:pt modelId="{86ED9B8D-2B1C-46C6-9814-AA6968367237}" type="pres">
      <dgm:prSet presAssocID="{BC3BACDD-A011-497B-BE5F-74CA8C4C6A2D}" presName="tx1" presStyleLbl="revTx" presStyleIdx="3" presStyleCnt="9"/>
      <dgm:spPr/>
    </dgm:pt>
    <dgm:pt modelId="{5E028EC8-A0C3-43E1-ADCE-2AF5381976E4}" type="pres">
      <dgm:prSet presAssocID="{BC3BACDD-A011-497B-BE5F-74CA8C4C6A2D}" presName="vert1" presStyleCnt="0"/>
      <dgm:spPr/>
    </dgm:pt>
    <dgm:pt modelId="{E11D4697-5059-4CAC-AA70-D3A83F1D5A47}" type="pres">
      <dgm:prSet presAssocID="{29EEBC75-08A5-43FC-A2C9-38A5674E75FE}" presName="thickLine" presStyleLbl="alignNode1" presStyleIdx="4" presStyleCnt="9"/>
      <dgm:spPr/>
    </dgm:pt>
    <dgm:pt modelId="{C6ED8833-A254-48F1-A5AD-65B3F29DB716}" type="pres">
      <dgm:prSet presAssocID="{29EEBC75-08A5-43FC-A2C9-38A5674E75FE}" presName="horz1" presStyleCnt="0"/>
      <dgm:spPr/>
    </dgm:pt>
    <dgm:pt modelId="{9C18DB5A-C195-4A10-9CCC-94D3DB3BA309}" type="pres">
      <dgm:prSet presAssocID="{29EEBC75-08A5-43FC-A2C9-38A5674E75FE}" presName="tx1" presStyleLbl="revTx" presStyleIdx="4" presStyleCnt="9"/>
      <dgm:spPr/>
    </dgm:pt>
    <dgm:pt modelId="{6DD4A882-FC15-4E98-9F75-45628F6297E7}" type="pres">
      <dgm:prSet presAssocID="{29EEBC75-08A5-43FC-A2C9-38A5674E75FE}" presName="vert1" presStyleCnt="0"/>
      <dgm:spPr/>
    </dgm:pt>
    <dgm:pt modelId="{C341EDD0-C5D1-4619-9BE6-EAFA5CFB3449}" type="pres">
      <dgm:prSet presAssocID="{935A511A-DA77-45C3-A2FA-3EF972B5A6F6}" presName="thickLine" presStyleLbl="alignNode1" presStyleIdx="5" presStyleCnt="9"/>
      <dgm:spPr/>
    </dgm:pt>
    <dgm:pt modelId="{8B38010B-D7A9-479C-8ECD-398D6435E0B7}" type="pres">
      <dgm:prSet presAssocID="{935A511A-DA77-45C3-A2FA-3EF972B5A6F6}" presName="horz1" presStyleCnt="0"/>
      <dgm:spPr/>
    </dgm:pt>
    <dgm:pt modelId="{D65A30B6-18A8-4D3A-81D0-4824ED64C082}" type="pres">
      <dgm:prSet presAssocID="{935A511A-DA77-45C3-A2FA-3EF972B5A6F6}" presName="tx1" presStyleLbl="revTx" presStyleIdx="5" presStyleCnt="9"/>
      <dgm:spPr/>
    </dgm:pt>
    <dgm:pt modelId="{44C0FE08-8D1A-42B2-BB93-ADFBF4813CC0}" type="pres">
      <dgm:prSet presAssocID="{935A511A-DA77-45C3-A2FA-3EF972B5A6F6}" presName="vert1" presStyleCnt="0"/>
      <dgm:spPr/>
    </dgm:pt>
    <dgm:pt modelId="{50ED2A0B-7215-44AB-9BD3-45EDE7AE3E34}" type="pres">
      <dgm:prSet presAssocID="{22D6D63E-D6AE-46EF-9C18-150556A5D1D3}" presName="thickLine" presStyleLbl="alignNode1" presStyleIdx="6" presStyleCnt="9"/>
      <dgm:spPr/>
    </dgm:pt>
    <dgm:pt modelId="{B5955A5D-23D3-4B70-84BD-8AF25375A1E6}" type="pres">
      <dgm:prSet presAssocID="{22D6D63E-D6AE-46EF-9C18-150556A5D1D3}" presName="horz1" presStyleCnt="0"/>
      <dgm:spPr/>
    </dgm:pt>
    <dgm:pt modelId="{11E50BDC-49F6-4E87-8F68-46609100F2FB}" type="pres">
      <dgm:prSet presAssocID="{22D6D63E-D6AE-46EF-9C18-150556A5D1D3}" presName="tx1" presStyleLbl="revTx" presStyleIdx="6" presStyleCnt="9"/>
      <dgm:spPr/>
    </dgm:pt>
    <dgm:pt modelId="{77C37F8F-7E85-405D-8CFE-31A80D94041F}" type="pres">
      <dgm:prSet presAssocID="{22D6D63E-D6AE-46EF-9C18-150556A5D1D3}" presName="vert1" presStyleCnt="0"/>
      <dgm:spPr/>
    </dgm:pt>
    <dgm:pt modelId="{45C9B387-D7BA-4D18-A44D-96BB5E17D170}" type="pres">
      <dgm:prSet presAssocID="{8EC16473-6C4A-499D-828F-1A69F972A29D}" presName="thickLine" presStyleLbl="alignNode1" presStyleIdx="7" presStyleCnt="9"/>
      <dgm:spPr/>
    </dgm:pt>
    <dgm:pt modelId="{8A37A177-D153-4558-AFAB-15203712317E}" type="pres">
      <dgm:prSet presAssocID="{8EC16473-6C4A-499D-828F-1A69F972A29D}" presName="horz1" presStyleCnt="0"/>
      <dgm:spPr/>
    </dgm:pt>
    <dgm:pt modelId="{C81A017E-BDA0-45F8-ABF4-0F839A5A8495}" type="pres">
      <dgm:prSet presAssocID="{8EC16473-6C4A-499D-828F-1A69F972A29D}" presName="tx1" presStyleLbl="revTx" presStyleIdx="7" presStyleCnt="9"/>
      <dgm:spPr/>
    </dgm:pt>
    <dgm:pt modelId="{00552503-5FB9-49EA-82C9-C1036A10513C}" type="pres">
      <dgm:prSet presAssocID="{8EC16473-6C4A-499D-828F-1A69F972A29D}" presName="vert1" presStyleCnt="0"/>
      <dgm:spPr/>
    </dgm:pt>
    <dgm:pt modelId="{73FD5236-4C82-48DB-817F-F50229F0AD0E}" type="pres">
      <dgm:prSet presAssocID="{E01C4F30-28CC-4B81-9FB2-7DCA85A24608}" presName="thickLine" presStyleLbl="alignNode1" presStyleIdx="8" presStyleCnt="9"/>
      <dgm:spPr/>
    </dgm:pt>
    <dgm:pt modelId="{9855DD90-B1C3-4B19-958E-3BC84DA0E4F1}" type="pres">
      <dgm:prSet presAssocID="{E01C4F30-28CC-4B81-9FB2-7DCA85A24608}" presName="horz1" presStyleCnt="0"/>
      <dgm:spPr/>
    </dgm:pt>
    <dgm:pt modelId="{34CB9F90-E07A-4301-A3E6-A3C65D2411ED}" type="pres">
      <dgm:prSet presAssocID="{E01C4F30-28CC-4B81-9FB2-7DCA85A24608}" presName="tx1" presStyleLbl="revTx" presStyleIdx="8" presStyleCnt="9"/>
      <dgm:spPr/>
    </dgm:pt>
    <dgm:pt modelId="{226373F1-67AF-4D8F-815A-5226C2495F0C}" type="pres">
      <dgm:prSet presAssocID="{E01C4F30-28CC-4B81-9FB2-7DCA85A24608}" presName="vert1" presStyleCnt="0"/>
      <dgm:spPr/>
    </dgm:pt>
  </dgm:ptLst>
  <dgm:cxnLst>
    <dgm:cxn modelId="{28EBB10A-3E7C-4706-A7CA-071AB18D5D60}" srcId="{66600D42-2950-4C7E-BF11-91A21A88B900}" destId="{F46258A7-531E-4119-A1E0-C9E7E7B84B92}" srcOrd="1" destOrd="0" parTransId="{88E03C69-8CC2-4436-95B8-6BA0FCD560A4}" sibTransId="{A841DBBB-0613-49E3-9337-4D87106BD029}"/>
    <dgm:cxn modelId="{E82E4D16-801A-451F-9F96-DB5C9CE94406}" type="presOf" srcId="{22D6D63E-D6AE-46EF-9C18-150556A5D1D3}" destId="{11E50BDC-49F6-4E87-8F68-46609100F2FB}" srcOrd="0" destOrd="0" presId="urn:microsoft.com/office/officeart/2008/layout/LinedList"/>
    <dgm:cxn modelId="{EF28B31F-D7C0-444A-B505-1041EF26453E}" type="presOf" srcId="{33B79E7F-B54E-4A25-91A4-ED7ECC5E4A7A}" destId="{F57A4236-ED9C-4120-BDB2-4B1E4B3D9537}" srcOrd="0" destOrd="0" presId="urn:microsoft.com/office/officeart/2008/layout/LinedList"/>
    <dgm:cxn modelId="{661F2822-BE43-403C-9A71-8A2A6AE1653C}" type="presOf" srcId="{5A1246DF-CD11-461B-9000-87D6C9AF53AA}" destId="{457EB570-19BA-4DE2-B348-A69F1C997006}" srcOrd="0" destOrd="0" presId="urn:microsoft.com/office/officeart/2008/layout/LinedList"/>
    <dgm:cxn modelId="{E18ECF3B-AC81-4477-8D97-3491F6E0E9CE}" type="presOf" srcId="{66600D42-2950-4C7E-BF11-91A21A88B900}" destId="{C8B6F90F-33D3-4C81-9874-DA58DD00C247}" srcOrd="0" destOrd="0" presId="urn:microsoft.com/office/officeart/2008/layout/LinedList"/>
    <dgm:cxn modelId="{6BCBAE3D-146D-4AE0-AEB7-14906DF6FE83}" srcId="{66600D42-2950-4C7E-BF11-91A21A88B900}" destId="{22D6D63E-D6AE-46EF-9C18-150556A5D1D3}" srcOrd="6" destOrd="0" parTransId="{0567404C-D559-480E-994C-D1F8A0A2BCBA}" sibTransId="{1427076B-53D6-4D8D-B928-59227ED35024}"/>
    <dgm:cxn modelId="{4FD2505B-FCBD-4995-BE0E-BFB2623C4113}" srcId="{66600D42-2950-4C7E-BF11-91A21A88B900}" destId="{E01C4F30-28CC-4B81-9FB2-7DCA85A24608}" srcOrd="8" destOrd="0" parTransId="{989741A0-969B-4935-80A0-93E5DE206316}" sibTransId="{28F01F4B-B53B-4517-AB19-AB59E24D6767}"/>
    <dgm:cxn modelId="{05AD9149-4914-4958-8478-4515D4C9AD62}" srcId="{66600D42-2950-4C7E-BF11-91A21A88B900}" destId="{33B79E7F-B54E-4A25-91A4-ED7ECC5E4A7A}" srcOrd="2" destOrd="0" parTransId="{38D81C26-6E80-470E-B877-4C11C3A6FD67}" sibTransId="{8FC622C0-5631-48BB-9AA4-6AE66A64CD5F}"/>
    <dgm:cxn modelId="{D159595A-CF44-4AEA-ADD9-9A8A42F6B791}" srcId="{66600D42-2950-4C7E-BF11-91A21A88B900}" destId="{5A1246DF-CD11-461B-9000-87D6C9AF53AA}" srcOrd="0" destOrd="0" parTransId="{91C6924C-32F3-4CC8-9B7B-FAF980DFC243}" sibTransId="{F7BA9BCD-7EE0-46D3-818E-2FF41BA5855E}"/>
    <dgm:cxn modelId="{44D0D595-D0FB-4D0A-AEA7-923302A1FBFC}" srcId="{66600D42-2950-4C7E-BF11-91A21A88B900}" destId="{8EC16473-6C4A-499D-828F-1A69F972A29D}" srcOrd="7" destOrd="0" parTransId="{D4B81758-D85A-4981-8E29-724B8FF06FBF}" sibTransId="{3B18AEF1-BD56-4693-A381-3722049D8B24}"/>
    <dgm:cxn modelId="{F82E8997-865A-4806-AEC1-23816714C51C}" type="presOf" srcId="{8EC16473-6C4A-499D-828F-1A69F972A29D}" destId="{C81A017E-BDA0-45F8-ABF4-0F839A5A8495}" srcOrd="0" destOrd="0" presId="urn:microsoft.com/office/officeart/2008/layout/LinedList"/>
    <dgm:cxn modelId="{BE4A9BB4-2615-4C37-A6E1-F94BFE0F9096}" type="presOf" srcId="{F46258A7-531E-4119-A1E0-C9E7E7B84B92}" destId="{D0A6C1FC-2323-4886-81D4-C197729B3A19}" srcOrd="0" destOrd="0" presId="urn:microsoft.com/office/officeart/2008/layout/LinedList"/>
    <dgm:cxn modelId="{27907AB6-2B87-402C-A74F-B3ACBD4DDDD0}" type="presOf" srcId="{935A511A-DA77-45C3-A2FA-3EF972B5A6F6}" destId="{D65A30B6-18A8-4D3A-81D0-4824ED64C082}" srcOrd="0" destOrd="0" presId="urn:microsoft.com/office/officeart/2008/layout/LinedList"/>
    <dgm:cxn modelId="{95532FCC-D162-432B-9F26-321C3927C4BB}" type="presOf" srcId="{E01C4F30-28CC-4B81-9FB2-7DCA85A24608}" destId="{34CB9F90-E07A-4301-A3E6-A3C65D2411ED}" srcOrd="0" destOrd="0" presId="urn:microsoft.com/office/officeart/2008/layout/LinedList"/>
    <dgm:cxn modelId="{F5E0B6D4-1586-4883-A630-28DEF6C9B0E9}" type="presOf" srcId="{BC3BACDD-A011-497B-BE5F-74CA8C4C6A2D}" destId="{86ED9B8D-2B1C-46C6-9814-AA6968367237}" srcOrd="0" destOrd="0" presId="urn:microsoft.com/office/officeart/2008/layout/LinedList"/>
    <dgm:cxn modelId="{E1FD7ED5-3ADB-43A7-BE68-DA18A93D51A6}" srcId="{66600D42-2950-4C7E-BF11-91A21A88B900}" destId="{29EEBC75-08A5-43FC-A2C9-38A5674E75FE}" srcOrd="4" destOrd="0" parTransId="{691A612C-B1A8-480B-B6E1-658216D0FC3F}" sibTransId="{E11667A7-4B61-4FCD-BAB9-24CC731CC7C9}"/>
    <dgm:cxn modelId="{4F44A6DB-CA84-4688-98D6-92797886C582}" srcId="{66600D42-2950-4C7E-BF11-91A21A88B900}" destId="{935A511A-DA77-45C3-A2FA-3EF972B5A6F6}" srcOrd="5" destOrd="0" parTransId="{3761B90D-E4BB-4C85-865B-6EC8FA51AEEC}" sibTransId="{A970B8CA-3AD8-435D-81E1-A4719990054F}"/>
    <dgm:cxn modelId="{0FD18BDE-3492-41F4-BBE7-EBE4A1E503E2}" srcId="{66600D42-2950-4C7E-BF11-91A21A88B900}" destId="{BC3BACDD-A011-497B-BE5F-74CA8C4C6A2D}" srcOrd="3" destOrd="0" parTransId="{3538ED93-262F-4ED9-B8C4-FADCC2AFD2AE}" sibTransId="{4641CD19-78CE-4E41-A7C7-C3E4BF5D33E2}"/>
    <dgm:cxn modelId="{32CDD7E2-7319-40F3-9342-7F64422219F0}" type="presOf" srcId="{29EEBC75-08A5-43FC-A2C9-38A5674E75FE}" destId="{9C18DB5A-C195-4A10-9CCC-94D3DB3BA309}" srcOrd="0" destOrd="0" presId="urn:microsoft.com/office/officeart/2008/layout/LinedList"/>
    <dgm:cxn modelId="{3F5F1255-3797-4C7F-B7E6-00E08E2F3196}" type="presParOf" srcId="{C8B6F90F-33D3-4C81-9874-DA58DD00C247}" destId="{20A29EEB-9DAD-4CAC-99AD-51FF46146CF9}" srcOrd="0" destOrd="0" presId="urn:microsoft.com/office/officeart/2008/layout/LinedList"/>
    <dgm:cxn modelId="{97E3C8C2-FFFF-47E8-BB1B-985289D0F81C}" type="presParOf" srcId="{C8B6F90F-33D3-4C81-9874-DA58DD00C247}" destId="{C996FE5F-ADF3-44AF-9DC9-F8AE547EA535}" srcOrd="1" destOrd="0" presId="urn:microsoft.com/office/officeart/2008/layout/LinedList"/>
    <dgm:cxn modelId="{346DAAFB-0C8A-4265-BBAD-92004A037FFA}" type="presParOf" srcId="{C996FE5F-ADF3-44AF-9DC9-F8AE547EA535}" destId="{457EB570-19BA-4DE2-B348-A69F1C997006}" srcOrd="0" destOrd="0" presId="urn:microsoft.com/office/officeart/2008/layout/LinedList"/>
    <dgm:cxn modelId="{78F46919-66BC-4867-99B7-96CB8A1CFD41}" type="presParOf" srcId="{C996FE5F-ADF3-44AF-9DC9-F8AE547EA535}" destId="{A2606727-D712-4E5C-B313-915923FB7F1A}" srcOrd="1" destOrd="0" presId="urn:microsoft.com/office/officeart/2008/layout/LinedList"/>
    <dgm:cxn modelId="{8C2F174D-57FC-42D0-83A7-AC1D886C78E4}" type="presParOf" srcId="{C8B6F90F-33D3-4C81-9874-DA58DD00C247}" destId="{D4DD0945-5302-4881-AEF0-3789DD2FC16C}" srcOrd="2" destOrd="0" presId="urn:microsoft.com/office/officeart/2008/layout/LinedList"/>
    <dgm:cxn modelId="{67F07F42-8AAD-43A9-BB20-0E9E2971CFE1}" type="presParOf" srcId="{C8B6F90F-33D3-4C81-9874-DA58DD00C247}" destId="{246B460B-4B57-4DEA-88EC-954EEAEEF107}" srcOrd="3" destOrd="0" presId="urn:microsoft.com/office/officeart/2008/layout/LinedList"/>
    <dgm:cxn modelId="{209E7495-0BE6-463A-9EFE-3D7993C12186}" type="presParOf" srcId="{246B460B-4B57-4DEA-88EC-954EEAEEF107}" destId="{D0A6C1FC-2323-4886-81D4-C197729B3A19}" srcOrd="0" destOrd="0" presId="urn:microsoft.com/office/officeart/2008/layout/LinedList"/>
    <dgm:cxn modelId="{9E370D72-D46C-4329-B829-B3AEF3A93EE2}" type="presParOf" srcId="{246B460B-4B57-4DEA-88EC-954EEAEEF107}" destId="{3C4481EB-AE95-48D6-9F9E-C09149FDC005}" srcOrd="1" destOrd="0" presId="urn:microsoft.com/office/officeart/2008/layout/LinedList"/>
    <dgm:cxn modelId="{FB72C59B-43FE-40A2-AB9F-38AC47D5D3E6}" type="presParOf" srcId="{C8B6F90F-33D3-4C81-9874-DA58DD00C247}" destId="{BDB4B273-FF19-423A-A418-DE17B34D99FD}" srcOrd="4" destOrd="0" presId="urn:microsoft.com/office/officeart/2008/layout/LinedList"/>
    <dgm:cxn modelId="{F92F3891-CB22-413A-A1DE-46D8199EA29E}" type="presParOf" srcId="{C8B6F90F-33D3-4C81-9874-DA58DD00C247}" destId="{CC07E441-C277-44BE-9F8E-A7BADB5082FD}" srcOrd="5" destOrd="0" presId="urn:microsoft.com/office/officeart/2008/layout/LinedList"/>
    <dgm:cxn modelId="{5B3E0FA4-96FE-4A4E-8148-DD478C0048BD}" type="presParOf" srcId="{CC07E441-C277-44BE-9F8E-A7BADB5082FD}" destId="{F57A4236-ED9C-4120-BDB2-4B1E4B3D9537}" srcOrd="0" destOrd="0" presId="urn:microsoft.com/office/officeart/2008/layout/LinedList"/>
    <dgm:cxn modelId="{3156A896-4C93-4CFD-BCE9-840643D59FB6}" type="presParOf" srcId="{CC07E441-C277-44BE-9F8E-A7BADB5082FD}" destId="{7800B77B-1832-4BBA-8495-AA27538A79AE}" srcOrd="1" destOrd="0" presId="urn:microsoft.com/office/officeart/2008/layout/LinedList"/>
    <dgm:cxn modelId="{16FFD824-FE39-42C7-95A5-452C60AF6E0D}" type="presParOf" srcId="{C8B6F90F-33D3-4C81-9874-DA58DD00C247}" destId="{045A9A50-2FF3-441D-A891-38CB003BA70C}" srcOrd="6" destOrd="0" presId="urn:microsoft.com/office/officeart/2008/layout/LinedList"/>
    <dgm:cxn modelId="{9B5C34FB-E12F-4589-AC15-0AB99F62E6AE}" type="presParOf" srcId="{C8B6F90F-33D3-4C81-9874-DA58DD00C247}" destId="{3FAEE27F-C6A5-45C8-AFFA-058C21E6E19E}" srcOrd="7" destOrd="0" presId="urn:microsoft.com/office/officeart/2008/layout/LinedList"/>
    <dgm:cxn modelId="{6589E5B5-23B3-47A5-A3E1-DF73A2B338C8}" type="presParOf" srcId="{3FAEE27F-C6A5-45C8-AFFA-058C21E6E19E}" destId="{86ED9B8D-2B1C-46C6-9814-AA6968367237}" srcOrd="0" destOrd="0" presId="urn:microsoft.com/office/officeart/2008/layout/LinedList"/>
    <dgm:cxn modelId="{B6EDBEA9-B8FD-47A9-99C6-2217E65EA8DE}" type="presParOf" srcId="{3FAEE27F-C6A5-45C8-AFFA-058C21E6E19E}" destId="{5E028EC8-A0C3-43E1-ADCE-2AF5381976E4}" srcOrd="1" destOrd="0" presId="urn:microsoft.com/office/officeart/2008/layout/LinedList"/>
    <dgm:cxn modelId="{3815EE45-6A6D-4E01-A353-0CDD6BB20572}" type="presParOf" srcId="{C8B6F90F-33D3-4C81-9874-DA58DD00C247}" destId="{E11D4697-5059-4CAC-AA70-D3A83F1D5A47}" srcOrd="8" destOrd="0" presId="urn:microsoft.com/office/officeart/2008/layout/LinedList"/>
    <dgm:cxn modelId="{6842CC70-040B-408D-9109-C7707151823D}" type="presParOf" srcId="{C8B6F90F-33D3-4C81-9874-DA58DD00C247}" destId="{C6ED8833-A254-48F1-A5AD-65B3F29DB716}" srcOrd="9" destOrd="0" presId="urn:microsoft.com/office/officeart/2008/layout/LinedList"/>
    <dgm:cxn modelId="{63F4980B-81E6-4337-9065-68E077DF676F}" type="presParOf" srcId="{C6ED8833-A254-48F1-A5AD-65B3F29DB716}" destId="{9C18DB5A-C195-4A10-9CCC-94D3DB3BA309}" srcOrd="0" destOrd="0" presId="urn:microsoft.com/office/officeart/2008/layout/LinedList"/>
    <dgm:cxn modelId="{501D8497-5487-4B1F-B46E-B4368BECF481}" type="presParOf" srcId="{C6ED8833-A254-48F1-A5AD-65B3F29DB716}" destId="{6DD4A882-FC15-4E98-9F75-45628F6297E7}" srcOrd="1" destOrd="0" presId="urn:microsoft.com/office/officeart/2008/layout/LinedList"/>
    <dgm:cxn modelId="{3DB2D802-8AD4-44ED-99C2-181A8C5E1510}" type="presParOf" srcId="{C8B6F90F-33D3-4C81-9874-DA58DD00C247}" destId="{C341EDD0-C5D1-4619-9BE6-EAFA5CFB3449}" srcOrd="10" destOrd="0" presId="urn:microsoft.com/office/officeart/2008/layout/LinedList"/>
    <dgm:cxn modelId="{339FD498-D0A8-4AA2-A2F9-41234C2FDDD3}" type="presParOf" srcId="{C8B6F90F-33D3-4C81-9874-DA58DD00C247}" destId="{8B38010B-D7A9-479C-8ECD-398D6435E0B7}" srcOrd="11" destOrd="0" presId="urn:microsoft.com/office/officeart/2008/layout/LinedList"/>
    <dgm:cxn modelId="{1D9FF9D3-B609-4417-BEBF-9B66C43FCCBE}" type="presParOf" srcId="{8B38010B-D7A9-479C-8ECD-398D6435E0B7}" destId="{D65A30B6-18A8-4D3A-81D0-4824ED64C082}" srcOrd="0" destOrd="0" presId="urn:microsoft.com/office/officeart/2008/layout/LinedList"/>
    <dgm:cxn modelId="{008830E0-6189-4CB3-A15F-E7ED71D25265}" type="presParOf" srcId="{8B38010B-D7A9-479C-8ECD-398D6435E0B7}" destId="{44C0FE08-8D1A-42B2-BB93-ADFBF4813CC0}" srcOrd="1" destOrd="0" presId="urn:microsoft.com/office/officeart/2008/layout/LinedList"/>
    <dgm:cxn modelId="{1D545A25-2269-4FA2-B2DF-FBB590DA78A4}" type="presParOf" srcId="{C8B6F90F-33D3-4C81-9874-DA58DD00C247}" destId="{50ED2A0B-7215-44AB-9BD3-45EDE7AE3E34}" srcOrd="12" destOrd="0" presId="urn:microsoft.com/office/officeart/2008/layout/LinedList"/>
    <dgm:cxn modelId="{1EE49677-64A5-46F4-A615-78DB4CA7F81F}" type="presParOf" srcId="{C8B6F90F-33D3-4C81-9874-DA58DD00C247}" destId="{B5955A5D-23D3-4B70-84BD-8AF25375A1E6}" srcOrd="13" destOrd="0" presId="urn:microsoft.com/office/officeart/2008/layout/LinedList"/>
    <dgm:cxn modelId="{8AF499EB-BE12-4209-845F-26155556F8BD}" type="presParOf" srcId="{B5955A5D-23D3-4B70-84BD-8AF25375A1E6}" destId="{11E50BDC-49F6-4E87-8F68-46609100F2FB}" srcOrd="0" destOrd="0" presId="urn:microsoft.com/office/officeart/2008/layout/LinedList"/>
    <dgm:cxn modelId="{D2434B5A-EC41-44A8-BC69-4B0086456628}" type="presParOf" srcId="{B5955A5D-23D3-4B70-84BD-8AF25375A1E6}" destId="{77C37F8F-7E85-405D-8CFE-31A80D94041F}" srcOrd="1" destOrd="0" presId="urn:microsoft.com/office/officeart/2008/layout/LinedList"/>
    <dgm:cxn modelId="{F3AC3D98-1758-4F60-B06A-F132CCF2A94E}" type="presParOf" srcId="{C8B6F90F-33D3-4C81-9874-DA58DD00C247}" destId="{45C9B387-D7BA-4D18-A44D-96BB5E17D170}" srcOrd="14" destOrd="0" presId="urn:microsoft.com/office/officeart/2008/layout/LinedList"/>
    <dgm:cxn modelId="{556100F7-347C-4C2F-B89A-E312BEF2925D}" type="presParOf" srcId="{C8B6F90F-33D3-4C81-9874-DA58DD00C247}" destId="{8A37A177-D153-4558-AFAB-15203712317E}" srcOrd="15" destOrd="0" presId="urn:microsoft.com/office/officeart/2008/layout/LinedList"/>
    <dgm:cxn modelId="{F764A981-617A-4CFB-8749-6F9CFEBAF4A4}" type="presParOf" srcId="{8A37A177-D153-4558-AFAB-15203712317E}" destId="{C81A017E-BDA0-45F8-ABF4-0F839A5A8495}" srcOrd="0" destOrd="0" presId="urn:microsoft.com/office/officeart/2008/layout/LinedList"/>
    <dgm:cxn modelId="{FCDEF202-3C71-486D-8970-041E8CA68F83}" type="presParOf" srcId="{8A37A177-D153-4558-AFAB-15203712317E}" destId="{00552503-5FB9-49EA-82C9-C1036A10513C}" srcOrd="1" destOrd="0" presId="urn:microsoft.com/office/officeart/2008/layout/LinedList"/>
    <dgm:cxn modelId="{3DD41813-DC72-45E2-9514-9CE527D010A0}" type="presParOf" srcId="{C8B6F90F-33D3-4C81-9874-DA58DD00C247}" destId="{73FD5236-4C82-48DB-817F-F50229F0AD0E}" srcOrd="16" destOrd="0" presId="urn:microsoft.com/office/officeart/2008/layout/LinedList"/>
    <dgm:cxn modelId="{D19A4009-D518-458B-A61C-97C98C0D5E10}" type="presParOf" srcId="{C8B6F90F-33D3-4C81-9874-DA58DD00C247}" destId="{9855DD90-B1C3-4B19-958E-3BC84DA0E4F1}" srcOrd="17" destOrd="0" presId="urn:microsoft.com/office/officeart/2008/layout/LinedList"/>
    <dgm:cxn modelId="{C9A88271-1439-4BD2-9775-E32884C98F06}" type="presParOf" srcId="{9855DD90-B1C3-4B19-958E-3BC84DA0E4F1}" destId="{34CB9F90-E07A-4301-A3E6-A3C65D2411ED}" srcOrd="0" destOrd="0" presId="urn:microsoft.com/office/officeart/2008/layout/LinedList"/>
    <dgm:cxn modelId="{18B9EF96-8DA9-4DC2-A154-971CEE775513}" type="presParOf" srcId="{9855DD90-B1C3-4B19-958E-3BC84DA0E4F1}" destId="{226373F1-67AF-4D8F-815A-5226C2495F0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AAC77B-3AF0-4D22-BA30-58EBF768B14A}" type="doc">
      <dgm:prSet loTypeId="urn:microsoft.com/office/officeart/2005/8/layout/arrow5" loCatId="relationship" qsTypeId="urn:microsoft.com/office/officeart/2005/8/quickstyle/simple4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1EA7AB2C-0429-48A8-B3F9-385C526CD1D6}">
      <dgm:prSet/>
      <dgm:spPr/>
      <dgm:t>
        <a:bodyPr/>
        <a:lstStyle/>
        <a:p>
          <a:r>
            <a:rPr lang="en-IN"/>
            <a:t>A user can add the details like (Name of the pace, state , country , town) of the location where there is extra food</a:t>
          </a:r>
          <a:endParaRPr lang="en-US"/>
        </a:p>
      </dgm:t>
    </dgm:pt>
    <dgm:pt modelId="{DC4B44D4-F47B-4C5E-BF27-290BAEEF7F9B}" type="parTrans" cxnId="{55C2D5EE-39F1-49C5-BAEF-FBF8B42B6446}">
      <dgm:prSet/>
      <dgm:spPr/>
      <dgm:t>
        <a:bodyPr/>
        <a:lstStyle/>
        <a:p>
          <a:endParaRPr lang="en-US"/>
        </a:p>
      </dgm:t>
    </dgm:pt>
    <dgm:pt modelId="{5A556710-70BB-42E5-9B27-87F4606ECB2F}" type="sibTrans" cxnId="{55C2D5EE-39F1-49C5-BAEF-FBF8B42B6446}">
      <dgm:prSet/>
      <dgm:spPr/>
      <dgm:t>
        <a:bodyPr/>
        <a:lstStyle/>
        <a:p>
          <a:endParaRPr lang="en-US"/>
        </a:p>
      </dgm:t>
    </dgm:pt>
    <dgm:pt modelId="{DBFD5C0C-9B88-4A96-A808-0DF1F03F19F7}">
      <dgm:prSet/>
      <dgm:spPr/>
      <dgm:t>
        <a:bodyPr/>
        <a:lstStyle/>
        <a:p>
          <a:r>
            <a:rPr lang="en-IN"/>
            <a:t>This request sent to admin and admin can decide whether to accept or reject the request</a:t>
          </a:r>
          <a:endParaRPr lang="en-US"/>
        </a:p>
      </dgm:t>
    </dgm:pt>
    <dgm:pt modelId="{FB4F1983-CAF6-4558-8771-58F3D8EE6E93}" type="parTrans" cxnId="{175E7181-1575-458A-B2D0-2A55433A7BBE}">
      <dgm:prSet/>
      <dgm:spPr/>
      <dgm:t>
        <a:bodyPr/>
        <a:lstStyle/>
        <a:p>
          <a:endParaRPr lang="en-US"/>
        </a:p>
      </dgm:t>
    </dgm:pt>
    <dgm:pt modelId="{2C6F6B1E-B8FE-47C0-B78A-88AACE3BD467}" type="sibTrans" cxnId="{175E7181-1575-458A-B2D0-2A55433A7BBE}">
      <dgm:prSet/>
      <dgm:spPr/>
      <dgm:t>
        <a:bodyPr/>
        <a:lstStyle/>
        <a:p>
          <a:endParaRPr lang="en-US"/>
        </a:p>
      </dgm:t>
    </dgm:pt>
    <dgm:pt modelId="{521274C7-42AF-4233-8417-CF2F3FC238A3}" type="pres">
      <dgm:prSet presAssocID="{C6AAC77B-3AF0-4D22-BA30-58EBF768B14A}" presName="diagram" presStyleCnt="0">
        <dgm:presLayoutVars>
          <dgm:dir/>
          <dgm:resizeHandles val="exact"/>
        </dgm:presLayoutVars>
      </dgm:prSet>
      <dgm:spPr/>
    </dgm:pt>
    <dgm:pt modelId="{E7C7AE32-02F3-49C3-A91D-E7B72AA57F55}" type="pres">
      <dgm:prSet presAssocID="{1EA7AB2C-0429-48A8-B3F9-385C526CD1D6}" presName="arrow" presStyleLbl="node1" presStyleIdx="0" presStyleCnt="2">
        <dgm:presLayoutVars>
          <dgm:bulletEnabled val="1"/>
        </dgm:presLayoutVars>
      </dgm:prSet>
      <dgm:spPr/>
    </dgm:pt>
    <dgm:pt modelId="{CB69A840-565A-4803-927F-B8B12B603724}" type="pres">
      <dgm:prSet presAssocID="{DBFD5C0C-9B88-4A96-A808-0DF1F03F19F7}" presName="arrow" presStyleLbl="node1" presStyleIdx="1" presStyleCnt="2">
        <dgm:presLayoutVars>
          <dgm:bulletEnabled val="1"/>
        </dgm:presLayoutVars>
      </dgm:prSet>
      <dgm:spPr/>
    </dgm:pt>
  </dgm:ptLst>
  <dgm:cxnLst>
    <dgm:cxn modelId="{1407B60C-B2D5-4DF3-A10D-A63053AA3E12}" type="presOf" srcId="{C6AAC77B-3AF0-4D22-BA30-58EBF768B14A}" destId="{521274C7-42AF-4233-8417-CF2F3FC238A3}" srcOrd="0" destOrd="0" presId="urn:microsoft.com/office/officeart/2005/8/layout/arrow5"/>
    <dgm:cxn modelId="{175E7181-1575-458A-B2D0-2A55433A7BBE}" srcId="{C6AAC77B-3AF0-4D22-BA30-58EBF768B14A}" destId="{DBFD5C0C-9B88-4A96-A808-0DF1F03F19F7}" srcOrd="1" destOrd="0" parTransId="{FB4F1983-CAF6-4558-8771-58F3D8EE6E93}" sibTransId="{2C6F6B1E-B8FE-47C0-B78A-88AACE3BD467}"/>
    <dgm:cxn modelId="{07E30C94-AA44-428C-8B7E-C10B7646330F}" type="presOf" srcId="{1EA7AB2C-0429-48A8-B3F9-385C526CD1D6}" destId="{E7C7AE32-02F3-49C3-A91D-E7B72AA57F55}" srcOrd="0" destOrd="0" presId="urn:microsoft.com/office/officeart/2005/8/layout/arrow5"/>
    <dgm:cxn modelId="{55C2D5EE-39F1-49C5-BAEF-FBF8B42B6446}" srcId="{C6AAC77B-3AF0-4D22-BA30-58EBF768B14A}" destId="{1EA7AB2C-0429-48A8-B3F9-385C526CD1D6}" srcOrd="0" destOrd="0" parTransId="{DC4B44D4-F47B-4C5E-BF27-290BAEEF7F9B}" sibTransId="{5A556710-70BB-42E5-9B27-87F4606ECB2F}"/>
    <dgm:cxn modelId="{E86295F3-F688-4B6F-818F-E7B5E390321D}" type="presOf" srcId="{DBFD5C0C-9B88-4A96-A808-0DF1F03F19F7}" destId="{CB69A840-565A-4803-927F-B8B12B603724}" srcOrd="0" destOrd="0" presId="urn:microsoft.com/office/officeart/2005/8/layout/arrow5"/>
    <dgm:cxn modelId="{080A4323-C20B-404B-ABA1-7CF5BB642FC8}" type="presParOf" srcId="{521274C7-42AF-4233-8417-CF2F3FC238A3}" destId="{E7C7AE32-02F3-49C3-A91D-E7B72AA57F55}" srcOrd="0" destOrd="0" presId="urn:microsoft.com/office/officeart/2005/8/layout/arrow5"/>
    <dgm:cxn modelId="{11930B6E-D9BD-4661-BF93-F609F9E994B5}" type="presParOf" srcId="{521274C7-42AF-4233-8417-CF2F3FC238A3}" destId="{CB69A840-565A-4803-927F-B8B12B603724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C3627B8-4080-4468-84EC-CD19FBFD0E8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9950969-22AE-43F9-B24A-E8483147B6D3}">
      <dgm:prSet/>
      <dgm:spPr/>
      <dgm:t>
        <a:bodyPr/>
        <a:lstStyle/>
        <a:p>
          <a:r>
            <a:rPr lang="en-IN" dirty="0"/>
            <a:t>This project uses android studio application for development. </a:t>
          </a:r>
        </a:p>
        <a:p>
          <a:r>
            <a:rPr lang="en-IN" dirty="0"/>
            <a:t>We used object box software and programmed in java </a:t>
          </a:r>
          <a:r>
            <a:rPr lang="en-IN" dirty="0" err="1"/>
            <a:t>db</a:t>
          </a:r>
          <a:r>
            <a:rPr lang="en-IN" dirty="0"/>
            <a:t> for database.</a:t>
          </a:r>
          <a:endParaRPr lang="en-US" dirty="0"/>
        </a:p>
      </dgm:t>
    </dgm:pt>
    <dgm:pt modelId="{F22210F1-F22C-4F05-BEFE-CA17D8265626}" type="parTrans" cxnId="{26AEBF68-FAB6-435D-A497-624CEB3B0D74}">
      <dgm:prSet/>
      <dgm:spPr/>
      <dgm:t>
        <a:bodyPr/>
        <a:lstStyle/>
        <a:p>
          <a:endParaRPr lang="en-US"/>
        </a:p>
      </dgm:t>
    </dgm:pt>
    <dgm:pt modelId="{58D3CD6F-4835-422A-ADF6-321FD1055607}" type="sibTrans" cxnId="{26AEBF68-FAB6-435D-A497-624CEB3B0D74}">
      <dgm:prSet/>
      <dgm:spPr/>
      <dgm:t>
        <a:bodyPr/>
        <a:lstStyle/>
        <a:p>
          <a:endParaRPr lang="en-US"/>
        </a:p>
      </dgm:t>
    </dgm:pt>
    <dgm:pt modelId="{FC024D56-D6C1-46E1-9848-1817B9659FDB}">
      <dgm:prSet/>
      <dgm:spPr/>
      <dgm:t>
        <a:bodyPr/>
        <a:lstStyle/>
        <a:p>
          <a:r>
            <a:rPr lang="en-IN"/>
            <a:t>For testing, we plan to use MSSQL, and android studio installed. </a:t>
          </a:r>
          <a:endParaRPr lang="en-US"/>
        </a:p>
      </dgm:t>
    </dgm:pt>
    <dgm:pt modelId="{1FE701E1-1B03-4E93-A641-03C67B83F834}" type="parTrans" cxnId="{E907B8BE-435C-409C-B92F-85AFAAA79381}">
      <dgm:prSet/>
      <dgm:spPr/>
      <dgm:t>
        <a:bodyPr/>
        <a:lstStyle/>
        <a:p>
          <a:endParaRPr lang="en-US"/>
        </a:p>
      </dgm:t>
    </dgm:pt>
    <dgm:pt modelId="{6ADBC1E6-F17E-4EA1-90E0-68B2C6A51B8F}" type="sibTrans" cxnId="{E907B8BE-435C-409C-B92F-85AFAAA79381}">
      <dgm:prSet/>
      <dgm:spPr/>
      <dgm:t>
        <a:bodyPr/>
        <a:lstStyle/>
        <a:p>
          <a:endParaRPr lang="en-US"/>
        </a:p>
      </dgm:t>
    </dgm:pt>
    <dgm:pt modelId="{38687A15-2BCD-436A-A8D3-ABBE96AAD605}">
      <dgm:prSet/>
      <dgm:spPr/>
      <dgm:t>
        <a:bodyPr/>
        <a:lstStyle/>
        <a:p>
          <a:r>
            <a:rPr lang="en-IN"/>
            <a:t>The background coding is done using Java and JavaScript.</a:t>
          </a:r>
          <a:endParaRPr lang="en-US"/>
        </a:p>
      </dgm:t>
    </dgm:pt>
    <dgm:pt modelId="{FD4D3660-3EB8-4A75-9645-DADC40D754C9}" type="parTrans" cxnId="{C61D358D-A015-4942-A0F6-34A0EE0926EB}">
      <dgm:prSet/>
      <dgm:spPr/>
      <dgm:t>
        <a:bodyPr/>
        <a:lstStyle/>
        <a:p>
          <a:endParaRPr lang="en-US"/>
        </a:p>
      </dgm:t>
    </dgm:pt>
    <dgm:pt modelId="{60D08CFA-FB66-4BF5-946C-BF5B5BDE8596}" type="sibTrans" cxnId="{C61D358D-A015-4942-A0F6-34A0EE0926EB}">
      <dgm:prSet/>
      <dgm:spPr/>
      <dgm:t>
        <a:bodyPr/>
        <a:lstStyle/>
        <a:p>
          <a:endParaRPr lang="en-US"/>
        </a:p>
      </dgm:t>
    </dgm:pt>
    <dgm:pt modelId="{E4426DF5-68D9-428F-8DBD-EA32F9C4BC42}" type="pres">
      <dgm:prSet presAssocID="{1C3627B8-4080-4468-84EC-CD19FBFD0E89}" presName="root" presStyleCnt="0">
        <dgm:presLayoutVars>
          <dgm:dir/>
          <dgm:resizeHandles val="exact"/>
        </dgm:presLayoutVars>
      </dgm:prSet>
      <dgm:spPr/>
    </dgm:pt>
    <dgm:pt modelId="{CE3E900A-A298-4259-A03B-17286F17415D}" type="pres">
      <dgm:prSet presAssocID="{89950969-22AE-43F9-B24A-E8483147B6D3}" presName="compNode" presStyleCnt="0"/>
      <dgm:spPr/>
    </dgm:pt>
    <dgm:pt modelId="{37DBA274-D26F-4434-A6DA-25FC06F8EAC2}" type="pres">
      <dgm:prSet presAssocID="{89950969-22AE-43F9-B24A-E8483147B6D3}" presName="bgRect" presStyleLbl="bgShp" presStyleIdx="0" presStyleCnt="3"/>
      <dgm:spPr/>
    </dgm:pt>
    <dgm:pt modelId="{68425DA3-AF06-4791-8B67-DC83AF0818F3}" type="pres">
      <dgm:prSet presAssocID="{89950969-22AE-43F9-B24A-E8483147B6D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A5368A37-8120-468E-80AF-02D4A21A4D29}" type="pres">
      <dgm:prSet presAssocID="{89950969-22AE-43F9-B24A-E8483147B6D3}" presName="spaceRect" presStyleCnt="0"/>
      <dgm:spPr/>
    </dgm:pt>
    <dgm:pt modelId="{D86CCB1B-60A8-45ED-B3F0-9EEBC2977462}" type="pres">
      <dgm:prSet presAssocID="{89950969-22AE-43F9-B24A-E8483147B6D3}" presName="parTx" presStyleLbl="revTx" presStyleIdx="0" presStyleCnt="3">
        <dgm:presLayoutVars>
          <dgm:chMax val="0"/>
          <dgm:chPref val="0"/>
        </dgm:presLayoutVars>
      </dgm:prSet>
      <dgm:spPr/>
    </dgm:pt>
    <dgm:pt modelId="{8028BDB6-EDE8-4DED-B1E9-0A2FE6CA98F3}" type="pres">
      <dgm:prSet presAssocID="{58D3CD6F-4835-422A-ADF6-321FD1055607}" presName="sibTrans" presStyleCnt="0"/>
      <dgm:spPr/>
    </dgm:pt>
    <dgm:pt modelId="{78C19C6D-00F1-402A-B1B3-7A39DCAD37FD}" type="pres">
      <dgm:prSet presAssocID="{FC024D56-D6C1-46E1-9848-1817B9659FDB}" presName="compNode" presStyleCnt="0"/>
      <dgm:spPr/>
    </dgm:pt>
    <dgm:pt modelId="{AA27BEE8-388D-4D61-A7D1-E3DA39B8A034}" type="pres">
      <dgm:prSet presAssocID="{FC024D56-D6C1-46E1-9848-1817B9659FDB}" presName="bgRect" presStyleLbl="bgShp" presStyleIdx="1" presStyleCnt="3"/>
      <dgm:spPr/>
    </dgm:pt>
    <dgm:pt modelId="{2793CC70-CCEE-4980-B55F-59643BF69BF5}" type="pres">
      <dgm:prSet presAssocID="{FC024D56-D6C1-46E1-9848-1817B9659FD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3981C9D6-B576-4549-93E4-109019D0E2F2}" type="pres">
      <dgm:prSet presAssocID="{FC024D56-D6C1-46E1-9848-1817B9659FDB}" presName="spaceRect" presStyleCnt="0"/>
      <dgm:spPr/>
    </dgm:pt>
    <dgm:pt modelId="{915D444D-A4E5-4C28-A9F7-6046E10A074D}" type="pres">
      <dgm:prSet presAssocID="{FC024D56-D6C1-46E1-9848-1817B9659FDB}" presName="parTx" presStyleLbl="revTx" presStyleIdx="1" presStyleCnt="3">
        <dgm:presLayoutVars>
          <dgm:chMax val="0"/>
          <dgm:chPref val="0"/>
        </dgm:presLayoutVars>
      </dgm:prSet>
      <dgm:spPr/>
    </dgm:pt>
    <dgm:pt modelId="{D0CBC2FF-2EE4-4C60-97AB-61593676FD41}" type="pres">
      <dgm:prSet presAssocID="{6ADBC1E6-F17E-4EA1-90E0-68B2C6A51B8F}" presName="sibTrans" presStyleCnt="0"/>
      <dgm:spPr/>
    </dgm:pt>
    <dgm:pt modelId="{C8CD40DC-C74C-43EC-92F7-794A71306C7B}" type="pres">
      <dgm:prSet presAssocID="{38687A15-2BCD-436A-A8D3-ABBE96AAD605}" presName="compNode" presStyleCnt="0"/>
      <dgm:spPr/>
    </dgm:pt>
    <dgm:pt modelId="{8FCB3D32-69F8-41A7-8C98-655C890B4F38}" type="pres">
      <dgm:prSet presAssocID="{38687A15-2BCD-436A-A8D3-ABBE96AAD605}" presName="bgRect" presStyleLbl="bgShp" presStyleIdx="2" presStyleCnt="3"/>
      <dgm:spPr/>
    </dgm:pt>
    <dgm:pt modelId="{6D6C7E5D-4E49-4F17-8C04-59912C0931D1}" type="pres">
      <dgm:prSet presAssocID="{38687A15-2BCD-436A-A8D3-ABBE96AAD60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3017B654-7B77-412B-97B2-48B3DE8D0A64}" type="pres">
      <dgm:prSet presAssocID="{38687A15-2BCD-436A-A8D3-ABBE96AAD605}" presName="spaceRect" presStyleCnt="0"/>
      <dgm:spPr/>
    </dgm:pt>
    <dgm:pt modelId="{5089CFED-502F-4616-A7D1-F3D714B0EE55}" type="pres">
      <dgm:prSet presAssocID="{38687A15-2BCD-436A-A8D3-ABBE96AAD60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9A25F1D-5DFB-47A1-9FCA-ACA588A4A3B9}" type="presOf" srcId="{1C3627B8-4080-4468-84EC-CD19FBFD0E89}" destId="{E4426DF5-68D9-428F-8DBD-EA32F9C4BC42}" srcOrd="0" destOrd="0" presId="urn:microsoft.com/office/officeart/2018/2/layout/IconVerticalSolidList"/>
    <dgm:cxn modelId="{26AEBF68-FAB6-435D-A497-624CEB3B0D74}" srcId="{1C3627B8-4080-4468-84EC-CD19FBFD0E89}" destId="{89950969-22AE-43F9-B24A-E8483147B6D3}" srcOrd="0" destOrd="0" parTransId="{F22210F1-F22C-4F05-BEFE-CA17D8265626}" sibTransId="{58D3CD6F-4835-422A-ADF6-321FD1055607}"/>
    <dgm:cxn modelId="{914CCE82-F311-437E-A73C-C5CE998B9E8F}" type="presOf" srcId="{89950969-22AE-43F9-B24A-E8483147B6D3}" destId="{D86CCB1B-60A8-45ED-B3F0-9EEBC2977462}" srcOrd="0" destOrd="0" presId="urn:microsoft.com/office/officeart/2018/2/layout/IconVerticalSolidList"/>
    <dgm:cxn modelId="{C61D358D-A015-4942-A0F6-34A0EE0926EB}" srcId="{1C3627B8-4080-4468-84EC-CD19FBFD0E89}" destId="{38687A15-2BCD-436A-A8D3-ABBE96AAD605}" srcOrd="2" destOrd="0" parTransId="{FD4D3660-3EB8-4A75-9645-DADC40D754C9}" sibTransId="{60D08CFA-FB66-4BF5-946C-BF5B5BDE8596}"/>
    <dgm:cxn modelId="{05561A94-9F50-4AA3-8A7F-4D76C362F29C}" type="presOf" srcId="{FC024D56-D6C1-46E1-9848-1817B9659FDB}" destId="{915D444D-A4E5-4C28-A9F7-6046E10A074D}" srcOrd="0" destOrd="0" presId="urn:microsoft.com/office/officeart/2018/2/layout/IconVerticalSolidList"/>
    <dgm:cxn modelId="{E907B8BE-435C-409C-B92F-85AFAAA79381}" srcId="{1C3627B8-4080-4468-84EC-CD19FBFD0E89}" destId="{FC024D56-D6C1-46E1-9848-1817B9659FDB}" srcOrd="1" destOrd="0" parTransId="{1FE701E1-1B03-4E93-A641-03C67B83F834}" sibTransId="{6ADBC1E6-F17E-4EA1-90E0-68B2C6A51B8F}"/>
    <dgm:cxn modelId="{2BEA80E5-0362-45B3-8DA5-0DE5132BF096}" type="presOf" srcId="{38687A15-2BCD-436A-A8D3-ABBE96AAD605}" destId="{5089CFED-502F-4616-A7D1-F3D714B0EE55}" srcOrd="0" destOrd="0" presId="urn:microsoft.com/office/officeart/2018/2/layout/IconVerticalSolidList"/>
    <dgm:cxn modelId="{53DB3B9C-5D66-4721-BBFC-DC6F65597317}" type="presParOf" srcId="{E4426DF5-68D9-428F-8DBD-EA32F9C4BC42}" destId="{CE3E900A-A298-4259-A03B-17286F17415D}" srcOrd="0" destOrd="0" presId="urn:microsoft.com/office/officeart/2018/2/layout/IconVerticalSolidList"/>
    <dgm:cxn modelId="{AC66377B-BC92-4A6F-9208-656BB7ACBBFA}" type="presParOf" srcId="{CE3E900A-A298-4259-A03B-17286F17415D}" destId="{37DBA274-D26F-4434-A6DA-25FC06F8EAC2}" srcOrd="0" destOrd="0" presId="urn:microsoft.com/office/officeart/2018/2/layout/IconVerticalSolidList"/>
    <dgm:cxn modelId="{EDFEB38A-BA8A-413B-BB80-47FDE2AA46AA}" type="presParOf" srcId="{CE3E900A-A298-4259-A03B-17286F17415D}" destId="{68425DA3-AF06-4791-8B67-DC83AF0818F3}" srcOrd="1" destOrd="0" presId="urn:microsoft.com/office/officeart/2018/2/layout/IconVerticalSolidList"/>
    <dgm:cxn modelId="{D71C106F-8679-427A-8EA1-5B9F46E22097}" type="presParOf" srcId="{CE3E900A-A298-4259-A03B-17286F17415D}" destId="{A5368A37-8120-468E-80AF-02D4A21A4D29}" srcOrd="2" destOrd="0" presId="urn:microsoft.com/office/officeart/2018/2/layout/IconVerticalSolidList"/>
    <dgm:cxn modelId="{24262A4E-73AF-4FAE-B57A-66929EE81B3E}" type="presParOf" srcId="{CE3E900A-A298-4259-A03B-17286F17415D}" destId="{D86CCB1B-60A8-45ED-B3F0-9EEBC2977462}" srcOrd="3" destOrd="0" presId="urn:microsoft.com/office/officeart/2018/2/layout/IconVerticalSolidList"/>
    <dgm:cxn modelId="{0BF0335B-407B-4187-8D1B-B8B5CD7A4317}" type="presParOf" srcId="{E4426DF5-68D9-428F-8DBD-EA32F9C4BC42}" destId="{8028BDB6-EDE8-4DED-B1E9-0A2FE6CA98F3}" srcOrd="1" destOrd="0" presId="urn:microsoft.com/office/officeart/2018/2/layout/IconVerticalSolidList"/>
    <dgm:cxn modelId="{68532CB8-9C52-4AE8-ACCD-AFF160016C06}" type="presParOf" srcId="{E4426DF5-68D9-428F-8DBD-EA32F9C4BC42}" destId="{78C19C6D-00F1-402A-B1B3-7A39DCAD37FD}" srcOrd="2" destOrd="0" presId="urn:microsoft.com/office/officeart/2018/2/layout/IconVerticalSolidList"/>
    <dgm:cxn modelId="{3D15278A-3A5A-4920-965A-0A0155D0D4C7}" type="presParOf" srcId="{78C19C6D-00F1-402A-B1B3-7A39DCAD37FD}" destId="{AA27BEE8-388D-4D61-A7D1-E3DA39B8A034}" srcOrd="0" destOrd="0" presId="urn:microsoft.com/office/officeart/2018/2/layout/IconVerticalSolidList"/>
    <dgm:cxn modelId="{11D0418D-FEE5-48A8-8009-C6FF285DF24B}" type="presParOf" srcId="{78C19C6D-00F1-402A-B1B3-7A39DCAD37FD}" destId="{2793CC70-CCEE-4980-B55F-59643BF69BF5}" srcOrd="1" destOrd="0" presId="urn:microsoft.com/office/officeart/2018/2/layout/IconVerticalSolidList"/>
    <dgm:cxn modelId="{B68D3588-CCFC-4BA5-A922-0E7816EF5AC1}" type="presParOf" srcId="{78C19C6D-00F1-402A-B1B3-7A39DCAD37FD}" destId="{3981C9D6-B576-4549-93E4-109019D0E2F2}" srcOrd="2" destOrd="0" presId="urn:microsoft.com/office/officeart/2018/2/layout/IconVerticalSolidList"/>
    <dgm:cxn modelId="{BEC55E63-7C27-4ABE-9317-6F2A9C2414A1}" type="presParOf" srcId="{78C19C6D-00F1-402A-B1B3-7A39DCAD37FD}" destId="{915D444D-A4E5-4C28-A9F7-6046E10A074D}" srcOrd="3" destOrd="0" presId="urn:microsoft.com/office/officeart/2018/2/layout/IconVerticalSolidList"/>
    <dgm:cxn modelId="{F22357AE-34B0-4F80-9B28-CAB82A185817}" type="presParOf" srcId="{E4426DF5-68D9-428F-8DBD-EA32F9C4BC42}" destId="{D0CBC2FF-2EE4-4C60-97AB-61593676FD41}" srcOrd="3" destOrd="0" presId="urn:microsoft.com/office/officeart/2018/2/layout/IconVerticalSolidList"/>
    <dgm:cxn modelId="{0FE9D477-7B46-40C7-BD24-5AE06C845D48}" type="presParOf" srcId="{E4426DF5-68D9-428F-8DBD-EA32F9C4BC42}" destId="{C8CD40DC-C74C-43EC-92F7-794A71306C7B}" srcOrd="4" destOrd="0" presId="urn:microsoft.com/office/officeart/2018/2/layout/IconVerticalSolidList"/>
    <dgm:cxn modelId="{2D8C9C69-F3FE-4CEB-85E5-37E368DDBBF7}" type="presParOf" srcId="{C8CD40DC-C74C-43EC-92F7-794A71306C7B}" destId="{8FCB3D32-69F8-41A7-8C98-655C890B4F38}" srcOrd="0" destOrd="0" presId="urn:microsoft.com/office/officeart/2018/2/layout/IconVerticalSolidList"/>
    <dgm:cxn modelId="{9654E2C7-5AF4-4481-9BF3-5667B3729CA1}" type="presParOf" srcId="{C8CD40DC-C74C-43EC-92F7-794A71306C7B}" destId="{6D6C7E5D-4E49-4F17-8C04-59912C0931D1}" srcOrd="1" destOrd="0" presId="urn:microsoft.com/office/officeart/2018/2/layout/IconVerticalSolidList"/>
    <dgm:cxn modelId="{27CBDC80-CC50-4FA1-97A0-8B9E04CB5A27}" type="presParOf" srcId="{C8CD40DC-C74C-43EC-92F7-794A71306C7B}" destId="{3017B654-7B77-412B-97B2-48B3DE8D0A64}" srcOrd="2" destOrd="0" presId="urn:microsoft.com/office/officeart/2018/2/layout/IconVerticalSolidList"/>
    <dgm:cxn modelId="{3A4FF455-FF70-48DF-92C7-2061817B1166}" type="presParOf" srcId="{C8CD40DC-C74C-43EC-92F7-794A71306C7B}" destId="{5089CFED-502F-4616-A7D1-F3D714B0EE5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A29EEB-9DAD-4CAC-99AD-51FF46146CF9}">
      <dsp:nvSpPr>
        <dsp:cNvPr id="0" name=""/>
        <dsp:cNvSpPr/>
      </dsp:nvSpPr>
      <dsp:spPr>
        <a:xfrm>
          <a:off x="0" y="675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7EB570-19BA-4DE2-B348-A69F1C997006}">
      <dsp:nvSpPr>
        <dsp:cNvPr id="0" name=""/>
        <dsp:cNvSpPr/>
      </dsp:nvSpPr>
      <dsp:spPr>
        <a:xfrm>
          <a:off x="0" y="675"/>
          <a:ext cx="6900512" cy="614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1" kern="1200"/>
            <a:t>Screens included for a user app</a:t>
          </a:r>
          <a:endParaRPr lang="en-US" sz="2800" kern="1200"/>
        </a:p>
      </dsp:txBody>
      <dsp:txXfrm>
        <a:off x="0" y="675"/>
        <a:ext cx="6900512" cy="614976"/>
      </dsp:txXfrm>
    </dsp:sp>
    <dsp:sp modelId="{D4DD0945-5302-4881-AEF0-3789DD2FC16C}">
      <dsp:nvSpPr>
        <dsp:cNvPr id="0" name=""/>
        <dsp:cNvSpPr/>
      </dsp:nvSpPr>
      <dsp:spPr>
        <a:xfrm>
          <a:off x="0" y="615652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A6C1FC-2323-4886-81D4-C197729B3A19}">
      <dsp:nvSpPr>
        <dsp:cNvPr id="0" name=""/>
        <dsp:cNvSpPr/>
      </dsp:nvSpPr>
      <dsp:spPr>
        <a:xfrm>
          <a:off x="0" y="615652"/>
          <a:ext cx="6900512" cy="614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/>
            <a:t>Main page</a:t>
          </a:r>
          <a:endParaRPr lang="en-US" sz="2800" kern="1200"/>
        </a:p>
      </dsp:txBody>
      <dsp:txXfrm>
        <a:off x="0" y="615652"/>
        <a:ext cx="6900512" cy="614976"/>
      </dsp:txXfrm>
    </dsp:sp>
    <dsp:sp modelId="{BDB4B273-FF19-423A-A418-DE17B34D99FD}">
      <dsp:nvSpPr>
        <dsp:cNvPr id="0" name=""/>
        <dsp:cNvSpPr/>
      </dsp:nvSpPr>
      <dsp:spPr>
        <a:xfrm>
          <a:off x="0" y="1230628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7A4236-ED9C-4120-BDB2-4B1E4B3D9537}">
      <dsp:nvSpPr>
        <dsp:cNvPr id="0" name=""/>
        <dsp:cNvSpPr/>
      </dsp:nvSpPr>
      <dsp:spPr>
        <a:xfrm>
          <a:off x="0" y="1230628"/>
          <a:ext cx="6900512" cy="614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/>
            <a:t>Registration page</a:t>
          </a:r>
          <a:endParaRPr lang="en-US" sz="2800" kern="1200"/>
        </a:p>
      </dsp:txBody>
      <dsp:txXfrm>
        <a:off x="0" y="1230628"/>
        <a:ext cx="6900512" cy="614976"/>
      </dsp:txXfrm>
    </dsp:sp>
    <dsp:sp modelId="{045A9A50-2FF3-441D-A891-38CB003BA70C}">
      <dsp:nvSpPr>
        <dsp:cNvPr id="0" name=""/>
        <dsp:cNvSpPr/>
      </dsp:nvSpPr>
      <dsp:spPr>
        <a:xfrm>
          <a:off x="0" y="1845605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ED9B8D-2B1C-46C6-9814-AA6968367237}">
      <dsp:nvSpPr>
        <dsp:cNvPr id="0" name=""/>
        <dsp:cNvSpPr/>
      </dsp:nvSpPr>
      <dsp:spPr>
        <a:xfrm>
          <a:off x="0" y="1845605"/>
          <a:ext cx="6900512" cy="614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/>
            <a:t>Login page</a:t>
          </a:r>
          <a:endParaRPr lang="en-US" sz="2800" kern="1200"/>
        </a:p>
      </dsp:txBody>
      <dsp:txXfrm>
        <a:off x="0" y="1845605"/>
        <a:ext cx="6900512" cy="614976"/>
      </dsp:txXfrm>
    </dsp:sp>
    <dsp:sp modelId="{E11D4697-5059-4CAC-AA70-D3A83F1D5A47}">
      <dsp:nvSpPr>
        <dsp:cNvPr id="0" name=""/>
        <dsp:cNvSpPr/>
      </dsp:nvSpPr>
      <dsp:spPr>
        <a:xfrm>
          <a:off x="0" y="2460582"/>
          <a:ext cx="690051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18DB5A-C195-4A10-9CCC-94D3DB3BA309}">
      <dsp:nvSpPr>
        <dsp:cNvPr id="0" name=""/>
        <dsp:cNvSpPr/>
      </dsp:nvSpPr>
      <dsp:spPr>
        <a:xfrm>
          <a:off x="0" y="2460582"/>
          <a:ext cx="6900512" cy="614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/>
            <a:t>Food wastage report page</a:t>
          </a:r>
          <a:endParaRPr lang="en-US" sz="2800" kern="1200"/>
        </a:p>
      </dsp:txBody>
      <dsp:txXfrm>
        <a:off x="0" y="2460582"/>
        <a:ext cx="6900512" cy="614976"/>
      </dsp:txXfrm>
    </dsp:sp>
    <dsp:sp modelId="{C341EDD0-C5D1-4619-9BE6-EAFA5CFB3449}">
      <dsp:nvSpPr>
        <dsp:cNvPr id="0" name=""/>
        <dsp:cNvSpPr/>
      </dsp:nvSpPr>
      <dsp:spPr>
        <a:xfrm>
          <a:off x="0" y="3075558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5A30B6-18A8-4D3A-81D0-4824ED64C082}">
      <dsp:nvSpPr>
        <dsp:cNvPr id="0" name=""/>
        <dsp:cNvSpPr/>
      </dsp:nvSpPr>
      <dsp:spPr>
        <a:xfrm>
          <a:off x="0" y="3075558"/>
          <a:ext cx="6900512" cy="614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/>
            <a:t>Requests page</a:t>
          </a:r>
          <a:endParaRPr lang="en-US" sz="2800" kern="1200"/>
        </a:p>
      </dsp:txBody>
      <dsp:txXfrm>
        <a:off x="0" y="3075558"/>
        <a:ext cx="6900512" cy="614976"/>
      </dsp:txXfrm>
    </dsp:sp>
    <dsp:sp modelId="{50ED2A0B-7215-44AB-9BD3-45EDE7AE3E34}">
      <dsp:nvSpPr>
        <dsp:cNvPr id="0" name=""/>
        <dsp:cNvSpPr/>
      </dsp:nvSpPr>
      <dsp:spPr>
        <a:xfrm>
          <a:off x="0" y="3690535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E50BDC-49F6-4E87-8F68-46609100F2FB}">
      <dsp:nvSpPr>
        <dsp:cNvPr id="0" name=""/>
        <dsp:cNvSpPr/>
      </dsp:nvSpPr>
      <dsp:spPr>
        <a:xfrm>
          <a:off x="0" y="3690535"/>
          <a:ext cx="6900512" cy="614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1" kern="1200" dirty="0"/>
            <a:t>Screens included </a:t>
          </a:r>
          <a:r>
            <a:rPr lang="en-IN" sz="2800" b="1" kern="1200"/>
            <a:t>for admin</a:t>
          </a:r>
          <a:endParaRPr lang="en-US" sz="2800" kern="1200" dirty="0"/>
        </a:p>
      </dsp:txBody>
      <dsp:txXfrm>
        <a:off x="0" y="3690535"/>
        <a:ext cx="6900512" cy="614976"/>
      </dsp:txXfrm>
    </dsp:sp>
    <dsp:sp modelId="{45C9B387-D7BA-4D18-A44D-96BB5E17D170}">
      <dsp:nvSpPr>
        <dsp:cNvPr id="0" name=""/>
        <dsp:cNvSpPr/>
      </dsp:nvSpPr>
      <dsp:spPr>
        <a:xfrm>
          <a:off x="0" y="4305512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1A017E-BDA0-45F8-ABF4-0F839A5A8495}">
      <dsp:nvSpPr>
        <dsp:cNvPr id="0" name=""/>
        <dsp:cNvSpPr/>
      </dsp:nvSpPr>
      <dsp:spPr>
        <a:xfrm>
          <a:off x="0" y="4305512"/>
          <a:ext cx="6900512" cy="614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/>
            <a:t>Login page</a:t>
          </a:r>
          <a:endParaRPr lang="en-US" sz="2800" kern="1200"/>
        </a:p>
      </dsp:txBody>
      <dsp:txXfrm>
        <a:off x="0" y="4305512"/>
        <a:ext cx="6900512" cy="614976"/>
      </dsp:txXfrm>
    </dsp:sp>
    <dsp:sp modelId="{73FD5236-4C82-48DB-817F-F50229F0AD0E}">
      <dsp:nvSpPr>
        <dsp:cNvPr id="0" name=""/>
        <dsp:cNvSpPr/>
      </dsp:nvSpPr>
      <dsp:spPr>
        <a:xfrm>
          <a:off x="0" y="4920488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CB9F90-E07A-4301-A3E6-A3C65D2411ED}">
      <dsp:nvSpPr>
        <dsp:cNvPr id="0" name=""/>
        <dsp:cNvSpPr/>
      </dsp:nvSpPr>
      <dsp:spPr>
        <a:xfrm>
          <a:off x="0" y="4920488"/>
          <a:ext cx="6900512" cy="614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/>
            <a:t>Request page</a:t>
          </a:r>
          <a:endParaRPr lang="en-US" sz="2800" kern="1200"/>
        </a:p>
      </dsp:txBody>
      <dsp:txXfrm>
        <a:off x="0" y="4920488"/>
        <a:ext cx="6900512" cy="6149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C7AE32-02F3-49C3-A91D-E7B72AA57F55}">
      <dsp:nvSpPr>
        <dsp:cNvPr id="0" name=""/>
        <dsp:cNvSpPr/>
      </dsp:nvSpPr>
      <dsp:spPr>
        <a:xfrm rot="16200000">
          <a:off x="134" y="1071952"/>
          <a:ext cx="1537118" cy="1537118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/>
            <a:t>A user can add the details like (Name of the pace, state , country , town) of the location where there is extra food</a:t>
          </a:r>
          <a:endParaRPr lang="en-US" sz="800" kern="1200"/>
        </a:p>
      </dsp:txBody>
      <dsp:txXfrm rot="5400000">
        <a:off x="135" y="1456231"/>
        <a:ext cx="1268122" cy="768559"/>
      </dsp:txXfrm>
    </dsp:sp>
    <dsp:sp modelId="{CB69A840-565A-4803-927F-B8B12B603724}">
      <dsp:nvSpPr>
        <dsp:cNvPr id="0" name=""/>
        <dsp:cNvSpPr/>
      </dsp:nvSpPr>
      <dsp:spPr>
        <a:xfrm rot="5400000">
          <a:off x="1691484" y="1071952"/>
          <a:ext cx="1537118" cy="1537118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/>
            <a:t>This request sent to admin and admin can decide whether to accept or reject the request</a:t>
          </a:r>
          <a:endParaRPr lang="en-US" sz="800" kern="1200"/>
        </a:p>
      </dsp:txBody>
      <dsp:txXfrm rot="-5400000">
        <a:off x="1960481" y="1456232"/>
        <a:ext cx="1268122" cy="7685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DBA274-D26F-4434-A6DA-25FC06F8EAC2}">
      <dsp:nvSpPr>
        <dsp:cNvPr id="0" name=""/>
        <dsp:cNvSpPr/>
      </dsp:nvSpPr>
      <dsp:spPr>
        <a:xfrm>
          <a:off x="0" y="680"/>
          <a:ext cx="6269038" cy="159164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425DA3-AF06-4791-8B67-DC83AF0818F3}">
      <dsp:nvSpPr>
        <dsp:cNvPr id="0" name=""/>
        <dsp:cNvSpPr/>
      </dsp:nvSpPr>
      <dsp:spPr>
        <a:xfrm>
          <a:off x="481473" y="358800"/>
          <a:ext cx="875405" cy="8754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6CCB1B-60A8-45ED-B3F0-9EEBC2977462}">
      <dsp:nvSpPr>
        <dsp:cNvPr id="0" name=""/>
        <dsp:cNvSpPr/>
      </dsp:nvSpPr>
      <dsp:spPr>
        <a:xfrm>
          <a:off x="1838352" y="680"/>
          <a:ext cx="4430685" cy="1591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49" tIns="168449" rIns="168449" bIns="168449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This project uses android studio application for development.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We used object box software and programmed in java </a:t>
          </a:r>
          <a:r>
            <a:rPr lang="en-IN" sz="2000" kern="1200" dirty="0" err="1"/>
            <a:t>db</a:t>
          </a:r>
          <a:r>
            <a:rPr lang="en-IN" sz="2000" kern="1200" dirty="0"/>
            <a:t> for database.</a:t>
          </a:r>
          <a:endParaRPr lang="en-US" sz="2000" kern="1200" dirty="0"/>
        </a:p>
      </dsp:txBody>
      <dsp:txXfrm>
        <a:off x="1838352" y="680"/>
        <a:ext cx="4430685" cy="1591647"/>
      </dsp:txXfrm>
    </dsp:sp>
    <dsp:sp modelId="{AA27BEE8-388D-4D61-A7D1-E3DA39B8A034}">
      <dsp:nvSpPr>
        <dsp:cNvPr id="0" name=""/>
        <dsp:cNvSpPr/>
      </dsp:nvSpPr>
      <dsp:spPr>
        <a:xfrm>
          <a:off x="0" y="1990238"/>
          <a:ext cx="6269038" cy="159164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93CC70-CCEE-4980-B55F-59643BF69BF5}">
      <dsp:nvSpPr>
        <dsp:cNvPr id="0" name=""/>
        <dsp:cNvSpPr/>
      </dsp:nvSpPr>
      <dsp:spPr>
        <a:xfrm>
          <a:off x="481473" y="2348359"/>
          <a:ext cx="875405" cy="8754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5D444D-A4E5-4C28-A9F7-6046E10A074D}">
      <dsp:nvSpPr>
        <dsp:cNvPr id="0" name=""/>
        <dsp:cNvSpPr/>
      </dsp:nvSpPr>
      <dsp:spPr>
        <a:xfrm>
          <a:off x="1838352" y="1990238"/>
          <a:ext cx="4430685" cy="1591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49" tIns="168449" rIns="168449" bIns="168449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For testing, we plan to use MSSQL, and android studio installed. </a:t>
          </a:r>
          <a:endParaRPr lang="en-US" sz="2000" kern="1200"/>
        </a:p>
      </dsp:txBody>
      <dsp:txXfrm>
        <a:off x="1838352" y="1990238"/>
        <a:ext cx="4430685" cy="1591647"/>
      </dsp:txXfrm>
    </dsp:sp>
    <dsp:sp modelId="{8FCB3D32-69F8-41A7-8C98-655C890B4F38}">
      <dsp:nvSpPr>
        <dsp:cNvPr id="0" name=""/>
        <dsp:cNvSpPr/>
      </dsp:nvSpPr>
      <dsp:spPr>
        <a:xfrm>
          <a:off x="0" y="3979797"/>
          <a:ext cx="6269038" cy="159164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6C7E5D-4E49-4F17-8C04-59912C0931D1}">
      <dsp:nvSpPr>
        <dsp:cNvPr id="0" name=""/>
        <dsp:cNvSpPr/>
      </dsp:nvSpPr>
      <dsp:spPr>
        <a:xfrm>
          <a:off x="481473" y="4337918"/>
          <a:ext cx="875405" cy="87540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89CFED-502F-4616-A7D1-F3D714B0EE55}">
      <dsp:nvSpPr>
        <dsp:cNvPr id="0" name=""/>
        <dsp:cNvSpPr/>
      </dsp:nvSpPr>
      <dsp:spPr>
        <a:xfrm>
          <a:off x="1838352" y="3979797"/>
          <a:ext cx="4430685" cy="1591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49" tIns="168449" rIns="168449" bIns="168449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The background coding is done using Java and JavaScript.</a:t>
          </a:r>
          <a:endParaRPr lang="en-US" sz="2000" kern="1200"/>
        </a:p>
      </dsp:txBody>
      <dsp:txXfrm>
        <a:off x="1838352" y="3979797"/>
        <a:ext cx="4430685" cy="15916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A2E547D-1406-4A6F-8F93-E441204CE6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67F8A-B889-49B3-AC77-5DDF11A08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2889B-A0AC-4482-8592-5C96F2309420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AFD4F-C0E7-421C-AF77-6F9CC963C9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74AB9F-6726-4FB1-8769-82E23336CE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29299-61FF-4B93-ADA6-2FD5975D6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7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EB223-FFC0-462A-A3B8-EAA7CE0F8CBD}" type="datetimeFigureOut">
              <a:rPr lang="en-US" smtClean="0"/>
              <a:t>12/7/2022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49E9A-41F7-4779-A581-48A7C374A2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18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718B7-7F68-4CC9-8291-332587FA3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1D6BB-0446-49E8-8677-EADF274E9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AEE24-534A-40F1-99E4-00B7D5FD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12/7/2022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94011-48FF-493D-8286-F62D3455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0EFCD-7E72-4882-86DC-2F371D7D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81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47D73-EDDA-49A6-BA12-1CA980DA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9B82E-4CA1-47A5-B133-FBD4D8A83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A267F-D142-4D04-9F03-6CB099E6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12/7/2022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127CA-154D-4E90-B776-A2EE71F7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F0BA5-F4EE-4282-B111-76B869BE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0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56E92A-52E0-4710-BDEF-0A1534685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240E1-5EB0-47FD-AA37-BF945D136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14243-F1E4-487A-ABEC-30516A01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12/7/2022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58244-98FD-472D-AB8C-075F71C10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98D5A-820D-4519-967F-33320971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34F3-0709-471B-A734-C4B404F55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95016-AF78-4708-9C5F-21110C197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EA2D1-B124-4454-AFDC-EA60A14BA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12/7/2022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58000-F9D7-4A53-A6C5-E5E81542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22AAD-0D08-4F47-8D5A-EFE29017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04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6159-1280-4EE9-96D3-A56BD5826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27A78-1874-488A-B215-7D763D338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BB3D1-3138-4B69-BF5D-4B1A2134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12/7/2022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F90C5-31F4-4A22-AC00-3FB5ED291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F787E-B946-4091-ABC6-F9DB06BBE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27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CAA11-CC97-44E5-AE4D-808FD741A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AB6CB-9460-4BCA-86C5-5F26357AB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AB0F6-401D-4BAF-A300-65AD684DF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61BBA-B185-4B45-B152-3D320E15F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12/7/2022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CD760-96AC-4821-A56B-0B805F2F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50665-D5B5-4D0B-B2F0-CB6B027CD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06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47C3-C498-415A-A057-E19BCEB5F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6677F-2712-4810-A3AA-56FA75386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1B54A-6775-4978-8E19-32694C9B5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A1303-B245-476D-BD02-A4E4A359F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8E898F-5B79-46F1-89C1-F827997CC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417A4D-2EC9-4294-BFF4-EAE22EE10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12/7/2022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50E317-3602-42A1-BB7F-0184072E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CE2C97-E26C-4A8B-93A0-B01E2C7F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69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68FC-5755-447A-8D7F-9ADED3E99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B50287-81AA-46CA-8CB3-53A7F8313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12/7/2022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BA4AA-02C9-459E-9362-3DA60E3B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2A2C8F-DBB4-4235-A67E-FB4039D9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395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6ACAA5-F8E7-46E9-8BA7-A510948B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12/7/2022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F2DEE8-5654-4DCA-A8D0-D883E52B6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179A5-4329-4057-9DEB-5B6E3AD11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79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1DA80-336B-4DBB-91A1-6E3E4B3C2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0D456-F0A3-4789-A310-A23F01B2E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8A8B05-7071-44D4-80F7-3E8191C9A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8562E-E6F1-449B-909C-98426BA86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12/7/2022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47A9A-FB08-407B-A73A-0AC513F0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F841F-796A-4FE6-B5E0-C8A49867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84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D474D-6779-4C23-BD3C-82F5DC3E3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21096C-E430-49C7-A801-21C0BD95DC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4828F-334F-4A50-850D-10684F245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293F4-2B70-4BB5-A982-219E4133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12/7/2022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9A86F-B378-4759-B50E-2E0BFAE62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95BDC-FC58-4638-AA59-A3DA9931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83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80BC3B-525F-4038-9330-0729879F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29186-93D7-46FA-AE02-36D94260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F1CEB-0530-4996-BAEF-2E6A04DAD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F21A4-E71B-4D3A-AF45-E989C23A7BB1}" type="datetimeFigureOut">
              <a:rPr lang="en-US" smtClean="0"/>
              <a:t>12/7/2022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CFF3D-7353-4B4D-9E75-FA835E06E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2C8D6-8B0B-4982-9EE4-AA823C69C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60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fif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47">
            <a:extLst>
              <a:ext uri="{FF2B5EF4-FFF2-40B4-BE49-F238E27FC236}">
                <a16:creationId xmlns:a16="http://schemas.microsoft.com/office/drawing/2014/main" id="{9180DE06-7362-4888-AADA-7AADD57AC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49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2218698" y="2733627"/>
            <a:ext cx="1340409" cy="5777807"/>
            <a:chOff x="329184" y="2"/>
            <a:chExt cx="524256" cy="5777807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51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2"/>
              <a:ext cx="524256" cy="566677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7" name="Rectangle 5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23" y="372533"/>
            <a:ext cx="6116779" cy="60687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Blackboard">
            <a:extLst>
              <a:ext uri="{FF2B5EF4-FFF2-40B4-BE49-F238E27FC236}">
                <a16:creationId xmlns:a16="http://schemas.microsoft.com/office/drawing/2014/main" id="{2696A1A4-8E43-47F6-A6DC-A9ADAB053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88" y="623888"/>
            <a:ext cx="3714750" cy="3714750"/>
          </a:xfrm>
          <a:prstGeom prst="rect">
            <a:avLst/>
          </a:prstGeom>
        </p:spPr>
      </p:pic>
      <p:pic>
        <p:nvPicPr>
          <p:cNvPr id="9" name="Graphic 8" descr="Open Book">
            <a:extLst>
              <a:ext uri="{FF2B5EF4-FFF2-40B4-BE49-F238E27FC236}">
                <a16:creationId xmlns:a16="http://schemas.microsoft.com/office/drawing/2014/main" id="{93E427C7-0218-4592-82DA-2431E4BF87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24400" y="623888"/>
            <a:ext cx="1825625" cy="1825625"/>
          </a:xfrm>
          <a:prstGeom prst="rect">
            <a:avLst/>
          </a:prstGeom>
        </p:spPr>
      </p:pic>
      <p:pic>
        <p:nvPicPr>
          <p:cNvPr id="5" name="Graphic 4" descr="Chat">
            <a:extLst>
              <a:ext uri="{FF2B5EF4-FFF2-40B4-BE49-F238E27FC236}">
                <a16:creationId xmlns:a16="http://schemas.microsoft.com/office/drawing/2014/main" id="{EB71843F-0A0B-4317-B205-4B0A0B97C0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24400" y="2516188"/>
            <a:ext cx="1825625" cy="1825625"/>
          </a:xfrm>
          <a:prstGeom prst="rect">
            <a:avLst/>
          </a:prstGeom>
        </p:spPr>
      </p:pic>
      <p:pic>
        <p:nvPicPr>
          <p:cNvPr id="6" name="Picture 5" descr="Text&#10;&#10;Description automatically generated with low confidence">
            <a:extLst>
              <a:ext uri="{FF2B5EF4-FFF2-40B4-BE49-F238E27FC236}">
                <a16:creationId xmlns:a16="http://schemas.microsoft.com/office/drawing/2014/main" id="{2EE7CDD1-C226-A7DD-9621-9A9846AF607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388" y="4406900"/>
            <a:ext cx="3714750" cy="1825625"/>
          </a:xfrm>
          <a:prstGeom prst="rect">
            <a:avLst/>
          </a:prstGeom>
        </p:spPr>
      </p:pic>
      <p:pic>
        <p:nvPicPr>
          <p:cNvPr id="11" name="Graphic 10" descr="Books on Shelf">
            <a:extLst>
              <a:ext uri="{FF2B5EF4-FFF2-40B4-BE49-F238E27FC236}">
                <a16:creationId xmlns:a16="http://schemas.microsoft.com/office/drawing/2014/main" id="{18A239E6-97C0-4A74-8E7A-C9FD39A8C92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724400" y="4406900"/>
            <a:ext cx="1825625" cy="1825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61AC0E-7195-4ACF-AA0A-5E2923A98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40959" y="2508532"/>
            <a:ext cx="4171994" cy="3932729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latin typeface="Franklin Gothic Book" panose="020B0503020102020204" pitchFamily="34" charset="0"/>
                <a:cs typeface="Segoe UI" panose="020B0502040204020203" pitchFamily="34" charset="0"/>
              </a:rPr>
              <a:t>Team:</a:t>
            </a:r>
            <a:br>
              <a:rPr lang="en-US" sz="1800" dirty="0">
                <a:latin typeface="Franklin Gothic Book" panose="020B0503020102020204" pitchFamily="34" charset="0"/>
                <a:cs typeface="Segoe UI" panose="020B0502040204020203" pitchFamily="34" charset="0"/>
              </a:rPr>
            </a:br>
            <a:r>
              <a:rPr lang="en-US" sz="1800" dirty="0" err="1">
                <a:latin typeface="Franklin Gothic Book" panose="020B0503020102020204" pitchFamily="34" charset="0"/>
                <a:cs typeface="Segoe UI" panose="020B0502040204020203" pitchFamily="34" charset="0"/>
              </a:rPr>
              <a:t>Nikitha</a:t>
            </a:r>
            <a:r>
              <a:rPr lang="en-US" sz="1800" dirty="0">
                <a:latin typeface="Franklin Gothic Book" panose="020B050302010202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latin typeface="Franklin Gothic Book" panose="020B0503020102020204" pitchFamily="34" charset="0"/>
                <a:cs typeface="Segoe UI" panose="020B0502040204020203" pitchFamily="34" charset="0"/>
              </a:rPr>
              <a:t>Thangellapally</a:t>
            </a:r>
            <a:r>
              <a:rPr lang="en-US" sz="1800" dirty="0">
                <a:latin typeface="Franklin Gothic Book" panose="020B0503020102020204" pitchFamily="34" charset="0"/>
                <a:cs typeface="Segoe UI" panose="020B0502040204020203" pitchFamily="34" charset="0"/>
              </a:rPr>
              <a:t> -2844791</a:t>
            </a:r>
            <a:br>
              <a:rPr lang="en-US" sz="1800" dirty="0">
                <a:latin typeface="Franklin Gothic Book" panose="020B0503020102020204" pitchFamily="34" charset="0"/>
                <a:cs typeface="Segoe UI" panose="020B0502040204020203" pitchFamily="34" charset="0"/>
              </a:rPr>
            </a:br>
            <a:r>
              <a:rPr lang="en-US" sz="1800" dirty="0" err="1">
                <a:latin typeface="Franklin Gothic Book" panose="020B0503020102020204" pitchFamily="34" charset="0"/>
                <a:cs typeface="Segoe UI" panose="020B0502040204020203" pitchFamily="34" charset="0"/>
              </a:rPr>
              <a:t>Manasa</a:t>
            </a:r>
            <a:r>
              <a:rPr lang="en-US" sz="1800" dirty="0">
                <a:latin typeface="Franklin Gothic Book" panose="020B0503020102020204" pitchFamily="34" charset="0"/>
                <a:cs typeface="Segoe UI" panose="020B0502040204020203" pitchFamily="34" charset="0"/>
              </a:rPr>
              <a:t> Moduga-2845854</a:t>
            </a:r>
            <a:br>
              <a:rPr lang="en-US" sz="1800" dirty="0">
                <a:latin typeface="Franklin Gothic Book" panose="020B0503020102020204" pitchFamily="34" charset="0"/>
                <a:cs typeface="Segoe UI" panose="020B0502040204020203" pitchFamily="34" charset="0"/>
              </a:rPr>
            </a:br>
            <a:r>
              <a:rPr lang="en-US" sz="1800" dirty="0" err="1">
                <a:latin typeface="Franklin Gothic Book" panose="020B0503020102020204" pitchFamily="34" charset="0"/>
                <a:cs typeface="Segoe UI" panose="020B0502040204020203" pitchFamily="34" charset="0"/>
              </a:rPr>
              <a:t>Seshasai</a:t>
            </a:r>
            <a:r>
              <a:rPr lang="en-US" sz="1800" dirty="0">
                <a:latin typeface="Franklin Gothic Book" panose="020B0503020102020204" pitchFamily="34" charset="0"/>
                <a:cs typeface="Segoe UI" panose="020B0502040204020203" pitchFamily="34" charset="0"/>
              </a:rPr>
              <a:t> Vamsi Krishna Murthy-2845851</a:t>
            </a:r>
            <a:br>
              <a:rPr lang="en-US" sz="1800" dirty="0">
                <a:latin typeface="Franklin Gothic Book" panose="020B0503020102020204" pitchFamily="34" charset="0"/>
                <a:cs typeface="Segoe UI" panose="020B0502040204020203" pitchFamily="34" charset="0"/>
              </a:rPr>
            </a:br>
            <a:r>
              <a:rPr lang="en-US" sz="1800" dirty="0">
                <a:latin typeface="Franklin Gothic Book" panose="020B0503020102020204" pitchFamily="34" charset="0"/>
                <a:cs typeface="Segoe UI" panose="020B0502040204020203" pitchFamily="34" charset="0"/>
              </a:rPr>
              <a:t>Neha Reddy-2828070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4253EE-4FA2-4843-BE27-C7D5B08FF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60658" y="679239"/>
            <a:ext cx="3876085" cy="857461"/>
          </a:xfrm>
        </p:spPr>
        <p:txBody>
          <a:bodyPr>
            <a:noAutofit/>
          </a:bodyPr>
          <a:lstStyle/>
          <a:p>
            <a:pPr algn="l"/>
            <a:r>
              <a:rPr lang="en-US" sz="3200" b="1" dirty="0">
                <a:latin typeface="Franklin Gothic Book" panose="020B0503020102020204" pitchFamily="34" charset="0"/>
              </a:rPr>
              <a:t>Food Wastage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322398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20366137-3DBB-4912-98D5-672702020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D28D1CE-5BF4-45B7-8D6D-B31A31980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775791" cy="6857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015A48-A5D2-CB8E-B54E-0A480E589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526" y="685801"/>
            <a:ext cx="3228738" cy="1454709"/>
          </a:xfrm>
        </p:spPr>
        <p:txBody>
          <a:bodyPr anchor="b">
            <a:normAutofit/>
          </a:bodyPr>
          <a:lstStyle/>
          <a:p>
            <a:pPr algn="ctr"/>
            <a:r>
              <a:rPr lang="en-IN" sz="2800">
                <a:solidFill>
                  <a:srgbClr val="595959"/>
                </a:solidFill>
              </a:rPr>
              <a:t>Food Wastage Report page</a:t>
            </a:r>
          </a:p>
        </p:txBody>
      </p:sp>
      <p:pic>
        <p:nvPicPr>
          <p:cNvPr id="4" name="Picture 3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A7307C2E-F125-5AEF-F325-B7A12E8BF3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54" r="1" b="10471"/>
          <a:stretch/>
        </p:blipFill>
        <p:spPr>
          <a:xfrm>
            <a:off x="8558383" y="802281"/>
            <a:ext cx="2953135" cy="5253440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BB6D758-3674-C956-0185-17425DB6AD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197134"/>
              </p:ext>
            </p:extLst>
          </p:nvPr>
        </p:nvGraphicFramePr>
        <p:xfrm>
          <a:off x="773526" y="2427382"/>
          <a:ext cx="3228738" cy="36810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04F5F6A7-8E32-23E1-58C9-4E613B644AE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317" y="802281"/>
            <a:ext cx="2699333" cy="525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072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4F9875-29B4-3589-1009-233EC9ECC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Requests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7028F-4826-C5AD-B4F7-43ED6E71A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>
                <a:latin typeface="+mn-lt"/>
                <a:ea typeface="+mn-ea"/>
                <a:cs typeface="+mn-cs"/>
              </a:rPr>
              <a:t>A user can see the list of pending , accepted requests here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C75E962-6A19-D6A1-5233-B1B0813B2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227" y="0"/>
            <a:ext cx="30707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348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30BDA1-687E-206C-6EF9-CA3F61B4D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IN" sz="5400"/>
              <a:t>Admin side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082E2-3BF8-AAE6-2859-1BDF369FC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IN" sz="2200"/>
              <a:t>The first page here is login page </a:t>
            </a:r>
          </a:p>
          <a:p>
            <a:r>
              <a:rPr lang="en-IN" sz="2200"/>
              <a:t>The next page is requests page where admin can see the submitted requests and decide whether to accept or reject </a:t>
            </a:r>
          </a:p>
          <a:p>
            <a:r>
              <a:rPr lang="en-IN" sz="2200"/>
              <a:t>Accepted requests are visible in the application</a:t>
            </a:r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013A24FE-45EB-EDD8-6353-A0B17658BE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539" y="104775"/>
            <a:ext cx="3068136" cy="654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465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59D38D-BFF1-0590-6FBF-B02AA5A41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Technology used: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85216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4FDC97F-1DE4-EABA-77A8-ECEEA32427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0434635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5705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D7150F-9109-D334-D69D-02013FCD5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IN" sz="5400"/>
              <a:t>Limitations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8DBB6-FDBA-CC7F-39B3-80C6C478D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IN" sz="2200"/>
              <a:t>Food wastage management application only runs on android and not on ios.</a:t>
            </a:r>
          </a:p>
        </p:txBody>
      </p:sp>
    </p:spTree>
    <p:extLst>
      <p:ext uri="{BB962C8B-B14F-4D97-AF65-F5344CB8AC3E}">
        <p14:creationId xmlns:p14="http://schemas.microsoft.com/office/powerpoint/2010/main" val="3427120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62F68F-1B8C-5CED-160A-25B3044AF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IN" sz="5400"/>
              <a:t>Conclusion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E3C44-CB5B-1F8A-CB46-90391A4AC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IN" sz="2200"/>
              <a:t>Food Wastage Management system focuses on providing users a friendly interface and allowing users to raise food wastage management requests helping the needy.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917A8F-042A-052F-D1EE-ADE2646CEE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53" r="31927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57602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289ED1AA-8684-4D37-B208-8777E1A7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Graphic 33">
            <a:extLst>
              <a:ext uri="{FF2B5EF4-FFF2-40B4-BE49-F238E27FC236}">
                <a16:creationId xmlns:a16="http://schemas.microsoft.com/office/drawing/2014/main" id="{4180E01B-B1F4-437C-807D-1C930718E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0784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A386E-1FC3-B881-984C-15DDCC88F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8716" y="955309"/>
            <a:ext cx="7074568" cy="28989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Thankyou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41F77738-2AF0-4750-A0C7-F97C2C175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7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46702C-370D-B8C1-5C57-EE6C3E034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IN" sz="5400"/>
              <a:t>Problem Statement:</a:t>
            </a: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A68DB-229E-940A-7F6F-4A17F3995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n-IN" sz="2200" dirty="0"/>
              <a:t>Casual parties and big gatherings involves excessive food and most of the food ends up in trash, getting wasted.</a:t>
            </a:r>
          </a:p>
          <a:p>
            <a:r>
              <a:rPr lang="en-IN" sz="2200" dirty="0"/>
              <a:t>Food wastage also means wasting </a:t>
            </a:r>
            <a:r>
              <a:rPr lang="en-IN" sz="2200" b="0" i="0" dirty="0">
                <a:effectLst/>
                <a:latin typeface="Roboto" panose="020B0604020202020204" pitchFamily="2" charset="0"/>
              </a:rPr>
              <a:t>all the energy and water it takes to grow, harvest, transport, and package it.</a:t>
            </a:r>
            <a:endParaRPr lang="en-IN" sz="2200" dirty="0"/>
          </a:p>
          <a:p>
            <a:endParaRPr lang="en-IN" sz="2200" dirty="0"/>
          </a:p>
        </p:txBody>
      </p:sp>
      <p:pic>
        <p:nvPicPr>
          <p:cNvPr id="5" name="Picture 4" descr="A picture containing marketplace, outdoor, vegetable, produce&#10;&#10;Description automatically generated">
            <a:extLst>
              <a:ext uri="{FF2B5EF4-FFF2-40B4-BE49-F238E27FC236}">
                <a16:creationId xmlns:a16="http://schemas.microsoft.com/office/drawing/2014/main" id="{ED695AF6-58C1-37DB-5C8E-32B1B69A2E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2" r="22363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777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3A4E72-AB6D-ABD0-4AF3-FB5E8B79A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Solution – Food Wastage Management System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03640-D616-FABD-FA0E-48F407142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IN" dirty="0"/>
              <a:t>Food wastage management system is a mobile application which allows users to raise a request to donate food to the needy.</a:t>
            </a:r>
          </a:p>
          <a:p>
            <a:r>
              <a:rPr lang="en-IN" dirty="0"/>
              <a:t>This application particularly focuses on reducing food wastage and building a sustainable environment.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6938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136588-E218-3B03-C969-B942E21AA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IN" sz="4200"/>
              <a:t>Getting into the Requirements: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E2B1D-D020-9AB4-A111-E77F46A50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IN" sz="2200"/>
              <a:t>The most important requirement of this project is to build a user-friendly application with vivid connecting screens which can direct user from signing in to placing a request</a:t>
            </a:r>
          </a:p>
          <a:p>
            <a:endParaRPr lang="en-IN" sz="2200"/>
          </a:p>
        </p:txBody>
      </p:sp>
    </p:spTree>
    <p:extLst>
      <p:ext uri="{BB962C8B-B14F-4D97-AF65-F5344CB8AC3E}">
        <p14:creationId xmlns:p14="http://schemas.microsoft.com/office/powerpoint/2010/main" val="3507874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526A9D-5AEA-ECA2-3E39-28EFCC710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IN" sz="5400"/>
              <a:t>Design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05E58C6-FE41-F3E2-CF72-F392D321E9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3088173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5128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C5881-C7BD-D8A8-2A80-BF750AE8A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037E1-748C-F01C-FA69-4D77DB5C462C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IN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D557B3-E89C-C61A-044D-61D71FE08B0F}"/>
              </a:ext>
            </a:extLst>
          </p:cNvPr>
          <p:cNvSpPr/>
          <p:nvPr/>
        </p:nvSpPr>
        <p:spPr>
          <a:xfrm>
            <a:off x="962378" y="2103437"/>
            <a:ext cx="2438400" cy="13255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EC853D-357E-3649-D580-822596E08FCD}"/>
              </a:ext>
            </a:extLst>
          </p:cNvPr>
          <p:cNvSpPr/>
          <p:nvPr/>
        </p:nvSpPr>
        <p:spPr>
          <a:xfrm>
            <a:off x="4447822" y="2054578"/>
            <a:ext cx="2269067" cy="13744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103F84-F9DD-9C37-3A1D-7AF16770FC1D}"/>
              </a:ext>
            </a:extLst>
          </p:cNvPr>
          <p:cNvSpPr/>
          <p:nvPr/>
        </p:nvSpPr>
        <p:spPr>
          <a:xfrm>
            <a:off x="1185334" y="4075289"/>
            <a:ext cx="2317045" cy="15917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E4C389-3C7E-6116-FCD6-411DDAF243B1}"/>
              </a:ext>
            </a:extLst>
          </p:cNvPr>
          <p:cNvSpPr/>
          <p:nvPr/>
        </p:nvSpPr>
        <p:spPr>
          <a:xfrm>
            <a:off x="4605867" y="4210756"/>
            <a:ext cx="2449689" cy="13744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A5984B-B520-09B9-3D2E-9EBC0FCEB615}"/>
              </a:ext>
            </a:extLst>
          </p:cNvPr>
          <p:cNvSpPr/>
          <p:nvPr/>
        </p:nvSpPr>
        <p:spPr>
          <a:xfrm>
            <a:off x="7710311" y="2103437"/>
            <a:ext cx="2698045" cy="11929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E939045-B24E-0661-4368-33A439C92929}"/>
              </a:ext>
            </a:extLst>
          </p:cNvPr>
          <p:cNvCxnSpPr/>
          <p:nvPr/>
        </p:nvCxnSpPr>
        <p:spPr>
          <a:xfrm>
            <a:off x="3400778" y="2494844"/>
            <a:ext cx="1047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0B0D613-84EB-FE9F-E766-1E6E6D7CFF82}"/>
              </a:ext>
            </a:extLst>
          </p:cNvPr>
          <p:cNvCxnSpPr/>
          <p:nvPr/>
        </p:nvCxnSpPr>
        <p:spPr>
          <a:xfrm flipH="1" flipV="1">
            <a:off x="6694311" y="2483556"/>
            <a:ext cx="22578" cy="11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A0BB6A8-1185-81F9-3B32-F3BD2E7C7DD2}"/>
              </a:ext>
            </a:extLst>
          </p:cNvPr>
          <p:cNvCxnSpPr/>
          <p:nvPr/>
        </p:nvCxnSpPr>
        <p:spPr>
          <a:xfrm>
            <a:off x="6764867" y="2483556"/>
            <a:ext cx="999066" cy="11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490C02F-54CE-B529-0B96-655CD7C2EA7E}"/>
              </a:ext>
            </a:extLst>
          </p:cNvPr>
          <p:cNvCxnSpPr/>
          <p:nvPr/>
        </p:nvCxnSpPr>
        <p:spPr>
          <a:xfrm>
            <a:off x="2212622" y="3429000"/>
            <a:ext cx="0" cy="646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0FD26BD-D8BB-5798-4CF7-64F47AC48AA5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3502379" y="4871156"/>
            <a:ext cx="1103488" cy="26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A608B90-7ECA-8D42-DDDC-B8A6A3E10DF0}"/>
              </a:ext>
            </a:extLst>
          </p:cNvPr>
          <p:cNvSpPr txBox="1"/>
          <p:nvPr/>
        </p:nvSpPr>
        <p:spPr>
          <a:xfrm flipH="1">
            <a:off x="1476022" y="2653445"/>
            <a:ext cx="1411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User login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EBC219-C2FA-D520-EA42-95921E308A84}"/>
              </a:ext>
            </a:extLst>
          </p:cNvPr>
          <p:cNvSpPr txBox="1"/>
          <p:nvPr/>
        </p:nvSpPr>
        <p:spPr>
          <a:xfrm>
            <a:off x="4651022" y="2647244"/>
            <a:ext cx="1715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Client Authentication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5E296E-0CEA-E4A7-C8B8-F4DA8F8C7169}"/>
              </a:ext>
            </a:extLst>
          </p:cNvPr>
          <p:cNvSpPr txBox="1"/>
          <p:nvPr/>
        </p:nvSpPr>
        <p:spPr>
          <a:xfrm>
            <a:off x="7974188" y="2376446"/>
            <a:ext cx="2170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User reports potential food wastage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212CAD-EA0E-667F-0859-2B2CACAE3EE3}"/>
              </a:ext>
            </a:extLst>
          </p:cNvPr>
          <p:cNvSpPr txBox="1"/>
          <p:nvPr/>
        </p:nvSpPr>
        <p:spPr>
          <a:xfrm>
            <a:off x="1476022" y="4481512"/>
            <a:ext cx="1707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Administratior</a:t>
            </a:r>
            <a:r>
              <a:rPr lang="en-IN" dirty="0"/>
              <a:t> authentication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DB492C-268A-5048-F86C-4E1A966198B9}"/>
              </a:ext>
            </a:extLst>
          </p:cNvPr>
          <p:cNvSpPr txBox="1"/>
          <p:nvPr/>
        </p:nvSpPr>
        <p:spPr>
          <a:xfrm>
            <a:off x="4899378" y="4481512"/>
            <a:ext cx="1865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Accept/reject requests</a:t>
            </a:r>
          </a:p>
        </p:txBody>
      </p:sp>
    </p:spTree>
    <p:extLst>
      <p:ext uri="{BB962C8B-B14F-4D97-AF65-F5344CB8AC3E}">
        <p14:creationId xmlns:p14="http://schemas.microsoft.com/office/powerpoint/2010/main" val="3451236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D4F670-1E9B-3DAF-A21C-39704CF7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IN"/>
              <a:t>Main page:</a:t>
            </a: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FF74C-DE12-E9D7-99EB-2208CC26E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r>
              <a:rPr lang="en-IN"/>
              <a:t>This is the beginning page where the logo of the application is present</a:t>
            </a:r>
          </a:p>
          <a:p>
            <a:r>
              <a:rPr lang="en-IN"/>
              <a:t>We also have link at the bottom to login/ sign up</a:t>
            </a:r>
          </a:p>
          <a:p>
            <a:endParaRPr lang="en-IN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0BE9FF85-FF53-649A-40B7-024DEB066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873" y="0"/>
            <a:ext cx="30707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415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0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12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F045FD-04DE-6AF7-71FC-2D3846F31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Registration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5283F-88B0-E655-D923-842A16ECA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287" y="4121253"/>
            <a:ext cx="3125337" cy="113684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users can create an account here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6FBE92E-E3AD-9B0A-7A5E-5175B62F1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121" y="0"/>
            <a:ext cx="30707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102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7DEF71-2056-E98C-6E5C-608C32360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Login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4883F-E783-6142-8BCF-E62890911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287" y="4121253"/>
            <a:ext cx="3125337" cy="113684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Users who are already registered with the application can directly login using their credentials</a:t>
            </a:r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7DCDA7B-FE43-3547-7813-10E9CBF91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761" y="578738"/>
            <a:ext cx="2622628" cy="567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069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781794_win32_fixed.potx" id="{FFA6945E-0D2E-49A3-B8AE-0157B47B7617}" vid="{3D53E5D5-FE42-40E3-89B4-70F55FAC326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Research presentation</Template>
  <TotalTime>1002</TotalTime>
  <Words>427</Words>
  <Application>Microsoft Office PowerPoint</Application>
  <PresentationFormat>Widescreen</PresentationFormat>
  <Paragraphs>53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Franklin Gothic Book</vt:lpstr>
      <vt:lpstr>Roboto</vt:lpstr>
      <vt:lpstr>Office Theme</vt:lpstr>
      <vt:lpstr>Team: Nikitha Thangellapally -2844791 Manasa Moduga-2845854 Seshasai Vamsi Krishna Murthy-2845851 Neha Reddy-2828070</vt:lpstr>
      <vt:lpstr>Problem Statement:</vt:lpstr>
      <vt:lpstr>Solution – Food Wastage Management System</vt:lpstr>
      <vt:lpstr>Getting into the Requirements:</vt:lpstr>
      <vt:lpstr>Design</vt:lpstr>
      <vt:lpstr>Architecture</vt:lpstr>
      <vt:lpstr>Main page:</vt:lpstr>
      <vt:lpstr>Registration page</vt:lpstr>
      <vt:lpstr>Login page</vt:lpstr>
      <vt:lpstr>Food Wastage Report page</vt:lpstr>
      <vt:lpstr>Requests page</vt:lpstr>
      <vt:lpstr>Admin side</vt:lpstr>
      <vt:lpstr>Technology used:</vt:lpstr>
      <vt:lpstr>Limitations</vt:lpstr>
      <vt:lpstr>Conclusion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Team: Nikitha Thangellapally -2844791 Manasa Moduga-2845854 Seshasai Vamsi Krishna Murthy-2845851 Neha Reddy-2828070</dc:title>
  <dc:creator>Vamsikrishna Murthy</dc:creator>
  <cp:lastModifiedBy>Neha R Baddam</cp:lastModifiedBy>
  <cp:revision>5</cp:revision>
  <dcterms:created xsi:type="dcterms:W3CDTF">2022-11-28T21:32:54Z</dcterms:created>
  <dcterms:modified xsi:type="dcterms:W3CDTF">2022-12-07T22:14:11Z</dcterms:modified>
</cp:coreProperties>
</file>