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58400" cy="5645150"/>
  <p:notesSz cx="10058400" cy="5645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1749996"/>
            <a:ext cx="8549640" cy="1185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3161284"/>
            <a:ext cx="7040880" cy="1411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298384"/>
            <a:ext cx="4375404" cy="3725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298384"/>
            <a:ext cx="4375404" cy="3725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225806"/>
            <a:ext cx="9052560" cy="903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298384"/>
            <a:ext cx="9052560" cy="3725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5249989"/>
            <a:ext cx="3218688" cy="282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5249989"/>
            <a:ext cx="2313432" cy="282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5249989"/>
            <a:ext cx="2313432" cy="2822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56389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56389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56389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56389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56389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56389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56389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56389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56389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56389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56389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058400" cy="5638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Unknown User</cp:lastModifiedBy>
  <cp:revision>2</cp:revision>
  <dcterms:created xsi:type="dcterms:W3CDTF">2024-08-30T08:50:56Z</dcterms:created>
  <dcterms:modified xsi:type="dcterms:W3CDTF">2024-08-30T09:28:16Z</dcterms:modified>
</cp:coreProperties>
</file>