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4"/>
  </p:sldMasterIdLst>
  <p:sldIdLst>
    <p:sldId id="256" r:id="rId5"/>
    <p:sldId id="25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16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15 1532 0 0,'-11'-15'7606'0'0,"38"42"-6388"0"0,28 33-788 0 0,-16-20-236 0 0,88 70 1 0 0,-96-84-50 0 0,34 37 1 0 0,-60-58-130 0 0,28 21 101 0 0,-26-22-134 0 0,-1 1-1 0 0,0-1 0 0 0,0 1 1 0 0,0 0-1 0 0,-1 1 1 0 0,0-1-1 0 0,6 9 0 0 0,-9-13-193 0 0,-1 1 0 0 0,1 0 0 0 0,0-1 0 0 0,0 0 0 0 0,-1 1 0 0 0,1-1 0 0 0,0 0 0 0 0,0 0 0 0 0,0 0 0 0 0,1 0 1 0 0,-1-1-1 0 0,0 1 0 0 0,0 0 0 0 0,5 0 0 0 0,-6-1-86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27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40 1696 0 0,'-10'-11'2432'0'0,"-13"-7"809"0"0,12 12-2987 0 0,8 5 473 0 0,-16-3 249 0 0,18 4-846 0 0,1 0 0 0 0,-1 0 0 0 0,0 1 0 0 0,1-1 0 0 0,-1 0 0 0 0,0 0 0 0 0,1 0 0 0 0,-1 1 0 0 0,1-1 0 0 0,-1 0 0 0 0,1 1 0 0 0,-1-1 0 0 0,0 0 0 0 0,1 1 0 0 0,-1-1 0 0 0,1 1 0 0 0,0-1 0 0 0,-1 1 0 0 0,1-1 0 0 0,-1 1 0 0 0,1-1 0 0 0,0 1 0 0 0,-1-1 0 0 0,1 1 0 0 0,0 0 0 0 0,-1-1 1 0 0,1 1-1 0 0,0-1 0 0 0,0 1 0 0 0,0 0 0 0 0,0-1 0 0 0,0 1 0 0 0,0 0 0 0 0,0-1 0 0 0,0 1 0 0 0,0 0 0 0 0,0-1 0 0 0,0 1 0 0 0,0 0 0 0 0,0-1 0 0 0,1 2 0 0 0,4 46-532 0 0,-1-14 623 0 0,-2-11-147 0 0,7 41 0 0 0,0-12-9 0 0,-6 19 95 0 0,4-32-6 0 0,-4-31 707 0 0,0-8-1926 0 0,2-37-8833 0 0,1 16 7119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27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14 147 2488 0 0,'-4'-11'3397'0'0,"2"8"-3099"0"0,1-1 0 0 0,-1 1 1 0 0,1-1-1 0 0,0 0 1 0 0,0 0-1 0 0,1 1 0 0 0,-1-1 1 0 0,1 0-1 0 0,0 0 1 0 0,0 0-1 0 0,0 0 0 0 0,0 0 1 0 0,1 1-1 0 0,-1-1 1 0 0,3-6-1 0 0,-2 7-245 0 0,0-1 1 0 0,1 1-1 0 0,0-1 0 0 0,0 1 1 0 0,0 0-1 0 0,0 0 0 0 0,1 0 1 0 0,-1 0-1 0 0,1 0 0 0 0,0 0 1 0 0,0 0-1 0 0,0 1 0 0 0,0 0 1 0 0,0 0-1 0 0,0-1 0 0 0,1 2 1 0 0,3-3-1 0 0,-2 1-74 0 0,1 1 1 0 0,0-1-1 0 0,0 1 1 0 0,0 0-1 0 0,0 0 0 0 0,0 1 1 0 0,1 0-1 0 0,-1 0 1 0 0,0 0-1 0 0,1 1 0 0 0,-1 0 1 0 0,0 0-1 0 0,1 1 1 0 0,-1 0-1 0 0,0 0 0 0 0,0 0 1 0 0,1 1-1 0 0,-1 0 1 0 0,0 0-1 0 0,-1 0 0 0 0,1 1 1 0 0,0 0-1 0 0,-1 0 1 0 0,1 0-1 0 0,-1 1 0 0 0,0 0 1 0 0,0 0-1 0 0,4 5 1 0 0,-4-4 7 0 0,-1 1 0 0 0,1-1 1 0 0,-2 1-1 0 0,1 0 1 0 0,-1 0-1 0 0,1 0 0 0 0,-2 0 1 0 0,1 1-1 0 0,-1-1 0 0 0,0 1 1 0 0,0 0-1 0 0,-1 0 0 0 0,1 7 1 0 0,0 2-15 0 0,-1-1-1 0 0,-1 1 1 0 0,-1-1 0 0 0,-3 27 0 0 0,-1-4 51 0 0,5-28-10 0 0,-2 0-1 0 0,1 1 1 0 0,-1-1-1 0 0,0 0 1 0 0,-1 0-1 0 0,-8 17 1 0 0,-4 2 42 0 0,-2 0 0 0 0,-28 36 0 0 0,33-51-55 0 0,1 0 0 0 0,-2-1 0 0 0,1 0 0 0 0,-2-1 0 0 0,0-1 1 0 0,-17 11-1 0 0,27-19-19 0 0,-1 0-260 0 0,0 0-1 0 0,0 0 0 0 0,-1 0 0 0 0,1 0 0 0 0,-10 2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28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48 900 0 0,'0'0'562'0'0,"8"-14"1097"0"0,1-1-1456 0 0,-8 14-50 0 0,-1 1-1 0 0,1-1 1 0 0,-1 1-1 0 0,0-1 1 0 0,1 1-1 0 0,-1-1 1 0 0,0 1-1 0 0,1-1 1 0 0,-1 1-1 0 0,0-1 1 0 0,0 0-1 0 0,0 1 1 0 0,1-1-1 0 0,-1 1 0 0 0,0-1 1 0 0,0 0-1 0 0,0 1 1 0 0,0-1-1 0 0,0 0 1 0 0,0 1-1 0 0,0-1 1 0 0,0 0-1 0 0,0 1 1 0 0,0-1-1 0 0,-1-1 1 0 0,-24 1-31 0 0,19 0 112 0 0,1 3-204 0 0,-34 12 83 0 0,37-12-81 0 0,-1-1-1 0 0,1 0 1 0 0,0 0-1 0 0,0 1 1 0 0,0-1-1 0 0,0 1 1 0 0,0 0-1 0 0,0-1 1 0 0,-3 5-1 0 0,-3 2 97 0 0,-7 6 81 0 0,0 1-1 0 0,-13 19 1 0 0,2-4 90 0 0,11-10-214 0 0,1 1 1 0 0,1 0-1 0 0,1 1 1 0 0,0 1-1 0 0,-15 46 1 0 0,24-60-72 0 0,0-3-8 0 0,0 0 1 0 0,1 0-1 0 0,0 0 1 0 0,0 1-1 0 0,0-1 1 0 0,1 1-1 0 0,0-1 1 0 0,1 1-1 0 0,-1-1 0 0 0,1 1 1 0 0,0-1-1 0 0,2 11 1 0 0,1 1-24 0 0,-3-16 34 0 0,0 0 1 0 0,0 1-1 0 0,0-1 0 0 0,1 0 1 0 0,-1 0-1 0 0,0 0 1 0 0,1 0-1 0 0,0 1 1 0 0,-1-1-1 0 0,1 0 1 0 0,0 0-1 0 0,0 0 1 0 0,0-1-1 0 0,1 1 1 0 0,-1 0-1 0 0,0 0 1 0 0,1 0-1 0 0,2 2 1 0 0,4 2 25 0 0,1-1 1 0 0,1 1-1 0 0,-1-1 1 0 0,1-1 0 0 0,-1 0-1 0 0,1 0 1 0 0,1-1 0 0 0,12 3-1 0 0,-3-3-1293 0 0,0-2 0 0 0,0 1 0 0 0,36-4 0 0 0,-35-1-1448 0 0,-6-5 198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30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13 3020 0 0,'-26'4'6633'0'0,"36"-6"-2630"0"0,46-8-2842 0 0,-21 7-985 0 0,1 1 0 0 0,-1 2 0 0 0,59 8-1 0 0,2 0-130 0 0,108 3-659 0 0,-117-3-762 0 0,-84-8 978 0 0,2 0-709 0 0,-3 0 884 0 0,-1 0 183 0 0,0 1 0 0 0,-1-1 0 0 0,1 0 0 0 0,0 0 0 0 0,0 0 0 0 0,0 0 0 0 0,0-1 0 0 0,0 1 0 0 0,0 0 0 0 0,0 0 0 0 0,0 0 0 0 0,0-1 0 0 0,0 1 0 0 0,0-1 1 0 0,-1 1-1 0 0,1 0 0 0 0,0-1 0 0 0,0 0 0 0 0,0 1 0 0 0,-1-1 0 0 0,2 0 0 0 0,1-12-3850 0 0,14 10-1788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31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19 2740 0 0,'-9'-18'12468'0'0,"9"18"-12327"0"0,-11 22-137 0 0,10-18-14 0 0,0 1-1 0 0,1 0 0 0 0,0 0 0 0 0,0-1 0 0 0,0 1 1 0 0,1 0-1 0 0,1 7 0 0 0,1 15-17 0 0,5 41 50 0 0,-5-51-21 0 0,0 0-1 0 0,-1 19 0 0 0,5 56 125 0 0,6 63-75 0 0,-9-78 113 0 0,-1-56 541 0 0,-1-12-2603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32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707 135 2764 0 0,'13'-3'9981'0'0,"-16"-2"-9893"0"0,3 3-57 0 0,-1 0 1 0 0,0 0-1 0 0,0 0 1 0 0,0 0-1 0 0,0 0 0 0 0,-1 0 1 0 0,1 1-1 0 0,0-1 1 0 0,-1 0-1 0 0,1 1 0 0 0,-1-1 1 0 0,0 1-1 0 0,0-1 0 0 0,-2-1 1 0 0,-12-19 602 0 0,14 21-603 0 0,1 0 1 0 0,0-1-1 0 0,-1 1 1 0 0,1 0-1 0 0,0-1 1 0 0,0 1-1 0 0,0-1 0 0 0,0 1 1 0 0,0-1-1 0 0,-1-2 1 0 0,-3-6 19 0 0,-3 5-15 0 0,-1-1 0 0 0,1 1 0 0 0,-1 0 0 0 0,0 1 0 0 0,0 0-1 0 0,0 0 1 0 0,-1 1 0 0 0,1 0 0 0 0,-1 1 0 0 0,-16-2 0 0 0,15 2-67 0 0,-1 1 0 0 0,0 1 0 0 0,0 0 0 0 0,1 1 0 0 0,-1 0 0 0 0,0 0 0 0 0,1 1 0 0 0,-15 5 0 0 0,16-3 5 0 0,0 1 1 0 0,0 0-1 0 0,1 1 1 0 0,0 0-1 0 0,0 1 1 0 0,-12 11-1 0 0,-10 6-11 0 0,23-16 39 0 0,-1 0-1 0 0,1 0 1 0 0,-10 15-1 0 0,-7 6-111 0 0,20-23 101 0 0,0-1 1 0 0,1 1-1 0 0,0 0 0 0 0,0 0 0 0 0,0 1 0 0 0,0-1 0 0 0,1 1 0 0 0,0 0 0 0 0,1-1 1 0 0,0 1-1 0 0,0 1 0 0 0,0-1 0 0 0,1 0 0 0 0,0 0 0 0 0,0 1 0 0 0,1-1 0 0 0,0 0 1 0 0,0 1-1 0 0,0-1 0 0 0,1 0 0 0 0,1 1 0 0 0,-1-1 0 0 0,1 0 0 0 0,0 0 0 0 0,1 0 1 0 0,-1 0-1 0 0,2-1 0 0 0,-1 1 0 0 0,1-1 0 0 0,-1 0 0 0 0,2 1 0 0 0,-1-2 0 0 0,1 1 1 0 0,0-1-1 0 0,0 1 0 0 0,0-1 0 0 0,1-1 0 0 0,0 1 0 0 0,0-1 0 0 0,0 0 0 0 0,0 0 1 0 0,1-1-1 0 0,-1 1 0 0 0,12 2 0 0 0,1 1-6 0 0,-5-1 35 0 0,1-1 0 0 0,-1-1 0 0 0,1-1 0 0 0,19 3 0 0 0,-30-6-10 0 0,3 1-23 0 0,1 0-1 0 0,-1 0 0 0 0,1-1 1 0 0,-1 0-1 0 0,0-1 0 0 0,1 0 1 0 0,12-3-1 0 0,-20 4 9 0 0,1 0 1 0 0,0 0-1 0 0,-1 0 0 0 0,1 0 1 0 0,-1 0-1 0 0,1-1 0 0 0,-1 1 1 0 0,1 0-1 0 0,0 0 0 0 0,-1-1 1 0 0,1 1-1 0 0,-1 0 0 0 0,1-1 1 0 0,-1 1-1 0 0,0-1 1 0 0,1 1-1 0 0,-1 0 0 0 0,1-1 1 0 0,-1 1-1 0 0,0-1 0 0 0,1 1 1 0 0,-1-1-1 0 0,0 0 0 0 0,1 1 1 0 0,-1-1-1 0 0,0 1 0 0 0,0-1 1 0 0,0 1-1 0 0,0-1 0 0 0,1 0 1 0 0,-1 1-1 0 0,0-1 0 0 0,0 1 1 0 0,0-1-1 0 0,0 0 1 0 0,0 1-1 0 0,0-1 0 0 0,-1 1 1 0 0,1-1-1 0 0,0 0 0 0 0,0 1 1 0 0,0-1-1 0 0,-1 1 0 0 0,1-1 1 0 0,0 1-1 0 0,0-1 0 0 0,-1 1 1 0 0,1-1-1 0 0,0 1 0 0 0,-1-1 1 0 0,1 1-1 0 0,-1-1 0 0 0,1 1 1 0 0,-1-1-1 0 0,0 1 1 0 0,-1-3-20 0 0,0 0 1 0 0,0 1 0 0 0,-1-1-1 0 0,1 1 1 0 0,-1 0 0 0 0,0 0-1 0 0,1 0 1 0 0,-6-3 0 0 0,-5 1-6 0 0,0 0 0 0 0,0 1 0 0 0,0 1 1 0 0,0 0-1 0 0,-1 1 0 0 0,1 0 0 0 0,0 1 0 0 0,-27 3 1 0 0,40-3 28 0 0,-16 1 21 0 0,0 0-1 0 0,1 1 1 0 0,-1 1 0 0 0,1 0-1 0 0,0 1 1 0 0,0 1 0 0 0,0 0 0 0 0,-25 13-1 0 0,34-14-16 0 0,-2 0 14 0 0,1 0 0 0 0,-1 0 0 0 0,1 1-1 0 0,0 0 1 0 0,1 1 0 0 0,-1-1 0 0 0,1 1 0 0 0,-9 11 0 0 0,-21 21-65 0 0,19-13 120 0 0,12-19-68 0 0,0 0 1 0 0,0 1 0 0 0,1 0-1 0 0,0 0 1 0 0,0 0-1 0 0,0 0 1 0 0,1 1-1 0 0,1-1 1 0 0,-1 1-1 0 0,1 0 1 0 0,0-1-1 0 0,-1 11 1 0 0,4-13 23 0 0,-1-1 0 0 0,1 0 1 0 0,-1 0-1 0 0,1 1 0 0 0,1-1 0 0 0,-1 0 1 0 0,0 0-1 0 0,1 0 0 0 0,0 0 0 0 0,0-1 1 0 0,0 1-1 0 0,1 0 0 0 0,-1-1 0 0 0,1 1 1 0 0,0-1-1 0 0,0 0 0 0 0,0 0 1 0 0,0 0-1 0 0,4 3 0 0 0,7 4 67 0 0,0-1 0 0 0,1-1 1 0 0,22 10-1 0 0,-28-14-95 0 0,-6-2 7 0 0,0-1 0 0 0,0 1 0 0 0,0-1-1 0 0,0 0 1 0 0,1 0 0 0 0,-1 0 0 0 0,5 0 0 0 0,35 7 165 0 0,-5-4-150 0 0,-1 0 0 0 0,56-4-1 0 0,-56 0-24 0 0,121-9 143 0 0,-155 8-130 0 0,11-1-35 0 0,-11 2 142 0 0,0-1-84 0 0,14-1-717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16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841 6 2672 0 0,'0'0'5567'0'0,"-3"-1"-5187"0"0,-11-4 1675 0 0,12 10-1820 0 0,-5 9-18 0 0,2 0-1 0 0,0 1 1 0 0,0 0-1 0 0,-3 26 1 0 0,-6 18 108 0 0,5-21-84 0 0,-6 47 0 0 0,-1 9 38 0 0,1-29-71 0 0,-4 23 191 0 0,-3 0 1 0 0,-40 97-1 0 0,44-148-239 0 0,-3 0 0 0 0,0-1 0 0 0,-3-1 0 0 0,-33 38-1 0 0,50-64-128 0 0,0 0-1 0 0,0-1 0 0 0,-1 0 1 0 0,0 0-1 0 0,0-1 0 0 0,-1 0 1 0 0,0 0-1 0 0,0-1 0 0 0,-15 7 1 0 0,13-8-4 0 0,1 0 1 0 0,-2-1 0 0 0,1 0-1 0 0,-1-1 1 0 0,1 0-1 0 0,-1 0 1 0 0,0-2 0 0 0,0 1-1 0 0,0-2 1 0 0,0 1-1 0 0,0-2 1 0 0,1 0 0 0 0,-1 0-1 0 0,0-1 1 0 0,0 0-1 0 0,0-1 1 0 0,1 0 0 0 0,0-1-1 0 0,-1-1 1 0 0,2 1 0 0 0,-16-10-1 0 0,10 4-126 0 0,0-1 1 0 0,0-1-1 0 0,1 0 0 0 0,-18-19 0 0 0,32 29 25 0 0,-1 0 0 0 0,1-1 0 0 0,-1 1 0 0 0,1 0 1 0 0,0-1-1 0 0,0 0 0 0 0,0 1 0 0 0,0-1 0 0 0,1 1 0 0 0,-1-4 0 0 0,-4-9-781 0 0,5 14 718 0 0,0-1 0 0 0,-1 1 0 0 0,1 0 0 0 0,0 0 1 0 0,0 0-1 0 0,0-1 0 0 0,0 1 0 0 0,0 0 0 0 0,0 0 0 0 0,0 0 0 0 0,0-1 0 0 0,1 1 1 0 0,-1 0-1 0 0,0 0 0 0 0,1 0 0 0 0,-1 0 0 0 0,1 0 0 0 0,-1 0 0 0 0,1 0 0 0 0,0 0 1 0 0,-1 0-1 0 0,1 0 0 0 0,1-2 0 0 0,21-15-5197 0 0,-7 12 2409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18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 3336 0 0,'-9'4'8144'0'0,"162"-4"-6500"0"0,-38-2-1494 0 0,15-2-2802 0 0,-110 4 90 0 0,-3 2-1772 0 0,-3-2 1824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1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11 1964 0 0,'-4'4'3514'0'0,"11"-2"-1285"0"0,26-1-486 0 0,30-2-1171 0 0,75-6 715 0 0,79-3-1164 0 0,-213 10-386 0 0,1 1 1 0 0,0-1 0 0 0,-1 1 0 0 0,1 0-1 0 0,0 1 1 0 0,-1-1 0 0 0,6 3 0 0 0,-6-3-1063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20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470 323 2600 0 0,'0'0'6929'0'0,"3"-3"-6482"0"0,-1 1-339 0 0,0-1 0 0 0,-1 1 0 0 0,1-1 0 0 0,-1 1 0 0 0,1-1 0 0 0,-1 0 0 0 0,0 0 0 0 0,0 0 0 0 0,0 1 0 0 0,-1-1 0 0 0,1 0 0 0 0,-1 0 0 0 0,1 0 0 0 0,-1 0 0 0 0,0 0 0 0 0,0 0 0 0 0,0 0 0 0 0,-1 0 0 0 0,1 0 0 0 0,-2-4 0 0 0,-12-64 906 0 0,13 63-950 0 0,-1 1-1 0 0,-1 0 1 0 0,0 0 0 0 0,0 0-1 0 0,0 0 1 0 0,-1 1 0 0 0,-8-13-1 0 0,2-1 65 0 0,3 3-89 0 0,3 10-16 0 0,-1 0 0 0 0,0 1 0 0 0,-1 0 0 0 0,1 0-1 0 0,-1 0 1 0 0,-1 1 0 0 0,1-1 0 0 0,-1 1 0 0 0,1 1 0 0 0,-12-6 0 0 0,12 7-45 0 0,0 1 0 0 0,-1 0 0 0 0,1 1 1 0 0,0-1-1 0 0,0 1 0 0 0,-1 0 0 0 0,1 1 0 0 0,-1 0 0 0 0,1 0 1 0 0,0 0-1 0 0,-1 1 0 0 0,1 0 0 0 0,0 0 0 0 0,-1 0 0 0 0,1 1 1 0 0,0 0-1 0 0,0 0 0 0 0,0 1 0 0 0,-7 3 0 0 0,-6 5-79 0 0,1 1 0 0 0,0 0-1 0 0,0 1 1 0 0,-25 26 0 0 0,33-29 37 0 0,0 1 0 0 0,1 1 1 0 0,1 0-1 0 0,0 0 0 0 0,1 0 1 0 0,0 1-1 0 0,1 0 0 0 0,-6 16 1 0 0,7-14 34 0 0,0 2 0 0 0,1-1 0 0 0,0 1 1 0 0,-1 24-1 0 0,5-33 35 0 0,0 0 1 0 0,0 1-1 0 0,1-1 0 0 0,0 0 1 0 0,0 0-1 0 0,1 1 1 0 0,0-1-1 0 0,0 0 1 0 0,1 0-1 0 0,7 14 0 0 0,-5-12-11 0 0,1-1 0 0 0,0 1-1 0 0,1-1 1 0 0,-1 0-1 0 0,2 0 1 0 0,-1-1-1 0 0,1 0 1 0 0,1 0 0 0 0,-1-1-1 0 0,1 0 1 0 0,1 0-1 0 0,12 6 1 0 0,-17-11-7 0 0,0 0 0 0 0,1 0 0 0 0,-1-1 0 0 0,0 0 0 0 0,1 0 1 0 0,-1 0-1 0 0,1-1 0 0 0,-1 0 0 0 0,1 0 0 0 0,-1 0 0 0 0,1-1 0 0 0,-1 0 0 0 0,1 0 0 0 0,-1 0 1 0 0,0 0-1 0 0,0-1 0 0 0,1 0 0 0 0,5-3 0 0 0,1-1-64 0 0,0-1 1 0 0,-1 0-1 0 0,0-1 0 0 0,0 0 1 0 0,-1 0-1 0 0,16-16 0 0 0,-11 8-26 0 0,-1 1-1 0 0,0-2 0 0 0,-1 0 1 0 0,0 0-1 0 0,-2-2 0 0 0,0 1 1 0 0,-1-1-1 0 0,11-31 0 0 0,14-38 105 0 0,-21 51-864 0 0,-32 125 634 0 0,1 38 292 0 0,16-107-3 0 0,0 1 0 0 0,2-1 0 0 0,0 0 0 0 0,1 0 0 0 0,7 29 0 0 0,-7-37-10 0 0,-1-6-23 0 0,0 0 1 0 0,1 0-1 0 0,0 0 0 0 0,0 0 1 0 0,1-1-1 0 0,-1 1 1 0 0,1-1-1 0 0,0 1 0 0 0,0-1 1 0 0,1 0-1 0 0,-1 0 1 0 0,1 0-1 0 0,0-1 0 0 0,0 1 1 0 0,0-1-1 0 0,0 0 0 0 0,1 0 1 0 0,-1 0-1 0 0,1-1 1 0 0,0 0-1 0 0,0 0 0 0 0,0 0 1 0 0,0 0-1 0 0,6 1 1 0 0,5 0-261 0 0,-1 1 0 0 0,2-2 1 0 0,-1 0-1 0 0,0-1 1 0 0,0 0-1 0 0,25-3 1 0 0,-31 1-859 0 0,0-1 1 0 0,0 1 0 0 0,15-6-1 0 0,-11-2-1476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21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5 2272 0 0,'0'0'778'0'0,"-7"-4"316"0"0,-3 5 2931 0 0,7-1-4013 0 0,-2 1 43 0 0,0 0-1 0 0,0 0 1 0 0,1 1-1 0 0,-1-1 1 0 0,1 1 0 0 0,-1 0-1 0 0,1 0 1 0 0,-5 3-1 0 0,-28 25 119 0 0,29-20-130 0 0,0 1-1 0 0,1 0 1 0 0,0 0 0 0 0,1 1 0 0 0,-7 17-1 0 0,12-25-29 0 0,-1 1 0 0 0,1-1 1 0 0,1 1-1 0 0,-1 0 0 0 0,1-1 0 0 0,-1 1 0 0 0,2 0 0 0 0,-1 0 0 0 0,0-1 0 0 0,1 1 0 0 0,0 0 0 0 0,0-1 1 0 0,0 1-1 0 0,0-1 0 0 0,1 1 0 0 0,0-1 0 0 0,0 0 0 0 0,4 7 0 0 0,-2-4 18 0 0,1 0-1 0 0,0 0 0 0 0,0 0 1 0 0,0 0-1 0 0,1-1 0 0 0,0 0 1 0 0,0 0-1 0 0,1-1 0 0 0,0 0 1 0 0,-1 0-1 0 0,2 0 0 0 0,-1-1 1 0 0,1 0-1 0 0,-1 0 1 0 0,1-1-1 0 0,15 4 0 0 0,-17-4 15 0 0,0-2 0 0 0,0 1 0 0 0,0 0 0 0 0,0-1 0 0 0,0 0 0 0 0,0-1 0 0 0,0 0 0 0 0,0 1 0 0 0,0-2-1 0 0,0 1 1 0 0,0-1 0 0 0,0 0 0 0 0,0 0 0 0 0,0-1 0 0 0,8-2 0 0 0,-7 1-17 0 0,0 0 1 0 0,0-1-1 0 0,0 0 0 0 0,-1 0 1 0 0,1 0-1 0 0,-1-1 0 0 0,0 0 1 0 0,-1 0-1 0 0,1-1 1 0 0,-1 0-1 0 0,0 1 0 0 0,0-2 1 0 0,-1 1-1 0 0,5-9 0 0 0,20-46 206 0 0,-28 54-222 0 0,0 1 0 0 0,-1-1-1 0 0,1 1 1 0 0,-1-1 0 0 0,0 0-1 0 0,-1 1 1 0 0,-1-11 0 0 0,-2 6-54 0 0,4 9 20 0 0,0 0-1 0 0,-1 0 0 0 0,1 0 1 0 0,-1 0-1 0 0,1 0 0 0 0,-1 0 1 0 0,0 0-1 0 0,0 0 0 0 0,0 1 1 0 0,0-1-1 0 0,0 0 1 0 0,0 1-1 0 0,-1-1 0 0 0,1 1 1 0 0,0-1-1 0 0,-1 1 0 0 0,0 0 1 0 0,1-1-1 0 0,-1 1 0 0 0,1 0 1 0 0,-1 0-1 0 0,0 0 1 0 0,0 0-1 0 0,-2-1 0 0 0,-16-3-286 0 0,0 0 0 0 0,-25-2-1 0 0,44 7 281 0 0,-5-1-285 0 0,0 0-1 0 0,-1 0 1 0 0,1 1 0 0 0,0 0-1 0 0,0 0 1 0 0,-1 1-1 0 0,1 0 1 0 0,0 0 0 0 0,0 0-1 0 0,0 0 1 0 0,-8 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2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1624 0 0,'0'0'8311'0'0,"4"3"-8076"0"0,2-1-152 0 0,1 1 0 0 0,-1-1 0 0 0,1 1 0 0 0,0-2 1 0 0,0 1-1 0 0,0-1 0 0 0,-1 0 0 0 0,13 0 1 0 0,71-3 299 0 0,-39 0-171 0 0,478 18 762 0 0,-384-13-840 0 0,-83-3-40 0 0,-59 0-47 0 0,2 0-34 0 0,34 2-65 0 0,-36-1 14 0 0,2-1-148 0 0,12 0-86 0 0,-12 0-250 0 0,3-4-1014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24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89 1624 0 0,'0'0'1219'0'0,"-8"-11"1116"0"0,-18-32 2093 0 0,23 40-4113 0 0,-1-8 621 0 0,-2-5 199 0 0,4 12-659 0 0,1 5-165 0 0,0 23-253 0 0,2 0 0 0 0,1 0 0 0 0,1 0 1 0 0,6 25-1 0 0,7 55-16 0 0,-5-5 57 0 0,-5-56-2 0 0,0 50 1 0 0,1-9-9 0 0,10 59 24 0 0,-11-104-3439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6T13:27:25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346 167 2812 0 0,'13'-4'6544'0'0,"-20"-24"-5910"0"0,0-1 0 0 0,-16-36 0 0 0,22 62-631 0 0,1 1 1 0 0,-1 0 0 0 0,0 0 0 0 0,0 0 0 0 0,-1-1-1 0 0,1 1 1 0 0,0 0 0 0 0,-1 1 0 0 0,1-1-1 0 0,-1 0 1 0 0,1 0 0 0 0,-1 1 0 0 0,0-1 0 0 0,0 1-1 0 0,0-1 1 0 0,0 1 0 0 0,0 0 0 0 0,0 0-1 0 0,0-1 1 0 0,0 2 0 0 0,-1-1 0 0 0,1 0 0 0 0,0 0-1 0 0,-1 1 1 0 0,1-1 0 0 0,-3 1 0 0 0,-3 0-30 0 0,0 0 0 0 0,0 0 0 0 0,0 1 0 0 0,0 0 0 0 0,1 1 0 0 0,-1 0 0 0 0,1 0 1 0 0,-1 0-1 0 0,1 1 0 0 0,0 0 0 0 0,-1 1 0 0 0,2-1 0 0 0,-1 1 0 0 0,0 1 0 0 0,1-1 0 0 0,0 1 0 0 0,0 0 1 0 0,-7 9-1 0 0,-1-1-37 0 0,1 2-1 0 0,0 0 1 0 0,1 0 0 0 0,1 1 0 0 0,0 1 0 0 0,1 0 0 0 0,1 0-1 0 0,1 0 1 0 0,0 2 0 0 0,-5 19 0 0 0,11-26 73 0 0,0 0 0 0 0,0-1 0 0 0,1 1 1 0 0,1 0-1 0 0,0 0 0 0 0,0 1 0 0 0,1-2 0 0 0,5 20 0 0 0,-5-24 16 0 0,2 0 1 0 0,-1-1-1 0 0,1 1 0 0 0,0 0 0 0 0,1-1 1 0 0,-1 0-1 0 0,1 1 0 0 0,0-2 0 0 0,1 1 0 0 0,0 0 1 0 0,0-1-1 0 0,0 0 0 0 0,0 0 0 0 0,1 0 0 0 0,10 6 1 0 0,-11-9-17 0 0,1-1 1 0 0,-1 0-1 0 0,1 0 1 0 0,-1 0-1 0 0,1-1 1 0 0,-1 0-1 0 0,1 0 1 0 0,-1 0-1 0 0,1-1 1 0 0,-1 0-1 0 0,1 0 1 0 0,-1 0-1 0 0,1-1 1 0 0,5-2-1 0 0,5-2-102 0 0,0-1-1 0 0,-1 0 1 0 0,21-14-1 0 0,-28 15 65 0 0,-1 0-1 0 0,1 0 1 0 0,-1-1 0 0 0,0 0-1 0 0,-1 0 1 0 0,1-1 0 0 0,-1 1-1 0 0,6-12 1 0 0,2-6-165 0 0,16-40 0 0 0,-22 41 137 0 0,11-45 1 0 0,-10 31 21 0 0,9-16-253 0 0,-17 51 252 0 0,0 10-127 0 0,1 2 152 0 0,0 1-1 0 0,-1 0 1 0 0,0-1 0 0 0,-1 1 0 0 0,0 0 0 0 0,-3 18 0 0 0,0 2 133 0 0,1-1 1 0 0,2 45-1 0 0,1-27-23 0 0,-1-30-22 0 0,-1-4-12 0 0,1 0 1 0 0,1 0-1 0 0,0 0 1 0 0,6 26-1 0 0,-7-36-56 0 0,1 0 0 0 0,0 0 0 0 0,1-1 0 0 0,-1 1 0 0 0,0 0 0 0 0,1 0 0 0 0,0 0 0 0 0,0-1 0 0 0,0 1 0 0 0,0-1 0 0 0,0 0 0 0 0,0 1 0 0 0,0-1 0 0 0,1 0 0 0 0,-1 0 0 0 0,1-1 0 0 0,0 1 0 0 0,-1 0 0 0 0,1-1 0 0 0,0 1 0 0 0,0-1 0 0 0,0 0 0 0 0,0 0 0 0 0,0 0 0 0 0,0-1 0 0 0,4 1 0 0 0,4 1-375 0 0,1-2 0 0 0,0 1 1 0 0,-1-2-1 0 0,13 0 1 0 0,-9-2-1516 0 0,1 0 1 0 0,22-7-1 0 0,-8 1-602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9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5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0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3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4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B8B8-98AF-40D6-9A06-D1F0C44521CB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2B1F29-165E-4B41-9926-8A7E48DE89B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7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6DB-1C54-4410-9D1B-4AF5DFC67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C822-9A62-4583-9FA5-E40BDEF7E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196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By</a:t>
            </a:r>
          </a:p>
          <a:p>
            <a:r>
              <a:rPr lang="en-US" dirty="0"/>
              <a:t>                                                                                                             </a:t>
            </a:r>
            <a:r>
              <a:rPr lang="en-US" dirty="0" err="1"/>
              <a:t>Nehha</a:t>
            </a:r>
            <a:r>
              <a:rPr lang="en-US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233989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74F6-44B2-4CD1-B94A-BA53CA3C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03" y="1164992"/>
            <a:ext cx="9603275" cy="51987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Types of Linear regression</a:t>
            </a:r>
            <a:endParaRPr lang="en-IN" sz="2800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0F14B-0E14-4E7C-86AD-F66BAAAA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733" y="2418313"/>
            <a:ext cx="4473311" cy="2354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418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E34-51AC-47AE-9FB4-72931773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224258"/>
            <a:ext cx="9603275" cy="60454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Linear Regression Line</a:t>
            </a:r>
            <a:endParaRPr lang="en-IN" sz="2800" dirty="0">
              <a:latin typeface="Century" panose="0204060405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3CD59-2BEB-4053-B458-F9CCFD85D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236" y="2271244"/>
            <a:ext cx="5806760" cy="2199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26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FB240F-405D-4840-A777-6A35B2D3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24" y="1942306"/>
            <a:ext cx="3649916" cy="29733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315AEE-0B01-4AEE-BFD3-DB33BF8AF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55" y="1942305"/>
            <a:ext cx="4042081" cy="2973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10047B-D6DB-4E53-B3AE-6C3F51C194CA}"/>
              </a:ext>
            </a:extLst>
          </p:cNvPr>
          <p:cNvSpPr txBox="1"/>
          <p:nvPr/>
        </p:nvSpPr>
        <p:spPr>
          <a:xfrm>
            <a:off x="6785519" y="1058335"/>
            <a:ext cx="242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Negative Linear Regression Graph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D7E9-F2A8-47EF-8EF8-69972AE34CBA}"/>
              </a:ext>
            </a:extLst>
          </p:cNvPr>
          <p:cNvSpPr txBox="1"/>
          <p:nvPr/>
        </p:nvSpPr>
        <p:spPr>
          <a:xfrm>
            <a:off x="2292606" y="1058335"/>
            <a:ext cx="242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Positive Linear Regression Graph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5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21BE36-6DCB-48FC-91A9-A8E2CDC6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13" y="1731434"/>
            <a:ext cx="5054974" cy="3395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310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B73B-7D18-4152-B10D-6247D33D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B3EB-9E20-4D28-8F2C-83C84356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Regression analysis is a form of predictive modelling technique which investigates the relationship between a dependent and independent variable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30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502BBD-6233-42F9-82EF-BB0856D7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87287"/>
              </p:ext>
            </p:extLst>
          </p:nvPr>
        </p:nvGraphicFramePr>
        <p:xfrm>
          <a:off x="2796466" y="755225"/>
          <a:ext cx="6232124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9732">
                  <a:extLst>
                    <a:ext uri="{9D8B030D-6E8A-4147-A177-3AD203B41FA5}">
                      <a16:colId xmlns:a16="http://schemas.microsoft.com/office/drawing/2014/main" val="3553006206"/>
                    </a:ext>
                  </a:extLst>
                </a:gridCol>
                <a:gridCol w="3382392">
                  <a:extLst>
                    <a:ext uri="{9D8B030D-6E8A-4147-A177-3AD203B41FA5}">
                      <a16:colId xmlns:a16="http://schemas.microsoft.com/office/drawing/2014/main" val="703394227"/>
                    </a:ext>
                  </a:extLst>
                </a:gridCol>
              </a:tblGrid>
              <a:tr h="354435">
                <a:tc>
                  <a:txBody>
                    <a:bodyPr/>
                    <a:lstStyle/>
                    <a:p>
                      <a:r>
                        <a:rPr lang="en-US" dirty="0"/>
                        <a:t>            Height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Weight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46935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r>
                        <a:rPr lang="en-US" dirty="0"/>
                        <a:t>              73.84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241.89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90874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r>
                        <a:rPr lang="en-US" dirty="0"/>
                        <a:t>              74.11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212.74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79889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r>
                        <a:rPr lang="en-US" dirty="0"/>
                        <a:t>              71.73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220.04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29744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r>
                        <a:rPr lang="en-US" dirty="0"/>
                        <a:t>              69.88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206.34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25537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r>
                        <a:rPr lang="en-US" dirty="0"/>
                        <a:t>              67.06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??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67250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9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0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49E3-4CA3-4E7C-ABAA-6D5AAC25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9555-22A4-4C1D-9D8C-28BCE799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Prediction of rain using temperature and other factors</a:t>
            </a:r>
          </a:p>
          <a:p>
            <a:r>
              <a:rPr lang="en-US" sz="2400" dirty="0"/>
              <a:t>Determining Market trends</a:t>
            </a:r>
          </a:p>
          <a:p>
            <a:r>
              <a:rPr lang="en-US" sz="2400" dirty="0"/>
              <a:t>Prediction of road accidents due to rash driving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055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4C36-2187-4F54-AE25-AAF3B45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regression is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D163-8A1D-432D-87CA-D6395380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Estimates the relationship between the target and the independent variable</a:t>
            </a:r>
          </a:p>
          <a:p>
            <a:r>
              <a:rPr lang="en-US" sz="2400" dirty="0"/>
              <a:t>Used to find the trends in data</a:t>
            </a:r>
          </a:p>
          <a:p>
            <a:r>
              <a:rPr lang="en-US" sz="2400" dirty="0"/>
              <a:t>Helps to predict real/continuous values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488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3537-23EE-4F81-93A5-290C2C1B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11838" cy="1049235"/>
          </a:xfrm>
        </p:spPr>
        <p:txBody>
          <a:bodyPr/>
          <a:lstStyle/>
          <a:p>
            <a:r>
              <a:rPr lang="en-US" dirty="0"/>
              <a:t>Terminologies related to regression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1D06-4D46-4246-A2B5-8D5A7326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Dependent Variable</a:t>
            </a:r>
          </a:p>
          <a:p>
            <a:r>
              <a:rPr lang="en-US" sz="2400" dirty="0"/>
              <a:t>Independent Variable</a:t>
            </a:r>
          </a:p>
          <a:p>
            <a:r>
              <a:rPr lang="en-US" sz="2400" dirty="0"/>
              <a:t>Outliers</a:t>
            </a:r>
          </a:p>
          <a:p>
            <a:r>
              <a:rPr lang="en-US" sz="2400" dirty="0"/>
              <a:t>Multicollinearity</a:t>
            </a:r>
          </a:p>
          <a:p>
            <a:r>
              <a:rPr lang="en-US" sz="2400" dirty="0"/>
              <a:t>Underfitting and Overfitting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22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E9-B6F9-4E49-872F-06140FD7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084DE-978D-4182-8D33-2B572A323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71" y="2013463"/>
            <a:ext cx="4483223" cy="3723210"/>
          </a:xfrm>
        </p:spPr>
      </p:pic>
    </p:spTree>
    <p:extLst>
      <p:ext uri="{BB962C8B-B14F-4D97-AF65-F5344CB8AC3E}">
        <p14:creationId xmlns:p14="http://schemas.microsoft.com/office/powerpoint/2010/main" val="263036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B1FC-DEFA-4B2C-9BBD-5EF2F051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FC94-8F4E-4820-9624-71E6614B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a statistical method that is used for predictive analysis</a:t>
            </a:r>
            <a:r>
              <a:rPr lang="en-IN" sz="2400" dirty="0"/>
              <a:t>.</a:t>
            </a:r>
            <a:endParaRPr lang="en-US" sz="2400" dirty="0"/>
          </a:p>
          <a:p>
            <a:r>
              <a:rPr lang="en-US" sz="2400" dirty="0"/>
              <a:t>Linear regression algorithm shows a linear relationship between a dependent (y) and one or more independent (x) variables, hence called as linear regression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052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46294-C2D5-4FC5-A1B8-06D8E3181D1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760474"/>
            <a:ext cx="3449638" cy="3449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10CF5-E5F4-482E-A3A2-7F3592C64973}"/>
              </a:ext>
            </a:extLst>
          </p:cNvPr>
          <p:cNvSpPr txBox="1"/>
          <p:nvPr/>
        </p:nvSpPr>
        <p:spPr>
          <a:xfrm>
            <a:off x="6223819" y="1150374"/>
            <a:ext cx="38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77AFC10-729B-41F8-9969-0463B4E4CDC4}"/>
                  </a:ext>
                </a:extLst>
              </p14:cNvPr>
              <p14:cNvContentPartPr/>
              <p14:nvPr/>
            </p14:nvContentPartPr>
            <p14:xfrm>
              <a:off x="6369232" y="783360"/>
              <a:ext cx="169200" cy="152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77AFC10-729B-41F8-9969-0463B4E4CD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1232" y="765360"/>
                <a:ext cx="2048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2792BB-6B8B-4886-AFFC-DB148F57F381}"/>
                  </a:ext>
                </a:extLst>
              </p14:cNvPr>
              <p14:cNvContentPartPr/>
              <p14:nvPr/>
            </p14:nvContentPartPr>
            <p14:xfrm>
              <a:off x="6328552" y="748080"/>
              <a:ext cx="302760" cy="409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2792BB-6B8B-4886-AFFC-DB148F57F3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0912" y="730080"/>
                <a:ext cx="3384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1E694DE-5651-4E82-9CBF-CE28795D2FD8}"/>
                  </a:ext>
                </a:extLst>
              </p14:cNvPr>
              <p14:cNvContentPartPr/>
              <p14:nvPr/>
            </p14:nvContentPartPr>
            <p14:xfrm>
              <a:off x="6857032" y="871560"/>
              <a:ext cx="162000" cy="2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1E694DE-5651-4E82-9CBF-CE28795D2F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9392" y="853920"/>
                <a:ext cx="197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714CC8-920F-421E-B6C5-C8D82BDFDC7D}"/>
                  </a:ext>
                </a:extLst>
              </p14:cNvPr>
              <p14:cNvContentPartPr/>
              <p14:nvPr/>
            </p14:nvContentPartPr>
            <p14:xfrm>
              <a:off x="6844792" y="948600"/>
              <a:ext cx="181440" cy="6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714CC8-920F-421E-B6C5-C8D82BDFDC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26792" y="930600"/>
                <a:ext cx="217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D3244B2-BF84-480F-9483-FF3EFCE079EE}"/>
                  </a:ext>
                </a:extLst>
              </p14:cNvPr>
              <p14:cNvContentPartPr/>
              <p14:nvPr/>
            </p14:nvContentPartPr>
            <p14:xfrm>
              <a:off x="7269592" y="726120"/>
              <a:ext cx="282240" cy="231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D3244B2-BF84-480F-9483-FF3EFCE079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1952" y="708480"/>
                <a:ext cx="3178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9C18E2-CDE8-4431-873C-2775CC9E05EF}"/>
                  </a:ext>
                </a:extLst>
              </p14:cNvPr>
              <p14:cNvContentPartPr/>
              <p14:nvPr/>
            </p14:nvContentPartPr>
            <p14:xfrm>
              <a:off x="7618432" y="874800"/>
              <a:ext cx="132840" cy="119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9C18E2-CDE8-4431-873C-2775CC9E05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00432" y="857160"/>
                <a:ext cx="16848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640BEBB-6FA5-4618-97DC-AA9991E9412B}"/>
              </a:ext>
            </a:extLst>
          </p:cNvPr>
          <p:cNvGrpSpPr/>
          <p:nvPr/>
        </p:nvGrpSpPr>
        <p:grpSpPr>
          <a:xfrm>
            <a:off x="7980952" y="662040"/>
            <a:ext cx="2065320" cy="299880"/>
            <a:chOff x="7980952" y="662040"/>
            <a:chExt cx="206532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F897F7-0AFE-48AC-940A-0D29FC911520}"/>
                    </a:ext>
                  </a:extLst>
                </p14:cNvPr>
                <p14:cNvContentPartPr/>
                <p14:nvPr/>
              </p14:nvContentPartPr>
              <p14:xfrm>
                <a:off x="7980952" y="835200"/>
                <a:ext cx="374040" cy="13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F897F7-0AFE-48AC-940A-0D29FC9115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63312" y="817200"/>
                  <a:ext cx="409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7CE4ED-2269-4D21-B9F4-543CF32E27F6}"/>
                    </a:ext>
                  </a:extLst>
                </p14:cNvPr>
                <p14:cNvContentPartPr/>
                <p14:nvPr/>
              </p14:nvContentPartPr>
              <p14:xfrm>
                <a:off x="8162032" y="687960"/>
                <a:ext cx="30600" cy="271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7CE4ED-2269-4D21-B9F4-543CF32E27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44032" y="670320"/>
                  <a:ext cx="66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D58A1B-8653-4B9B-B82A-1F66DAD8BC84}"/>
                    </a:ext>
                  </a:extLst>
                </p14:cNvPr>
                <p14:cNvContentPartPr/>
                <p14:nvPr/>
              </p14:nvContentPartPr>
              <p14:xfrm>
                <a:off x="8524912" y="705240"/>
                <a:ext cx="237600" cy="190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D58A1B-8653-4B9B-B82A-1F66DAD8BC8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07272" y="687600"/>
                  <a:ext cx="273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DB813A-A001-4BBB-B35B-62B43B9D65CC}"/>
                    </a:ext>
                  </a:extLst>
                </p14:cNvPr>
                <p14:cNvContentPartPr/>
                <p14:nvPr/>
              </p14:nvContentPartPr>
              <p14:xfrm>
                <a:off x="8900032" y="831960"/>
                <a:ext cx="29160" cy="129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DB813A-A001-4BBB-B35B-62B43B9D65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82392" y="813960"/>
                  <a:ext cx="64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7E9AFD-7B82-49D5-9A52-E35E1781544B}"/>
                    </a:ext>
                  </a:extLst>
                </p14:cNvPr>
                <p14:cNvContentPartPr/>
                <p14:nvPr/>
              </p14:nvContentPartPr>
              <p14:xfrm>
                <a:off x="9051232" y="680040"/>
                <a:ext cx="98640" cy="221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7E9AFD-7B82-49D5-9A52-E35E1781544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33592" y="662040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EB36CC-1EC8-430F-8F1E-D45A55AB425A}"/>
                    </a:ext>
                  </a:extLst>
                </p14:cNvPr>
                <p14:cNvContentPartPr/>
                <p14:nvPr/>
              </p14:nvContentPartPr>
              <p14:xfrm>
                <a:off x="9148792" y="679320"/>
                <a:ext cx="110160" cy="18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EB36CC-1EC8-430F-8F1E-D45A55AB425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30792" y="661320"/>
                  <a:ext cx="145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14B67F-115B-4A4A-8ED1-C56D1699AB70}"/>
                    </a:ext>
                  </a:extLst>
                </p14:cNvPr>
                <p14:cNvContentPartPr/>
                <p14:nvPr/>
              </p14:nvContentPartPr>
              <p14:xfrm>
                <a:off x="9434272" y="779040"/>
                <a:ext cx="253440" cy="12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14B67F-115B-4A4A-8ED1-C56D1699AB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6632" y="761040"/>
                  <a:ext cx="289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6235E8D-FDDE-4DA7-8D58-B065D50C4A2D}"/>
                    </a:ext>
                  </a:extLst>
                </p14:cNvPr>
                <p14:cNvContentPartPr/>
                <p14:nvPr/>
              </p14:nvContentPartPr>
              <p14:xfrm>
                <a:off x="9587992" y="671400"/>
                <a:ext cx="18720" cy="21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6235E8D-FDDE-4DA7-8D58-B065D50C4A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70352" y="653760"/>
                  <a:ext cx="54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73967E-B965-475F-B0D4-7A1E0830D86F}"/>
                    </a:ext>
                  </a:extLst>
                </p14:cNvPr>
                <p14:cNvContentPartPr/>
                <p14:nvPr/>
              </p14:nvContentPartPr>
              <p14:xfrm>
                <a:off x="9787072" y="662040"/>
                <a:ext cx="259200" cy="298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73967E-B965-475F-B0D4-7A1E0830D8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69072" y="644400"/>
                  <a:ext cx="294840" cy="33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013F82F-2664-469E-85DD-A22C2316CE60}"/>
              </a:ext>
            </a:extLst>
          </p:cNvPr>
          <p:cNvSpPr txBox="1"/>
          <p:nvPr/>
        </p:nvSpPr>
        <p:spPr>
          <a:xfrm>
            <a:off x="5805996" y="2199859"/>
            <a:ext cx="6090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Y= Dependent Variable (Target Variable)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X= Independent Variable (predictor Variable)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a0= intercept of the line (Gives an additional degree of freedom)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a1 = Linear regression coefficient (scale factor to each input value).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ε = random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9953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14F6CF30142A4B9D2C6694898AA1D4" ma:contentTypeVersion="8" ma:contentTypeDescription="Create a new document." ma:contentTypeScope="" ma:versionID="0f26746195295139fafb926cca5de60f">
  <xsd:schema xmlns:xsd="http://www.w3.org/2001/XMLSchema" xmlns:xs="http://www.w3.org/2001/XMLSchema" xmlns:p="http://schemas.microsoft.com/office/2006/metadata/properties" xmlns:ns2="893dcd5d-e154-45fe-948c-d73ca4c98d52" targetNamespace="http://schemas.microsoft.com/office/2006/metadata/properties" ma:root="true" ma:fieldsID="4e35da77b07132e27611bfc842559539" ns2:_="">
    <xsd:import namespace="893dcd5d-e154-45fe-948c-d73ca4c98d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dcd5d-e154-45fe-948c-d73ca4c98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3613F-5708-4575-A020-8A51EE97D4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33B8EB-D0A1-43FA-A1B3-E666A9EA87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C7D264-A17B-4C01-853B-B8D8D348B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dcd5d-e154-45fe-948c-d73ca4c98d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264</TotalTime>
  <Words>231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</vt:lpstr>
      <vt:lpstr>Gill Sans MT</vt:lpstr>
      <vt:lpstr>inter-regular</vt:lpstr>
      <vt:lpstr>Gallery</vt:lpstr>
      <vt:lpstr>Regression</vt:lpstr>
      <vt:lpstr>What is Regression?</vt:lpstr>
      <vt:lpstr>PowerPoint Presentation</vt:lpstr>
      <vt:lpstr>examples</vt:lpstr>
      <vt:lpstr>why regression is used?</vt:lpstr>
      <vt:lpstr>Terminologies related to regression analysis</vt:lpstr>
      <vt:lpstr>Types of regression</vt:lpstr>
      <vt:lpstr>Linear regression</vt:lpstr>
      <vt:lpstr>PowerPoint Presentation</vt:lpstr>
      <vt:lpstr>Types of Linear regression</vt:lpstr>
      <vt:lpstr>Linear Regression 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NEHHA S</dc:creator>
  <cp:lastModifiedBy>NEHHA S</cp:lastModifiedBy>
  <cp:revision>14</cp:revision>
  <dcterms:created xsi:type="dcterms:W3CDTF">2022-01-24T14:13:33Z</dcterms:created>
  <dcterms:modified xsi:type="dcterms:W3CDTF">2022-07-20T14:33:54Z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0x010100AA14F6CF30142A4B9D2C6694898AA1D4</vt:lpwstr>
  </property>
</Properties>
</file>