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7"/>
  </p:notesMasterIdLst>
  <p:sldIdLst>
    <p:sldId id="262" r:id="rId2"/>
    <p:sldId id="261" r:id="rId3"/>
    <p:sldId id="257" r:id="rId4"/>
    <p:sldId id="258" r:id="rId5"/>
    <p:sldId id="259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80"/>
    <a:srgbClr val="3366FF"/>
    <a:srgbClr val="FF6600"/>
    <a:srgbClr val="0066FF"/>
    <a:srgbClr val="660033"/>
    <a:srgbClr val="FF3399"/>
    <a:srgbClr val="FF66CC"/>
    <a:srgbClr val="990099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28F0-A74E-4CF0-9E3E-7E50E533623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AF475-C09D-4009-A109-E9629068C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AF475-C09D-4009-A109-E9629068C7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7206" y="3124200"/>
            <a:ext cx="8227457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7206" y="5003322"/>
            <a:ext cx="8227457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0735" y="1110663"/>
            <a:ext cx="2286000" cy="5078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2866" y="4117728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4864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5721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366" y="5788152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39339" y="4495800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6932" y="4928702"/>
            <a:ext cx="812588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23461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9954207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6" y="2895600"/>
            <a:ext cx="8227457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06" y="5010150"/>
            <a:ext cx="8227457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28916" y="1106998"/>
            <a:ext cx="2286000" cy="5078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3116" y="4114867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5812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366" y="5791200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4734" y="4479888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274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023" y="4928702"/>
            <a:ext cx="812588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218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055781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441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7782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441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89692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5094" y="3124280"/>
            <a:ext cx="6309360" cy="60944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0675" y="274320"/>
            <a:ext cx="203553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294" y="274320"/>
            <a:ext cx="751644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6145" y="3124280"/>
            <a:ext cx="6309360" cy="60944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7457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8715" y="264795"/>
            <a:ext cx="2031471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split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995420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1656" y="1017910"/>
            <a:ext cx="2011680" cy="5119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0665" y="3676343"/>
            <a:ext cx="3200400" cy="48755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57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5866" y="5734050"/>
            <a:ext cx="81258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>
    <p:split/>
    <p:sndAc>
      <p:stSnd>
        <p:snd r:embed="rId13" name="click.wav" builtIn="1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612" y="304800"/>
            <a:ext cx="8382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Shaheed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Rajguru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College of Applied Sciences for Women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612" y="5105400"/>
            <a:ext cx="7772399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b="1" dirty="0" err="1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Neha</a:t>
            </a:r>
            <a:r>
              <a:rPr lang="en-US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kumari</a:t>
            </a:r>
            <a:endParaRPr lang="en-US" b="1" dirty="0" smtClean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Course:</a:t>
            </a:r>
            <a:r>
              <a:rPr lang="en-US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Bsc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Computer Science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no.: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2020331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Semester/Year: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 of Presentation</a:t>
            </a:r>
            <a:r>
              <a:rPr lang="en-US" b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 Event Handling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412" y="0"/>
            <a:ext cx="1676400" cy="1524000"/>
          </a:xfrm>
          <a:prstGeom prst="rect">
            <a:avLst/>
          </a:prstGeom>
        </p:spPr>
      </p:pic>
      <p:pic>
        <p:nvPicPr>
          <p:cNvPr id="5" name="Picture 4" descr="delegation-event-model-in-jav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1143000"/>
            <a:ext cx="9144000" cy="3620553"/>
          </a:xfrm>
          <a:prstGeom prst="rect">
            <a:avLst/>
          </a:prstGeom>
        </p:spPr>
      </p:pic>
    </p:spTree>
  </p:cSld>
  <p:clrMapOvr>
    <a:masterClrMapping/>
  </p:clrMapOvr>
  <p:transition>
    <p:split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1814" y="0"/>
            <a:ext cx="10896600" cy="838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0066FF"/>
                </a:solidFill>
                <a:effectLst>
                  <a:reflection blurRad="6350" stA="55000" endA="50" endPos="85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EVENT    HANDLING</a:t>
            </a:r>
            <a:endParaRPr lang="en-US" sz="2800" b="1" i="1" dirty="0">
              <a:solidFill>
                <a:srgbClr val="0066FF"/>
              </a:solidFill>
              <a:effectLst>
                <a:reflection blurRad="6350" stA="55000" endA="50" endPos="85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212" y="990601"/>
          <a:ext cx="11125202" cy="5715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747272"/>
                <a:gridCol w="2311923"/>
                <a:gridCol w="1954428"/>
                <a:gridCol w="5111579"/>
              </a:tblGrid>
              <a:tr h="556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Listeners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Interfaces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2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FF006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ACTION      EVENT</a:t>
                      </a:r>
                      <a:endParaRPr lang="en-US" sz="1800" b="0" dirty="0">
                        <a:solidFill>
                          <a:srgbClr val="FF0066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800" b="1" i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800" b="0" i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utton, list item or    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800" b="0" i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menu item,Textfield</a:t>
                      </a:r>
                      <a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Action    </a:t>
                      </a: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Listener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 void </a:t>
                      </a:r>
                      <a:r>
                        <a:rPr lang="en-US" sz="1800" b="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actionPerformed</a:t>
                      </a:r>
                      <a:r>
                        <a:rPr lang="en-US" sz="18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="0" i="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ActionEvent</a:t>
                      </a:r>
                      <a:r>
                        <a:rPr lang="en-US" sz="1800" b="0" i="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ae</a:t>
                      </a:r>
                      <a:r>
                        <a:rPr lang="en-US" sz="18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2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ADJUSTMENT</a:t>
                      </a:r>
                      <a:r>
                        <a:rPr lang="en-US" sz="1800" baseline="0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EVENT</a:t>
                      </a:r>
                      <a:endParaRPr lang="en-US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Scroll</a:t>
                      </a:r>
                      <a:r>
                        <a:rPr lang="en-US" sz="1800" i="1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bar</a:t>
                      </a:r>
                      <a:endParaRPr lang="en-US" sz="180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Adjustment Listener</a:t>
                      </a:r>
                      <a:endParaRPr lang="en-US" sz="180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djustmentValueChanged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AdjustementEvent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58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r>
                        <a:rPr lang="en-US" sz="1800" baseline="0" dirty="0" smtClean="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EVENT</a:t>
                      </a:r>
                      <a:endParaRPr lang="en-US" sz="1800" dirty="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Components </a:t>
                      </a:r>
                      <a:endParaRPr lang="en-US" sz="180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componentResized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componentMoved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void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componentShown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componentHidden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="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29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CONTAINER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EVENT</a:t>
                      </a:r>
                      <a:endParaRPr lang="en-US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Container’s components when added or removed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Container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componentAdded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ContainerEvent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componentRemoved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ContainerEvent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1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FOCUS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EVENT</a:t>
                      </a:r>
                      <a:endParaRPr lang="en-US" sz="1800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gains or loses input focus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Focus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void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focusGained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FocusEvent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focusLost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FocusEvent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9414" y="457200"/>
          <a:ext cx="11125200" cy="6019800"/>
        </p:xfrm>
        <a:graphic>
          <a:graphicData uri="http://schemas.openxmlformats.org/drawingml/2006/table">
            <a:tbl>
              <a:tblPr/>
              <a:tblGrid>
                <a:gridCol w="2085975"/>
                <a:gridCol w="2163233"/>
                <a:gridCol w="1931460"/>
                <a:gridCol w="4944532"/>
              </a:tblGrid>
              <a:tr h="40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Event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Listener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Interface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ITEM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EVENT</a:t>
                      </a:r>
                      <a:endParaRPr lang="en-US" sz="1800" dirty="0">
                        <a:solidFill>
                          <a:srgbClr val="3366FF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 Checkbox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, list item or menu item is selected or deselected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Item 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 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void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itemStateChanged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ItemEvent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</a:t>
                      </a:r>
                      <a:r>
                        <a:rPr lang="en-US" sz="1800" baseline="0" dirty="0" smtClean="0">
                          <a:solidFill>
                            <a:srgbClr val="FF6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rgbClr val="FF6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EVENT</a:t>
                      </a:r>
                      <a:endParaRPr lang="en-US" sz="1800" dirty="0">
                        <a:solidFill>
                          <a:srgbClr val="FF66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When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input is received from keyboard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Key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 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keyPress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keyReleas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keyTyped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EVENT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Mouse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Mouse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Listener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baseline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baseline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baseline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baseline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baseline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MouseMotion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mouseClicke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mouseEntere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mouseExicte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mousePresse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mouseRelease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mouseDragge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mouseMove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99009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MOUSEWHEEL</a:t>
                      </a:r>
                      <a:r>
                        <a:rPr lang="en-US" sz="1800" baseline="0" dirty="0" smtClean="0">
                          <a:solidFill>
                            <a:srgbClr val="99009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EVENT</a:t>
                      </a:r>
                      <a:endParaRPr lang="en-US" sz="1800" dirty="0">
                        <a:solidFill>
                          <a:srgbClr val="990099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Mouse wheel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MouseWheel</a:t>
                      </a: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mouseWheelMoved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MouseWheelEvent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plit/>
    <p:sndAc>
      <p:stSnd>
        <p:snd r:embed="rId3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79413" y="304804"/>
          <a:ext cx="10896599" cy="4394327"/>
        </p:xfrm>
        <a:graphic>
          <a:graphicData uri="http://schemas.openxmlformats.org/drawingml/2006/table">
            <a:tbl>
              <a:tblPr/>
              <a:tblGrid>
                <a:gridCol w="1828800"/>
                <a:gridCol w="1752599"/>
                <a:gridCol w="1981200"/>
                <a:gridCol w="5334000"/>
              </a:tblGrid>
              <a:tr h="5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Event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Listener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Interface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EVENT</a:t>
                      </a:r>
                      <a:endParaRPr lang="en-US" sz="1800" dirty="0">
                        <a:solidFill>
                          <a:srgbClr val="FF66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Components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 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textValue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Changed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339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 EVENT</a:t>
                      </a:r>
                      <a:endParaRPr lang="en-US" sz="1800" dirty="0">
                        <a:solidFill>
                          <a:srgbClr val="FF3399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Window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WindowListener</a:t>
                      </a: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i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WindowFocus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i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Listener</a:t>
                      </a:r>
                      <a:endParaRPr lang="en-US" sz="18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windowActivated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windowClosed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windowClosing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windowDeactivated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windowIconified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windowDeiconified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windowOpened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windowGainedFocus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aseline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void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windowLostFocus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FF66C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plit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u.jpg"/>
          <p:cNvPicPr>
            <a:picLocks noChangeAspect="1"/>
          </p:cNvPicPr>
          <p:nvPr/>
        </p:nvPicPr>
        <p:blipFill>
          <a:blip r:embed="rId3"/>
          <a:srcRect l="16296" r="20741" b="5405"/>
          <a:stretch>
            <a:fillRect/>
          </a:stretch>
        </p:blipFill>
        <p:spPr>
          <a:xfrm>
            <a:off x="2894012" y="0"/>
            <a:ext cx="5943600" cy="510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plit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301</Words>
  <Application>Microsoft Office PowerPoint</Application>
  <PresentationFormat>Custom</PresentationFormat>
  <Paragraphs>113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33</cp:revision>
  <dcterms:created xsi:type="dcterms:W3CDTF">2006-08-16T00:00:00Z</dcterms:created>
  <dcterms:modified xsi:type="dcterms:W3CDTF">2021-06-09T15:35:32Z</dcterms:modified>
</cp:coreProperties>
</file>