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42" d="100"/>
          <a:sy n="142" d="100"/>
        </p:scale>
        <p:origin x="15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E512-BD4D-406E-B272-A3DD3AE8636C}"/>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8566E90C-6A09-414B-A297-16B668A326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C5D7F0D8-B8FA-411C-A776-BE4384C2D098}"/>
              </a:ext>
            </a:extLst>
          </p:cNvPr>
          <p:cNvSpPr>
            <a:spLocks noGrp="1"/>
          </p:cNvSpPr>
          <p:nvPr>
            <p:ph type="dt" sz="half" idx="10"/>
          </p:nvPr>
        </p:nvSpPr>
        <p:spPr/>
        <p:txBody>
          <a:bodyPr/>
          <a:lstStyle/>
          <a:p>
            <a:fld id="{A3461157-ECBE-4F95-9042-DD4ABE496037}" type="datetimeFigureOut">
              <a:rPr lang="zh-CN" altLang="en-US" smtClean="0"/>
              <a:t>2020/4/13</a:t>
            </a:fld>
            <a:endParaRPr lang="zh-CN" altLang="en-US"/>
          </a:p>
        </p:txBody>
      </p:sp>
      <p:sp>
        <p:nvSpPr>
          <p:cNvPr id="5" name="Footer Placeholder 4">
            <a:extLst>
              <a:ext uri="{FF2B5EF4-FFF2-40B4-BE49-F238E27FC236}">
                <a16:creationId xmlns:a16="http://schemas.microsoft.com/office/drawing/2014/main" id="{7CE09D82-2A98-40A5-859B-DDAD9C69B8E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036C50F-D194-41A0-AF8B-5D866C5B903E}"/>
              </a:ext>
            </a:extLst>
          </p:cNvPr>
          <p:cNvSpPr>
            <a:spLocks noGrp="1"/>
          </p:cNvSpPr>
          <p:nvPr>
            <p:ph type="sldNum" sz="quarter" idx="12"/>
          </p:nvPr>
        </p:nvSpPr>
        <p:spPr/>
        <p:txBody>
          <a:bodyPr/>
          <a:lstStyle/>
          <a:p>
            <a:fld id="{A289F227-49E1-4FA7-A849-54B23116E068}" type="slidenum">
              <a:rPr lang="zh-CN" altLang="en-US" smtClean="0"/>
              <a:t>‹#›</a:t>
            </a:fld>
            <a:endParaRPr lang="zh-CN" altLang="en-US"/>
          </a:p>
        </p:txBody>
      </p:sp>
    </p:spTree>
    <p:extLst>
      <p:ext uri="{BB962C8B-B14F-4D97-AF65-F5344CB8AC3E}">
        <p14:creationId xmlns:p14="http://schemas.microsoft.com/office/powerpoint/2010/main" val="3630442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1DAFA-2061-4D91-B143-B85DE6E949C6}"/>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D03E354-82AE-4263-8065-6CD1884D259E}"/>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A8B0DAA-CBBF-4C5C-A72E-D25F68552F75}"/>
              </a:ext>
            </a:extLst>
          </p:cNvPr>
          <p:cNvSpPr>
            <a:spLocks noGrp="1"/>
          </p:cNvSpPr>
          <p:nvPr>
            <p:ph type="dt" sz="half" idx="10"/>
          </p:nvPr>
        </p:nvSpPr>
        <p:spPr/>
        <p:txBody>
          <a:bodyPr/>
          <a:lstStyle/>
          <a:p>
            <a:fld id="{A3461157-ECBE-4F95-9042-DD4ABE496037}" type="datetimeFigureOut">
              <a:rPr lang="zh-CN" altLang="en-US" smtClean="0"/>
              <a:t>2020/4/13</a:t>
            </a:fld>
            <a:endParaRPr lang="zh-CN" altLang="en-US"/>
          </a:p>
        </p:txBody>
      </p:sp>
      <p:sp>
        <p:nvSpPr>
          <p:cNvPr id="5" name="Footer Placeholder 4">
            <a:extLst>
              <a:ext uri="{FF2B5EF4-FFF2-40B4-BE49-F238E27FC236}">
                <a16:creationId xmlns:a16="http://schemas.microsoft.com/office/drawing/2014/main" id="{5B7130AC-A6CC-4F0A-A611-201C76A54C1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05DBE79-1084-4C41-A0E7-9C47AC36C6E9}"/>
              </a:ext>
            </a:extLst>
          </p:cNvPr>
          <p:cNvSpPr>
            <a:spLocks noGrp="1"/>
          </p:cNvSpPr>
          <p:nvPr>
            <p:ph type="sldNum" sz="quarter" idx="12"/>
          </p:nvPr>
        </p:nvSpPr>
        <p:spPr/>
        <p:txBody>
          <a:bodyPr/>
          <a:lstStyle/>
          <a:p>
            <a:fld id="{A289F227-49E1-4FA7-A849-54B23116E068}" type="slidenum">
              <a:rPr lang="zh-CN" altLang="en-US" smtClean="0"/>
              <a:t>‹#›</a:t>
            </a:fld>
            <a:endParaRPr lang="zh-CN" altLang="en-US"/>
          </a:p>
        </p:txBody>
      </p:sp>
    </p:spTree>
    <p:extLst>
      <p:ext uri="{BB962C8B-B14F-4D97-AF65-F5344CB8AC3E}">
        <p14:creationId xmlns:p14="http://schemas.microsoft.com/office/powerpoint/2010/main" val="3755656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2B2E7A-9233-4557-ABA8-6E5BAA73EF81}"/>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EE40736E-CDE6-4C2A-80AE-B44483685B48}"/>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FFDE084-B146-413F-9CF1-AF6F3A7B6C4D}"/>
              </a:ext>
            </a:extLst>
          </p:cNvPr>
          <p:cNvSpPr>
            <a:spLocks noGrp="1"/>
          </p:cNvSpPr>
          <p:nvPr>
            <p:ph type="dt" sz="half" idx="10"/>
          </p:nvPr>
        </p:nvSpPr>
        <p:spPr/>
        <p:txBody>
          <a:bodyPr/>
          <a:lstStyle/>
          <a:p>
            <a:fld id="{A3461157-ECBE-4F95-9042-DD4ABE496037}" type="datetimeFigureOut">
              <a:rPr lang="zh-CN" altLang="en-US" smtClean="0"/>
              <a:t>2020/4/13</a:t>
            </a:fld>
            <a:endParaRPr lang="zh-CN" altLang="en-US"/>
          </a:p>
        </p:txBody>
      </p:sp>
      <p:sp>
        <p:nvSpPr>
          <p:cNvPr id="5" name="Footer Placeholder 4">
            <a:extLst>
              <a:ext uri="{FF2B5EF4-FFF2-40B4-BE49-F238E27FC236}">
                <a16:creationId xmlns:a16="http://schemas.microsoft.com/office/drawing/2014/main" id="{A9F36375-C109-44E2-AFC7-EB3F01867E0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3A0CDC2-4FB6-4ACA-BDDC-4748A98E73E7}"/>
              </a:ext>
            </a:extLst>
          </p:cNvPr>
          <p:cNvSpPr>
            <a:spLocks noGrp="1"/>
          </p:cNvSpPr>
          <p:nvPr>
            <p:ph type="sldNum" sz="quarter" idx="12"/>
          </p:nvPr>
        </p:nvSpPr>
        <p:spPr/>
        <p:txBody>
          <a:bodyPr/>
          <a:lstStyle/>
          <a:p>
            <a:fld id="{A289F227-49E1-4FA7-A849-54B23116E068}" type="slidenum">
              <a:rPr lang="zh-CN" altLang="en-US" smtClean="0"/>
              <a:t>‹#›</a:t>
            </a:fld>
            <a:endParaRPr lang="zh-CN" altLang="en-US"/>
          </a:p>
        </p:txBody>
      </p:sp>
    </p:spTree>
    <p:extLst>
      <p:ext uri="{BB962C8B-B14F-4D97-AF65-F5344CB8AC3E}">
        <p14:creationId xmlns:p14="http://schemas.microsoft.com/office/powerpoint/2010/main" val="4237704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818C-6664-4458-A38F-60CD8472616C}"/>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98017B7-CAD3-43AE-9E11-44E72AC28B98}"/>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B416978-6B3E-4B3A-B785-DFCA36378E2E}"/>
              </a:ext>
            </a:extLst>
          </p:cNvPr>
          <p:cNvSpPr>
            <a:spLocks noGrp="1"/>
          </p:cNvSpPr>
          <p:nvPr>
            <p:ph type="dt" sz="half" idx="10"/>
          </p:nvPr>
        </p:nvSpPr>
        <p:spPr/>
        <p:txBody>
          <a:bodyPr/>
          <a:lstStyle/>
          <a:p>
            <a:fld id="{A3461157-ECBE-4F95-9042-DD4ABE496037}" type="datetimeFigureOut">
              <a:rPr lang="zh-CN" altLang="en-US" smtClean="0"/>
              <a:t>2020/4/13</a:t>
            </a:fld>
            <a:endParaRPr lang="zh-CN" altLang="en-US"/>
          </a:p>
        </p:txBody>
      </p:sp>
      <p:sp>
        <p:nvSpPr>
          <p:cNvPr id="5" name="Footer Placeholder 4">
            <a:extLst>
              <a:ext uri="{FF2B5EF4-FFF2-40B4-BE49-F238E27FC236}">
                <a16:creationId xmlns:a16="http://schemas.microsoft.com/office/drawing/2014/main" id="{F52B9163-072C-41C2-9C70-9490FAF5471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032230F-DE55-4AE9-A959-1298AEEBCE50}"/>
              </a:ext>
            </a:extLst>
          </p:cNvPr>
          <p:cNvSpPr>
            <a:spLocks noGrp="1"/>
          </p:cNvSpPr>
          <p:nvPr>
            <p:ph type="sldNum" sz="quarter" idx="12"/>
          </p:nvPr>
        </p:nvSpPr>
        <p:spPr/>
        <p:txBody>
          <a:bodyPr/>
          <a:lstStyle/>
          <a:p>
            <a:fld id="{A289F227-49E1-4FA7-A849-54B23116E068}" type="slidenum">
              <a:rPr lang="zh-CN" altLang="en-US" smtClean="0"/>
              <a:t>‹#›</a:t>
            </a:fld>
            <a:endParaRPr lang="zh-CN" altLang="en-US"/>
          </a:p>
        </p:txBody>
      </p:sp>
    </p:spTree>
    <p:extLst>
      <p:ext uri="{BB962C8B-B14F-4D97-AF65-F5344CB8AC3E}">
        <p14:creationId xmlns:p14="http://schemas.microsoft.com/office/powerpoint/2010/main" val="270716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204B-8633-4E7A-AB5E-5C4BD7EFA16D}"/>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87BBC60-2E96-43FC-A91B-C0A1BBC4B4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D11463DA-F7B4-49A2-AB34-967BE5C7FBF4}"/>
              </a:ext>
            </a:extLst>
          </p:cNvPr>
          <p:cNvSpPr>
            <a:spLocks noGrp="1"/>
          </p:cNvSpPr>
          <p:nvPr>
            <p:ph type="dt" sz="half" idx="10"/>
          </p:nvPr>
        </p:nvSpPr>
        <p:spPr/>
        <p:txBody>
          <a:bodyPr/>
          <a:lstStyle/>
          <a:p>
            <a:fld id="{A3461157-ECBE-4F95-9042-DD4ABE496037}" type="datetimeFigureOut">
              <a:rPr lang="zh-CN" altLang="en-US" smtClean="0"/>
              <a:t>2020/4/13</a:t>
            </a:fld>
            <a:endParaRPr lang="zh-CN" altLang="en-US"/>
          </a:p>
        </p:txBody>
      </p:sp>
      <p:sp>
        <p:nvSpPr>
          <p:cNvPr id="5" name="Footer Placeholder 4">
            <a:extLst>
              <a:ext uri="{FF2B5EF4-FFF2-40B4-BE49-F238E27FC236}">
                <a16:creationId xmlns:a16="http://schemas.microsoft.com/office/drawing/2014/main" id="{8E7B8778-C12A-41C0-B4B3-94FFB31BECB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93FF902-BFD1-42E7-AA49-B244DE13813B}"/>
              </a:ext>
            </a:extLst>
          </p:cNvPr>
          <p:cNvSpPr>
            <a:spLocks noGrp="1"/>
          </p:cNvSpPr>
          <p:nvPr>
            <p:ph type="sldNum" sz="quarter" idx="12"/>
          </p:nvPr>
        </p:nvSpPr>
        <p:spPr/>
        <p:txBody>
          <a:bodyPr/>
          <a:lstStyle/>
          <a:p>
            <a:fld id="{A289F227-49E1-4FA7-A849-54B23116E068}" type="slidenum">
              <a:rPr lang="zh-CN" altLang="en-US" smtClean="0"/>
              <a:t>‹#›</a:t>
            </a:fld>
            <a:endParaRPr lang="zh-CN" altLang="en-US"/>
          </a:p>
        </p:txBody>
      </p:sp>
    </p:spTree>
    <p:extLst>
      <p:ext uri="{BB962C8B-B14F-4D97-AF65-F5344CB8AC3E}">
        <p14:creationId xmlns:p14="http://schemas.microsoft.com/office/powerpoint/2010/main" val="2830593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60ED-9E06-4B03-943E-1DACE698DFF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32072DD-8F43-4A0C-BCAE-2C7701629279}"/>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1119C838-C504-44E5-A251-C82F127E2460}"/>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CDF6A6E2-2AE1-4066-B75F-C79E3F3CEB43}"/>
              </a:ext>
            </a:extLst>
          </p:cNvPr>
          <p:cNvSpPr>
            <a:spLocks noGrp="1"/>
          </p:cNvSpPr>
          <p:nvPr>
            <p:ph type="dt" sz="half" idx="10"/>
          </p:nvPr>
        </p:nvSpPr>
        <p:spPr/>
        <p:txBody>
          <a:bodyPr/>
          <a:lstStyle/>
          <a:p>
            <a:fld id="{A3461157-ECBE-4F95-9042-DD4ABE496037}" type="datetimeFigureOut">
              <a:rPr lang="zh-CN" altLang="en-US" smtClean="0"/>
              <a:t>2020/4/13</a:t>
            </a:fld>
            <a:endParaRPr lang="zh-CN" altLang="en-US"/>
          </a:p>
        </p:txBody>
      </p:sp>
      <p:sp>
        <p:nvSpPr>
          <p:cNvPr id="6" name="Footer Placeholder 5">
            <a:extLst>
              <a:ext uri="{FF2B5EF4-FFF2-40B4-BE49-F238E27FC236}">
                <a16:creationId xmlns:a16="http://schemas.microsoft.com/office/drawing/2014/main" id="{2F6D24FB-BEBB-4CB1-A353-602C1F5E872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3135BD2-99B7-41FD-A606-26CF5DF32EDF}"/>
              </a:ext>
            </a:extLst>
          </p:cNvPr>
          <p:cNvSpPr>
            <a:spLocks noGrp="1"/>
          </p:cNvSpPr>
          <p:nvPr>
            <p:ph type="sldNum" sz="quarter" idx="12"/>
          </p:nvPr>
        </p:nvSpPr>
        <p:spPr/>
        <p:txBody>
          <a:bodyPr/>
          <a:lstStyle/>
          <a:p>
            <a:fld id="{A289F227-49E1-4FA7-A849-54B23116E068}" type="slidenum">
              <a:rPr lang="zh-CN" altLang="en-US" smtClean="0"/>
              <a:t>‹#›</a:t>
            </a:fld>
            <a:endParaRPr lang="zh-CN" altLang="en-US"/>
          </a:p>
        </p:txBody>
      </p:sp>
    </p:spTree>
    <p:extLst>
      <p:ext uri="{BB962C8B-B14F-4D97-AF65-F5344CB8AC3E}">
        <p14:creationId xmlns:p14="http://schemas.microsoft.com/office/powerpoint/2010/main" val="2512034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9961-65B6-4890-834D-F1E47EECBEC4}"/>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BEA2606-1EED-4FDC-998F-D7FBF4662A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4C74CF3B-D886-4408-8287-30700594FC97}"/>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59E1CDCB-ACA1-4039-8F2A-29B098D54C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3B4E083E-1A6E-4A80-8B2E-DE5EB7E8695B}"/>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96AF48FD-6603-49C3-83FA-FFB6D0A9453A}"/>
              </a:ext>
            </a:extLst>
          </p:cNvPr>
          <p:cNvSpPr>
            <a:spLocks noGrp="1"/>
          </p:cNvSpPr>
          <p:nvPr>
            <p:ph type="dt" sz="half" idx="10"/>
          </p:nvPr>
        </p:nvSpPr>
        <p:spPr/>
        <p:txBody>
          <a:bodyPr/>
          <a:lstStyle/>
          <a:p>
            <a:fld id="{A3461157-ECBE-4F95-9042-DD4ABE496037}" type="datetimeFigureOut">
              <a:rPr lang="zh-CN" altLang="en-US" smtClean="0"/>
              <a:t>2020/4/13</a:t>
            </a:fld>
            <a:endParaRPr lang="zh-CN" altLang="en-US"/>
          </a:p>
        </p:txBody>
      </p:sp>
      <p:sp>
        <p:nvSpPr>
          <p:cNvPr id="8" name="Footer Placeholder 7">
            <a:extLst>
              <a:ext uri="{FF2B5EF4-FFF2-40B4-BE49-F238E27FC236}">
                <a16:creationId xmlns:a16="http://schemas.microsoft.com/office/drawing/2014/main" id="{0A75E1B0-ED58-4B83-B387-F2FAD1555C05}"/>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5B690FA3-57DD-40C0-91E9-546E4F9BBF4B}"/>
              </a:ext>
            </a:extLst>
          </p:cNvPr>
          <p:cNvSpPr>
            <a:spLocks noGrp="1"/>
          </p:cNvSpPr>
          <p:nvPr>
            <p:ph type="sldNum" sz="quarter" idx="12"/>
          </p:nvPr>
        </p:nvSpPr>
        <p:spPr/>
        <p:txBody>
          <a:bodyPr/>
          <a:lstStyle/>
          <a:p>
            <a:fld id="{A289F227-49E1-4FA7-A849-54B23116E068}" type="slidenum">
              <a:rPr lang="zh-CN" altLang="en-US" smtClean="0"/>
              <a:t>‹#›</a:t>
            </a:fld>
            <a:endParaRPr lang="zh-CN" altLang="en-US"/>
          </a:p>
        </p:txBody>
      </p:sp>
    </p:spTree>
    <p:extLst>
      <p:ext uri="{BB962C8B-B14F-4D97-AF65-F5344CB8AC3E}">
        <p14:creationId xmlns:p14="http://schemas.microsoft.com/office/powerpoint/2010/main" val="3243953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5A8E4-1ED8-46FB-98AF-C28FB526E24F}"/>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30AEF2BB-E626-40C1-BEC9-F295BDD2CA67}"/>
              </a:ext>
            </a:extLst>
          </p:cNvPr>
          <p:cNvSpPr>
            <a:spLocks noGrp="1"/>
          </p:cNvSpPr>
          <p:nvPr>
            <p:ph type="dt" sz="half" idx="10"/>
          </p:nvPr>
        </p:nvSpPr>
        <p:spPr/>
        <p:txBody>
          <a:bodyPr/>
          <a:lstStyle/>
          <a:p>
            <a:fld id="{A3461157-ECBE-4F95-9042-DD4ABE496037}" type="datetimeFigureOut">
              <a:rPr lang="zh-CN" altLang="en-US" smtClean="0"/>
              <a:t>2020/4/13</a:t>
            </a:fld>
            <a:endParaRPr lang="zh-CN" altLang="en-US"/>
          </a:p>
        </p:txBody>
      </p:sp>
      <p:sp>
        <p:nvSpPr>
          <p:cNvPr id="4" name="Footer Placeholder 3">
            <a:extLst>
              <a:ext uri="{FF2B5EF4-FFF2-40B4-BE49-F238E27FC236}">
                <a16:creationId xmlns:a16="http://schemas.microsoft.com/office/drawing/2014/main" id="{478EB283-62F6-47A6-8908-37B557513133}"/>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BC38A94-833A-460E-B1AD-8B599581BFF2}"/>
              </a:ext>
            </a:extLst>
          </p:cNvPr>
          <p:cNvSpPr>
            <a:spLocks noGrp="1"/>
          </p:cNvSpPr>
          <p:nvPr>
            <p:ph type="sldNum" sz="quarter" idx="12"/>
          </p:nvPr>
        </p:nvSpPr>
        <p:spPr/>
        <p:txBody>
          <a:bodyPr/>
          <a:lstStyle/>
          <a:p>
            <a:fld id="{A289F227-49E1-4FA7-A849-54B23116E068}" type="slidenum">
              <a:rPr lang="zh-CN" altLang="en-US" smtClean="0"/>
              <a:t>‹#›</a:t>
            </a:fld>
            <a:endParaRPr lang="zh-CN" altLang="en-US"/>
          </a:p>
        </p:txBody>
      </p:sp>
    </p:spTree>
    <p:extLst>
      <p:ext uri="{BB962C8B-B14F-4D97-AF65-F5344CB8AC3E}">
        <p14:creationId xmlns:p14="http://schemas.microsoft.com/office/powerpoint/2010/main" val="1493751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E1DC04-39D1-4E2D-A89D-D9F9C1F950A1}"/>
              </a:ext>
            </a:extLst>
          </p:cNvPr>
          <p:cNvSpPr>
            <a:spLocks noGrp="1"/>
          </p:cNvSpPr>
          <p:nvPr>
            <p:ph type="dt" sz="half" idx="10"/>
          </p:nvPr>
        </p:nvSpPr>
        <p:spPr/>
        <p:txBody>
          <a:bodyPr/>
          <a:lstStyle/>
          <a:p>
            <a:fld id="{A3461157-ECBE-4F95-9042-DD4ABE496037}" type="datetimeFigureOut">
              <a:rPr lang="zh-CN" altLang="en-US" smtClean="0"/>
              <a:t>2020/4/13</a:t>
            </a:fld>
            <a:endParaRPr lang="zh-CN" altLang="en-US"/>
          </a:p>
        </p:txBody>
      </p:sp>
      <p:sp>
        <p:nvSpPr>
          <p:cNvPr id="3" name="Footer Placeholder 2">
            <a:extLst>
              <a:ext uri="{FF2B5EF4-FFF2-40B4-BE49-F238E27FC236}">
                <a16:creationId xmlns:a16="http://schemas.microsoft.com/office/drawing/2014/main" id="{D1955BCC-009F-44C0-BF29-698E95955F30}"/>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7ADC811A-E9C0-40C3-925F-90C5C777D299}"/>
              </a:ext>
            </a:extLst>
          </p:cNvPr>
          <p:cNvSpPr>
            <a:spLocks noGrp="1"/>
          </p:cNvSpPr>
          <p:nvPr>
            <p:ph type="sldNum" sz="quarter" idx="12"/>
          </p:nvPr>
        </p:nvSpPr>
        <p:spPr/>
        <p:txBody>
          <a:bodyPr/>
          <a:lstStyle/>
          <a:p>
            <a:fld id="{A289F227-49E1-4FA7-A849-54B23116E068}" type="slidenum">
              <a:rPr lang="zh-CN" altLang="en-US" smtClean="0"/>
              <a:t>‹#›</a:t>
            </a:fld>
            <a:endParaRPr lang="zh-CN" altLang="en-US"/>
          </a:p>
        </p:txBody>
      </p:sp>
    </p:spTree>
    <p:extLst>
      <p:ext uri="{BB962C8B-B14F-4D97-AF65-F5344CB8AC3E}">
        <p14:creationId xmlns:p14="http://schemas.microsoft.com/office/powerpoint/2010/main" val="3125598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88EB1-C6D5-4793-A198-B1DCA5937C3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0170A52-B567-4B92-B8F5-822DF373A3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6F87401C-F183-45EB-8008-1EDE52421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5331A4EC-A609-443E-BEB8-F9522B6F9D37}"/>
              </a:ext>
            </a:extLst>
          </p:cNvPr>
          <p:cNvSpPr>
            <a:spLocks noGrp="1"/>
          </p:cNvSpPr>
          <p:nvPr>
            <p:ph type="dt" sz="half" idx="10"/>
          </p:nvPr>
        </p:nvSpPr>
        <p:spPr/>
        <p:txBody>
          <a:bodyPr/>
          <a:lstStyle/>
          <a:p>
            <a:fld id="{A3461157-ECBE-4F95-9042-DD4ABE496037}" type="datetimeFigureOut">
              <a:rPr lang="zh-CN" altLang="en-US" smtClean="0"/>
              <a:t>2020/4/13</a:t>
            </a:fld>
            <a:endParaRPr lang="zh-CN" altLang="en-US"/>
          </a:p>
        </p:txBody>
      </p:sp>
      <p:sp>
        <p:nvSpPr>
          <p:cNvPr id="6" name="Footer Placeholder 5">
            <a:extLst>
              <a:ext uri="{FF2B5EF4-FFF2-40B4-BE49-F238E27FC236}">
                <a16:creationId xmlns:a16="http://schemas.microsoft.com/office/drawing/2014/main" id="{E16911D0-7B01-46A2-B4CB-8C10EC46E61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9AEDFB4-5610-4A56-B3B0-32579930C608}"/>
              </a:ext>
            </a:extLst>
          </p:cNvPr>
          <p:cNvSpPr>
            <a:spLocks noGrp="1"/>
          </p:cNvSpPr>
          <p:nvPr>
            <p:ph type="sldNum" sz="quarter" idx="12"/>
          </p:nvPr>
        </p:nvSpPr>
        <p:spPr/>
        <p:txBody>
          <a:bodyPr/>
          <a:lstStyle/>
          <a:p>
            <a:fld id="{A289F227-49E1-4FA7-A849-54B23116E068}" type="slidenum">
              <a:rPr lang="zh-CN" altLang="en-US" smtClean="0"/>
              <a:t>‹#›</a:t>
            </a:fld>
            <a:endParaRPr lang="zh-CN" altLang="en-US"/>
          </a:p>
        </p:txBody>
      </p:sp>
    </p:spTree>
    <p:extLst>
      <p:ext uri="{BB962C8B-B14F-4D97-AF65-F5344CB8AC3E}">
        <p14:creationId xmlns:p14="http://schemas.microsoft.com/office/powerpoint/2010/main" val="2956954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AA92-256C-4DBE-8875-97BEAB0EDE40}"/>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35C43AE5-797F-4FC3-8FC6-837CE76C37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86D33B4A-79A0-4904-8757-2727D7007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A838F5A8-B70A-4C9D-9DB2-22AE78B23883}"/>
              </a:ext>
            </a:extLst>
          </p:cNvPr>
          <p:cNvSpPr>
            <a:spLocks noGrp="1"/>
          </p:cNvSpPr>
          <p:nvPr>
            <p:ph type="dt" sz="half" idx="10"/>
          </p:nvPr>
        </p:nvSpPr>
        <p:spPr/>
        <p:txBody>
          <a:bodyPr/>
          <a:lstStyle/>
          <a:p>
            <a:fld id="{A3461157-ECBE-4F95-9042-DD4ABE496037}" type="datetimeFigureOut">
              <a:rPr lang="zh-CN" altLang="en-US" smtClean="0"/>
              <a:t>2020/4/13</a:t>
            </a:fld>
            <a:endParaRPr lang="zh-CN" altLang="en-US"/>
          </a:p>
        </p:txBody>
      </p:sp>
      <p:sp>
        <p:nvSpPr>
          <p:cNvPr id="6" name="Footer Placeholder 5">
            <a:extLst>
              <a:ext uri="{FF2B5EF4-FFF2-40B4-BE49-F238E27FC236}">
                <a16:creationId xmlns:a16="http://schemas.microsoft.com/office/drawing/2014/main" id="{1F7E5D81-C772-4FB0-B429-3EF8AF8BF9D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B258B80-9E13-450E-88B0-00171D5573C4}"/>
              </a:ext>
            </a:extLst>
          </p:cNvPr>
          <p:cNvSpPr>
            <a:spLocks noGrp="1"/>
          </p:cNvSpPr>
          <p:nvPr>
            <p:ph type="sldNum" sz="quarter" idx="12"/>
          </p:nvPr>
        </p:nvSpPr>
        <p:spPr/>
        <p:txBody>
          <a:bodyPr/>
          <a:lstStyle/>
          <a:p>
            <a:fld id="{A289F227-49E1-4FA7-A849-54B23116E068}" type="slidenum">
              <a:rPr lang="zh-CN" altLang="en-US" smtClean="0"/>
              <a:t>‹#›</a:t>
            </a:fld>
            <a:endParaRPr lang="zh-CN" altLang="en-US"/>
          </a:p>
        </p:txBody>
      </p:sp>
    </p:spTree>
    <p:extLst>
      <p:ext uri="{BB962C8B-B14F-4D97-AF65-F5344CB8AC3E}">
        <p14:creationId xmlns:p14="http://schemas.microsoft.com/office/powerpoint/2010/main" val="1899944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F61A2E-1D64-438D-82C4-12536D1A3D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0FE22FC-007A-40F7-B00B-F7C836ADD7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3F4DBB1-4706-480E-BB36-154ED3694B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61157-ECBE-4F95-9042-DD4ABE496037}" type="datetimeFigureOut">
              <a:rPr lang="zh-CN" altLang="en-US" smtClean="0"/>
              <a:t>2020/4/13</a:t>
            </a:fld>
            <a:endParaRPr lang="zh-CN" altLang="en-US"/>
          </a:p>
        </p:txBody>
      </p:sp>
      <p:sp>
        <p:nvSpPr>
          <p:cNvPr id="5" name="Footer Placeholder 4">
            <a:extLst>
              <a:ext uri="{FF2B5EF4-FFF2-40B4-BE49-F238E27FC236}">
                <a16:creationId xmlns:a16="http://schemas.microsoft.com/office/drawing/2014/main" id="{4C740359-AE42-4D6B-B801-62643B18E2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4927C441-CA1C-4EFE-A516-57D8C6EE45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9F227-49E1-4FA7-A849-54B23116E068}" type="slidenum">
              <a:rPr lang="zh-CN" altLang="en-US" smtClean="0"/>
              <a:t>‹#›</a:t>
            </a:fld>
            <a:endParaRPr lang="zh-CN" altLang="en-US"/>
          </a:p>
        </p:txBody>
      </p:sp>
    </p:spTree>
    <p:extLst>
      <p:ext uri="{BB962C8B-B14F-4D97-AF65-F5344CB8AC3E}">
        <p14:creationId xmlns:p14="http://schemas.microsoft.com/office/powerpoint/2010/main" val="3804605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FE659-C978-4071-99F5-8B6E25AD434D}"/>
              </a:ext>
            </a:extLst>
          </p:cNvPr>
          <p:cNvSpPr>
            <a:spLocks noGrp="1"/>
          </p:cNvSpPr>
          <p:nvPr>
            <p:ph type="ctrTitle"/>
          </p:nvPr>
        </p:nvSpPr>
        <p:spPr/>
        <p:txBody>
          <a:bodyPr/>
          <a:lstStyle/>
          <a:p>
            <a:r>
              <a:rPr lang="en-US" altLang="zh-CN" dirty="0"/>
              <a:t>House Prices and Venues Data Analysis of Beijing</a:t>
            </a:r>
            <a:endParaRPr lang="zh-CN" altLang="en-US" dirty="0"/>
          </a:p>
        </p:txBody>
      </p:sp>
      <p:sp>
        <p:nvSpPr>
          <p:cNvPr id="3" name="Subtitle 2">
            <a:extLst>
              <a:ext uri="{FF2B5EF4-FFF2-40B4-BE49-F238E27FC236}">
                <a16:creationId xmlns:a16="http://schemas.microsoft.com/office/drawing/2014/main" id="{357DD7AD-55A5-416E-8F88-41FC625E6B9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130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73D2-65E1-403E-B778-5F59053E7A94}"/>
              </a:ext>
            </a:extLst>
          </p:cNvPr>
          <p:cNvSpPr>
            <a:spLocks noGrp="1"/>
          </p:cNvSpPr>
          <p:nvPr>
            <p:ph type="title"/>
          </p:nvPr>
        </p:nvSpPr>
        <p:spPr/>
        <p:txBody>
          <a:bodyPr/>
          <a:lstStyle/>
          <a:p>
            <a:r>
              <a:rPr lang="en-US" altLang="zh-CN" dirty="0"/>
              <a:t>Introduction</a:t>
            </a:r>
            <a:endParaRPr lang="zh-CN" altLang="en-US" dirty="0"/>
          </a:p>
        </p:txBody>
      </p:sp>
      <p:sp>
        <p:nvSpPr>
          <p:cNvPr id="3" name="Content Placeholder 2">
            <a:extLst>
              <a:ext uri="{FF2B5EF4-FFF2-40B4-BE49-F238E27FC236}">
                <a16:creationId xmlns:a16="http://schemas.microsoft.com/office/drawing/2014/main" id="{6A3E4553-0614-4DC6-A2DB-388F78EB2FEB}"/>
              </a:ext>
            </a:extLst>
          </p:cNvPr>
          <p:cNvSpPr>
            <a:spLocks noGrp="1"/>
          </p:cNvSpPr>
          <p:nvPr>
            <p:ph idx="1"/>
          </p:nvPr>
        </p:nvSpPr>
        <p:spPr/>
        <p:txBody>
          <a:bodyPr/>
          <a:lstStyle/>
          <a:p>
            <a:r>
              <a:rPr lang="en-US" altLang="zh-CN" dirty="0"/>
              <a:t>The housing problem in Beijing is severe</a:t>
            </a:r>
            <a:endParaRPr lang="zh-CN" altLang="en-US" dirty="0"/>
          </a:p>
          <a:p>
            <a:pPr lvl="1"/>
            <a:r>
              <a:rPr lang="en-US" altLang="zh-CN" dirty="0"/>
              <a:t>Beijing was the most expensive city to rent an apartment in, with average monthly rent costing 1.2 times the average monthly salary</a:t>
            </a:r>
          </a:p>
          <a:p>
            <a:endParaRPr lang="en-US" altLang="zh-CN" dirty="0"/>
          </a:p>
          <a:p>
            <a:r>
              <a:rPr lang="en-US" altLang="zh-CN" dirty="0"/>
              <a:t>Creating the house price map is important</a:t>
            </a:r>
            <a:endParaRPr lang="zh-CN" altLang="en-US" dirty="0"/>
          </a:p>
        </p:txBody>
      </p:sp>
    </p:spTree>
    <p:extLst>
      <p:ext uri="{BB962C8B-B14F-4D97-AF65-F5344CB8AC3E}">
        <p14:creationId xmlns:p14="http://schemas.microsoft.com/office/powerpoint/2010/main" val="282456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76A8-6F91-487D-8B2D-BA878B88C212}"/>
              </a:ext>
            </a:extLst>
          </p:cNvPr>
          <p:cNvSpPr>
            <a:spLocks noGrp="1"/>
          </p:cNvSpPr>
          <p:nvPr>
            <p:ph type="title"/>
          </p:nvPr>
        </p:nvSpPr>
        <p:spPr/>
        <p:txBody>
          <a:bodyPr/>
          <a:lstStyle/>
          <a:p>
            <a:r>
              <a:rPr lang="en-US" altLang="zh-CN" dirty="0"/>
              <a:t>Data</a:t>
            </a:r>
            <a:endParaRPr lang="zh-CN" altLang="en-US" dirty="0"/>
          </a:p>
        </p:txBody>
      </p:sp>
      <p:sp>
        <p:nvSpPr>
          <p:cNvPr id="3" name="Content Placeholder 2">
            <a:extLst>
              <a:ext uri="{FF2B5EF4-FFF2-40B4-BE49-F238E27FC236}">
                <a16:creationId xmlns:a16="http://schemas.microsoft.com/office/drawing/2014/main" id="{64A625F6-DA2C-49E3-B781-920C2C168692}"/>
              </a:ext>
            </a:extLst>
          </p:cNvPr>
          <p:cNvSpPr>
            <a:spLocks noGrp="1"/>
          </p:cNvSpPr>
          <p:nvPr>
            <p:ph idx="1"/>
          </p:nvPr>
        </p:nvSpPr>
        <p:spPr/>
        <p:txBody>
          <a:bodyPr/>
          <a:lstStyle/>
          <a:p>
            <a:r>
              <a:rPr lang="en-US" altLang="zh-CN" dirty="0"/>
              <a:t>Here is the master data containing the Borough, Average House Price, Latitude and Longitude and Population information of Beijing</a:t>
            </a:r>
            <a:endParaRPr lang="zh-CN" altLang="en-US" dirty="0"/>
          </a:p>
        </p:txBody>
      </p:sp>
      <p:pic>
        <p:nvPicPr>
          <p:cNvPr id="6" name="Picture 5" descr="A screenshot of a cell phone&#10;&#10;Description automatically generated">
            <a:extLst>
              <a:ext uri="{FF2B5EF4-FFF2-40B4-BE49-F238E27FC236}">
                <a16:creationId xmlns:a16="http://schemas.microsoft.com/office/drawing/2014/main" id="{57807507-6F1D-48B4-A2F9-8A463056C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016" y="3144554"/>
            <a:ext cx="7190225" cy="2727327"/>
          </a:xfrm>
          <a:prstGeom prst="rect">
            <a:avLst/>
          </a:prstGeom>
        </p:spPr>
      </p:pic>
    </p:spTree>
    <p:extLst>
      <p:ext uri="{BB962C8B-B14F-4D97-AF65-F5344CB8AC3E}">
        <p14:creationId xmlns:p14="http://schemas.microsoft.com/office/powerpoint/2010/main" val="189493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83E9-74A5-4744-A81B-19330567612A}"/>
              </a:ext>
            </a:extLst>
          </p:cNvPr>
          <p:cNvSpPr>
            <a:spLocks noGrp="1"/>
          </p:cNvSpPr>
          <p:nvPr>
            <p:ph type="title"/>
          </p:nvPr>
        </p:nvSpPr>
        <p:spPr/>
        <p:txBody>
          <a:bodyPr/>
          <a:lstStyle/>
          <a:p>
            <a:r>
              <a:rPr lang="en-US" altLang="zh-CN" dirty="0"/>
              <a:t>Methods</a:t>
            </a:r>
            <a:endParaRPr lang="zh-CN" altLang="en-US" dirty="0"/>
          </a:p>
        </p:txBody>
      </p:sp>
      <p:sp>
        <p:nvSpPr>
          <p:cNvPr id="3" name="Content Placeholder 2">
            <a:extLst>
              <a:ext uri="{FF2B5EF4-FFF2-40B4-BE49-F238E27FC236}">
                <a16:creationId xmlns:a16="http://schemas.microsoft.com/office/drawing/2014/main" id="{D4A0AFF0-A5B9-453F-AC91-926A68B1C3AC}"/>
              </a:ext>
            </a:extLst>
          </p:cNvPr>
          <p:cNvSpPr>
            <a:spLocks noGrp="1"/>
          </p:cNvSpPr>
          <p:nvPr>
            <p:ph idx="1"/>
          </p:nvPr>
        </p:nvSpPr>
        <p:spPr/>
        <p:txBody>
          <a:bodyPr/>
          <a:lstStyle/>
          <a:p>
            <a:r>
              <a:rPr lang="en-US" altLang="zh-CN" dirty="0"/>
              <a:t>To cluster the boroughs,  K-means algorithm was used</a:t>
            </a:r>
          </a:p>
          <a:p>
            <a:pPr lvl="1"/>
            <a:r>
              <a:rPr lang="en-US" altLang="zh-CN" dirty="0"/>
              <a:t>Here is the merged table with cluster labels for each borough.</a:t>
            </a:r>
            <a:endParaRPr lang="zh-CN" altLang="zh-CN" dirty="0"/>
          </a:p>
          <a:p>
            <a:pPr lvl="1"/>
            <a:endParaRPr lang="zh-CN" altLang="en-US" dirty="0"/>
          </a:p>
        </p:txBody>
      </p:sp>
      <p:pic>
        <p:nvPicPr>
          <p:cNvPr id="4" name="Picture 3">
            <a:extLst>
              <a:ext uri="{FF2B5EF4-FFF2-40B4-BE49-F238E27FC236}">
                <a16:creationId xmlns:a16="http://schemas.microsoft.com/office/drawing/2014/main" id="{CFE541E6-9A26-4204-957D-F08BBA344FC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29922" y="3233738"/>
            <a:ext cx="7238020" cy="2582116"/>
          </a:xfrm>
          <a:prstGeom prst="rect">
            <a:avLst/>
          </a:prstGeom>
          <a:noFill/>
          <a:ln>
            <a:noFill/>
          </a:ln>
        </p:spPr>
      </p:pic>
    </p:spTree>
    <p:extLst>
      <p:ext uri="{BB962C8B-B14F-4D97-AF65-F5344CB8AC3E}">
        <p14:creationId xmlns:p14="http://schemas.microsoft.com/office/powerpoint/2010/main" val="2330492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B32FA-B4B1-4830-A529-E6A001B08AC0}"/>
              </a:ext>
            </a:extLst>
          </p:cNvPr>
          <p:cNvSpPr>
            <a:spLocks noGrp="1"/>
          </p:cNvSpPr>
          <p:nvPr>
            <p:ph type="title"/>
          </p:nvPr>
        </p:nvSpPr>
        <p:spPr/>
        <p:txBody>
          <a:bodyPr/>
          <a:lstStyle/>
          <a:p>
            <a:r>
              <a:rPr lang="en-US" altLang="zh-CN" dirty="0"/>
              <a:t>Results</a:t>
            </a:r>
            <a:endParaRPr lang="zh-CN" altLang="en-US" dirty="0"/>
          </a:p>
        </p:txBody>
      </p:sp>
      <p:sp>
        <p:nvSpPr>
          <p:cNvPr id="3" name="Content Placeholder 2">
            <a:extLst>
              <a:ext uri="{FF2B5EF4-FFF2-40B4-BE49-F238E27FC236}">
                <a16:creationId xmlns:a16="http://schemas.microsoft.com/office/drawing/2014/main" id="{61D92CCC-7B34-481B-8D94-581820CA248C}"/>
              </a:ext>
            </a:extLst>
          </p:cNvPr>
          <p:cNvSpPr>
            <a:spLocks noGrp="1"/>
          </p:cNvSpPr>
          <p:nvPr>
            <p:ph idx="1"/>
          </p:nvPr>
        </p:nvSpPr>
        <p:spPr/>
        <p:txBody>
          <a:bodyPr/>
          <a:lstStyle/>
          <a:p>
            <a:r>
              <a:rPr lang="en-US" altLang="zh-CN" dirty="0"/>
              <a:t>Here is the choropleth map containing the following information for each borough: borough name, cluster name, house prices, and the top 3 number of venues.</a:t>
            </a:r>
            <a:endParaRPr lang="zh-CN" altLang="en-US" dirty="0"/>
          </a:p>
        </p:txBody>
      </p:sp>
      <p:pic>
        <p:nvPicPr>
          <p:cNvPr id="4" name="Picture 3">
            <a:extLst>
              <a:ext uri="{FF2B5EF4-FFF2-40B4-BE49-F238E27FC236}">
                <a16:creationId xmlns:a16="http://schemas.microsoft.com/office/drawing/2014/main" id="{62B49D6C-A9D1-45EB-A5CC-6FA505BBA6F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66502" y="3073400"/>
            <a:ext cx="5724525" cy="3419475"/>
          </a:xfrm>
          <a:prstGeom prst="rect">
            <a:avLst/>
          </a:prstGeom>
          <a:noFill/>
          <a:ln>
            <a:noFill/>
          </a:ln>
        </p:spPr>
      </p:pic>
    </p:spTree>
    <p:extLst>
      <p:ext uri="{BB962C8B-B14F-4D97-AF65-F5344CB8AC3E}">
        <p14:creationId xmlns:p14="http://schemas.microsoft.com/office/powerpoint/2010/main" val="3042181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228D4-CF45-4675-B528-2BF981C581B1}"/>
              </a:ext>
            </a:extLst>
          </p:cNvPr>
          <p:cNvSpPr>
            <a:spLocks noGrp="1"/>
          </p:cNvSpPr>
          <p:nvPr>
            <p:ph type="title"/>
          </p:nvPr>
        </p:nvSpPr>
        <p:spPr/>
        <p:txBody>
          <a:bodyPr/>
          <a:lstStyle/>
          <a:p>
            <a:r>
              <a:rPr lang="en-US" altLang="zh-CN" dirty="0"/>
              <a:t>Discussion</a:t>
            </a:r>
            <a:endParaRPr lang="zh-CN" altLang="en-US" dirty="0"/>
          </a:p>
        </p:txBody>
      </p:sp>
      <p:sp>
        <p:nvSpPr>
          <p:cNvPr id="3" name="Content Placeholder 2">
            <a:extLst>
              <a:ext uri="{FF2B5EF4-FFF2-40B4-BE49-F238E27FC236}">
                <a16:creationId xmlns:a16="http://schemas.microsoft.com/office/drawing/2014/main" id="{74A9B497-37E8-45AE-A064-96AA3693E979}"/>
              </a:ext>
            </a:extLst>
          </p:cNvPr>
          <p:cNvSpPr>
            <a:spLocks noGrp="1"/>
          </p:cNvSpPr>
          <p:nvPr>
            <p:ph idx="1"/>
          </p:nvPr>
        </p:nvSpPr>
        <p:spPr/>
        <p:txBody>
          <a:bodyPr/>
          <a:lstStyle/>
          <a:p>
            <a:r>
              <a:rPr lang="en-US" altLang="zh-CN" dirty="0"/>
              <a:t>The house price in the center of Beijing is extremely high. </a:t>
            </a:r>
          </a:p>
          <a:p>
            <a:r>
              <a:rPr lang="en-US" altLang="zh-CN" dirty="0"/>
              <a:t>The business activities in these areas are prosperous. </a:t>
            </a:r>
          </a:p>
          <a:p>
            <a:endParaRPr lang="en-US" altLang="zh-CN" dirty="0"/>
          </a:p>
          <a:p>
            <a:r>
              <a:rPr lang="en-US" altLang="zh-CN" dirty="0"/>
              <a:t>If an investor wants to start his or her business in Beijing, it is better to choose these areas with higher population density and prosperous business activities though the house price is much higher.</a:t>
            </a:r>
            <a:endParaRPr lang="zh-CN" altLang="en-US" dirty="0"/>
          </a:p>
        </p:txBody>
      </p:sp>
    </p:spTree>
    <p:extLst>
      <p:ext uri="{BB962C8B-B14F-4D97-AF65-F5344CB8AC3E}">
        <p14:creationId xmlns:p14="http://schemas.microsoft.com/office/powerpoint/2010/main" val="395394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163</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等线</vt:lpstr>
      <vt:lpstr>等线 Light</vt:lpstr>
      <vt:lpstr>Arial</vt:lpstr>
      <vt:lpstr>Office Theme</vt:lpstr>
      <vt:lpstr>House Prices and Venues Data Analysis of Beijing</vt:lpstr>
      <vt:lpstr>Introduction</vt:lpstr>
      <vt:lpstr>Data</vt:lpstr>
      <vt:lpstr>Methods</vt:lpstr>
      <vt:lpstr>Results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Prices and Venues Data Analysis of Beijing</dc:title>
  <dc:creator>楊　惠翔</dc:creator>
  <cp:lastModifiedBy>楊　惠翔</cp:lastModifiedBy>
  <cp:revision>2</cp:revision>
  <dcterms:created xsi:type="dcterms:W3CDTF">2020-04-13T08:42:35Z</dcterms:created>
  <dcterms:modified xsi:type="dcterms:W3CDTF">2020-04-13T08:48:34Z</dcterms:modified>
</cp:coreProperties>
</file>