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2" r:id="rId4"/>
    <p:sldId id="266" r:id="rId5"/>
    <p:sldId id="267" r:id="rId6"/>
    <p:sldId id="268" r:id="rId7"/>
    <p:sldId id="264" r:id="rId8"/>
    <p:sldId id="271" r:id="rId9"/>
    <p:sldId id="27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00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90" y="10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ata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sv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11" Type="http://schemas.openxmlformats.org/officeDocument/2006/relationships/image" Target="../media/image30.pn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271DAE-E251-401C-8B9E-7CB22FEE2D02}"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F64E00CE-C86A-49C1-9807-78B5E4BC3678}">
      <dgm:prSet/>
      <dgm:spPr/>
      <dgm:t>
        <a:bodyPr/>
        <a:lstStyle/>
        <a:p>
          <a:pPr>
            <a:lnSpc>
              <a:spcPct val="100000"/>
            </a:lnSpc>
          </a:pPr>
          <a:r>
            <a:rPr lang="en-US" dirty="0"/>
            <a:t>Media creation is more accessible, without the need of band members or instruments, composers can create tracks by using online resources and AI tools.</a:t>
          </a:r>
        </a:p>
      </dgm:t>
    </dgm:pt>
    <dgm:pt modelId="{72243572-10D8-4686-BCF5-2807E0BB736C}" type="parTrans" cxnId="{792BD9E2-9625-4BF9-ADB6-C1E24C8283A6}">
      <dgm:prSet/>
      <dgm:spPr/>
      <dgm:t>
        <a:bodyPr/>
        <a:lstStyle/>
        <a:p>
          <a:endParaRPr lang="en-US"/>
        </a:p>
      </dgm:t>
    </dgm:pt>
    <dgm:pt modelId="{BF053B9C-9EC1-4667-8420-B2F1AF7C64AC}" type="sibTrans" cxnId="{792BD9E2-9625-4BF9-ADB6-C1E24C8283A6}">
      <dgm:prSet/>
      <dgm:spPr/>
      <dgm:t>
        <a:bodyPr/>
        <a:lstStyle/>
        <a:p>
          <a:endParaRPr lang="en-US"/>
        </a:p>
      </dgm:t>
    </dgm:pt>
    <dgm:pt modelId="{0C11473C-4297-4013-AEDC-789B5ACFF48A}">
      <dgm:prSet/>
      <dgm:spPr/>
      <dgm:t>
        <a:bodyPr/>
        <a:lstStyle/>
        <a:p>
          <a:pPr>
            <a:lnSpc>
              <a:spcPct val="100000"/>
            </a:lnSpc>
          </a:pPr>
          <a:r>
            <a:rPr lang="en-US"/>
            <a:t>Game performance for lower end systems is improved through frame generation and upscaling, providing accessibility to games on lower-end systems.</a:t>
          </a:r>
        </a:p>
      </dgm:t>
    </dgm:pt>
    <dgm:pt modelId="{428C1B18-6C23-49B5-949D-0837FEA2906B}" type="parTrans" cxnId="{3E59E468-0325-403B-B603-877844F568ED}">
      <dgm:prSet/>
      <dgm:spPr/>
      <dgm:t>
        <a:bodyPr/>
        <a:lstStyle/>
        <a:p>
          <a:endParaRPr lang="en-US"/>
        </a:p>
      </dgm:t>
    </dgm:pt>
    <dgm:pt modelId="{C6E1E58F-12AB-4FEF-B086-0F311A3F5F17}" type="sibTrans" cxnId="{3E59E468-0325-403B-B603-877844F568ED}">
      <dgm:prSet/>
      <dgm:spPr/>
      <dgm:t>
        <a:bodyPr/>
        <a:lstStyle/>
        <a:p>
          <a:endParaRPr lang="en-US"/>
        </a:p>
      </dgm:t>
    </dgm:pt>
    <dgm:pt modelId="{D38B112F-55A4-4803-864B-CFAF1C232F84}">
      <dgm:prSet/>
      <dgm:spPr/>
      <dgm:t>
        <a:bodyPr/>
        <a:lstStyle/>
        <a:p>
          <a:pPr>
            <a:lnSpc>
              <a:spcPct val="100000"/>
            </a:lnSpc>
          </a:pPr>
          <a:r>
            <a:rPr lang="en-US"/>
            <a:t>Art or Assets can be generated making it easier and cheaper for indie devs to create assets they may need for game creation.</a:t>
          </a:r>
        </a:p>
      </dgm:t>
    </dgm:pt>
    <dgm:pt modelId="{7F1604FC-FA33-4BAD-BEBF-F15460D97397}" type="parTrans" cxnId="{A28E489C-F6F7-4A8F-833D-D03854D59C6C}">
      <dgm:prSet/>
      <dgm:spPr/>
      <dgm:t>
        <a:bodyPr/>
        <a:lstStyle/>
        <a:p>
          <a:endParaRPr lang="en-US"/>
        </a:p>
      </dgm:t>
    </dgm:pt>
    <dgm:pt modelId="{8E96B876-7C70-45E0-930E-5BC7E1F06AB4}" type="sibTrans" cxnId="{A28E489C-F6F7-4A8F-833D-D03854D59C6C}">
      <dgm:prSet/>
      <dgm:spPr/>
      <dgm:t>
        <a:bodyPr/>
        <a:lstStyle/>
        <a:p>
          <a:endParaRPr lang="en-US"/>
        </a:p>
      </dgm:t>
    </dgm:pt>
    <dgm:pt modelId="{6333A90A-2CAA-4492-8E3E-6B02B653552F}">
      <dgm:prSet/>
      <dgm:spPr/>
      <dgm:t>
        <a:bodyPr/>
        <a:lstStyle/>
        <a:p>
          <a:pPr>
            <a:lnSpc>
              <a:spcPct val="100000"/>
            </a:lnSpc>
          </a:pPr>
          <a:r>
            <a:rPr lang="en-US"/>
            <a:t>Creative Blocks can be overcome with story or theme recommendations to help artists create new tracks.</a:t>
          </a:r>
        </a:p>
      </dgm:t>
    </dgm:pt>
    <dgm:pt modelId="{4547CB3C-9CFC-4514-B1F2-020B7A20BDC2}" type="parTrans" cxnId="{1A259CB1-A445-4B7E-9622-0BD54053AE3E}">
      <dgm:prSet/>
      <dgm:spPr/>
      <dgm:t>
        <a:bodyPr/>
        <a:lstStyle/>
        <a:p>
          <a:endParaRPr lang="en-US"/>
        </a:p>
      </dgm:t>
    </dgm:pt>
    <dgm:pt modelId="{0B2AF46C-A226-4F64-8A7F-5B9F9778FA0C}" type="sibTrans" cxnId="{1A259CB1-A445-4B7E-9622-0BD54053AE3E}">
      <dgm:prSet/>
      <dgm:spPr/>
      <dgm:t>
        <a:bodyPr/>
        <a:lstStyle/>
        <a:p>
          <a:endParaRPr lang="en-US"/>
        </a:p>
      </dgm:t>
    </dgm:pt>
    <dgm:pt modelId="{932D419C-8197-4B40-85F6-042F76559E14}" type="pres">
      <dgm:prSet presAssocID="{E3271DAE-E251-401C-8B9E-7CB22FEE2D02}" presName="root" presStyleCnt="0">
        <dgm:presLayoutVars>
          <dgm:dir/>
          <dgm:resizeHandles val="exact"/>
        </dgm:presLayoutVars>
      </dgm:prSet>
      <dgm:spPr/>
    </dgm:pt>
    <dgm:pt modelId="{6A25F736-BDB7-4A6D-8F1D-921CD361EFCE}" type="pres">
      <dgm:prSet presAssocID="{F64E00CE-C86A-49C1-9807-78B5E4BC3678}" presName="compNode" presStyleCnt="0"/>
      <dgm:spPr/>
    </dgm:pt>
    <dgm:pt modelId="{79CA128A-9A50-4A3B-9054-3B71BE81D3FF}" type="pres">
      <dgm:prSet presAssocID="{F64E00CE-C86A-49C1-9807-78B5E4BC3678}" presName="bgRect" presStyleLbl="bgShp" presStyleIdx="0" presStyleCnt="4"/>
      <dgm:spPr/>
    </dgm:pt>
    <dgm:pt modelId="{37C0D38E-8F0E-4767-8455-9E1211DC6342}" type="pres">
      <dgm:prSet presAssocID="{F64E00CE-C86A-49C1-9807-78B5E4BC367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rum Set"/>
        </a:ext>
      </dgm:extLst>
    </dgm:pt>
    <dgm:pt modelId="{B89698AE-3DC6-4887-AED7-06EA96E1F152}" type="pres">
      <dgm:prSet presAssocID="{F64E00CE-C86A-49C1-9807-78B5E4BC3678}" presName="spaceRect" presStyleCnt="0"/>
      <dgm:spPr/>
    </dgm:pt>
    <dgm:pt modelId="{AF213D1D-8D6F-42AF-8910-82E14E1FBEF5}" type="pres">
      <dgm:prSet presAssocID="{F64E00CE-C86A-49C1-9807-78B5E4BC3678}" presName="parTx" presStyleLbl="revTx" presStyleIdx="0" presStyleCnt="4">
        <dgm:presLayoutVars>
          <dgm:chMax val="0"/>
          <dgm:chPref val="0"/>
        </dgm:presLayoutVars>
      </dgm:prSet>
      <dgm:spPr/>
    </dgm:pt>
    <dgm:pt modelId="{932C30C0-4746-4997-B19D-951AD7673037}" type="pres">
      <dgm:prSet presAssocID="{BF053B9C-9EC1-4667-8420-B2F1AF7C64AC}" presName="sibTrans" presStyleCnt="0"/>
      <dgm:spPr/>
    </dgm:pt>
    <dgm:pt modelId="{1B32BB32-197F-4310-9FF2-F7A00E772676}" type="pres">
      <dgm:prSet presAssocID="{0C11473C-4297-4013-AEDC-789B5ACFF48A}" presName="compNode" presStyleCnt="0"/>
      <dgm:spPr/>
    </dgm:pt>
    <dgm:pt modelId="{0F217316-AFD8-415E-932B-520E315A200B}" type="pres">
      <dgm:prSet presAssocID="{0C11473C-4297-4013-AEDC-789B5ACFF48A}" presName="bgRect" presStyleLbl="bgShp" presStyleIdx="1" presStyleCnt="4"/>
      <dgm:spPr/>
    </dgm:pt>
    <dgm:pt modelId="{7BAFC92F-15FC-4793-93C6-A7F2171104CC}" type="pres">
      <dgm:prSet presAssocID="{0C11473C-4297-4013-AEDC-789B5ACFF48A}"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hess Pieces"/>
        </a:ext>
      </dgm:extLst>
    </dgm:pt>
    <dgm:pt modelId="{3239831E-8EEC-40FD-8EB3-8E1751902768}" type="pres">
      <dgm:prSet presAssocID="{0C11473C-4297-4013-AEDC-789B5ACFF48A}" presName="spaceRect" presStyleCnt="0"/>
      <dgm:spPr/>
    </dgm:pt>
    <dgm:pt modelId="{386A5965-21FE-417C-B3A5-27101AA1A571}" type="pres">
      <dgm:prSet presAssocID="{0C11473C-4297-4013-AEDC-789B5ACFF48A}" presName="parTx" presStyleLbl="revTx" presStyleIdx="1" presStyleCnt="4">
        <dgm:presLayoutVars>
          <dgm:chMax val="0"/>
          <dgm:chPref val="0"/>
        </dgm:presLayoutVars>
      </dgm:prSet>
      <dgm:spPr/>
    </dgm:pt>
    <dgm:pt modelId="{262A4234-1363-4CBD-ADBE-B385F14E5C36}" type="pres">
      <dgm:prSet presAssocID="{C6E1E58F-12AB-4FEF-B086-0F311A3F5F17}" presName="sibTrans" presStyleCnt="0"/>
      <dgm:spPr/>
    </dgm:pt>
    <dgm:pt modelId="{5BF8FAEB-2D4A-415B-AE72-4F48B8A77C9D}" type="pres">
      <dgm:prSet presAssocID="{D38B112F-55A4-4803-864B-CFAF1C232F84}" presName="compNode" presStyleCnt="0"/>
      <dgm:spPr/>
    </dgm:pt>
    <dgm:pt modelId="{CD8A1CDA-6C60-42E0-AF2B-FD2CE0B3E42C}" type="pres">
      <dgm:prSet presAssocID="{D38B112F-55A4-4803-864B-CFAF1C232F84}" presName="bgRect" presStyleLbl="bgShp" presStyleIdx="2" presStyleCnt="4"/>
      <dgm:spPr/>
    </dgm:pt>
    <dgm:pt modelId="{F1A742EC-4DD8-496D-AE1B-E2E9EE79ED92}" type="pres">
      <dgm:prSet presAssocID="{D38B112F-55A4-4803-864B-CFAF1C232F84}" presName="iconRect" presStyleLbl="node1" presStyleIdx="2" presStyleCnt="4"/>
      <dgm:spPr>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Game controller"/>
        </a:ext>
      </dgm:extLst>
    </dgm:pt>
    <dgm:pt modelId="{FD4FD8F6-0D3E-4972-A631-621F257197B5}" type="pres">
      <dgm:prSet presAssocID="{D38B112F-55A4-4803-864B-CFAF1C232F84}" presName="spaceRect" presStyleCnt="0"/>
      <dgm:spPr/>
    </dgm:pt>
    <dgm:pt modelId="{45B9BD08-C27D-4340-A0B2-6BA57F4A86FB}" type="pres">
      <dgm:prSet presAssocID="{D38B112F-55A4-4803-864B-CFAF1C232F84}" presName="parTx" presStyleLbl="revTx" presStyleIdx="2" presStyleCnt="4">
        <dgm:presLayoutVars>
          <dgm:chMax val="0"/>
          <dgm:chPref val="0"/>
        </dgm:presLayoutVars>
      </dgm:prSet>
      <dgm:spPr/>
    </dgm:pt>
    <dgm:pt modelId="{EE94D16E-B99C-46A4-948D-E2B931246A46}" type="pres">
      <dgm:prSet presAssocID="{8E96B876-7C70-45E0-930E-5BC7E1F06AB4}" presName="sibTrans" presStyleCnt="0"/>
      <dgm:spPr/>
    </dgm:pt>
    <dgm:pt modelId="{06B0AA02-C458-433E-A669-9CECF63EB149}" type="pres">
      <dgm:prSet presAssocID="{6333A90A-2CAA-4492-8E3E-6B02B653552F}" presName="compNode" presStyleCnt="0"/>
      <dgm:spPr/>
    </dgm:pt>
    <dgm:pt modelId="{92562984-89B8-46C0-870C-DF7EE2359BD8}" type="pres">
      <dgm:prSet presAssocID="{6333A90A-2CAA-4492-8E3E-6B02B653552F}" presName="bgRect" presStyleLbl="bgShp" presStyleIdx="3" presStyleCnt="4"/>
      <dgm:spPr/>
    </dgm:pt>
    <dgm:pt modelId="{71F837C6-F017-4892-B7A0-6C8F8FD10FDC}" type="pres">
      <dgm:prSet presAssocID="{6333A90A-2CAA-4492-8E3E-6B02B653552F}"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Lightbulb with solid fill"/>
        </a:ext>
      </dgm:extLst>
    </dgm:pt>
    <dgm:pt modelId="{3AFB243F-4FDC-424C-9351-8D52D3A4ACF6}" type="pres">
      <dgm:prSet presAssocID="{6333A90A-2CAA-4492-8E3E-6B02B653552F}" presName="spaceRect" presStyleCnt="0"/>
      <dgm:spPr/>
    </dgm:pt>
    <dgm:pt modelId="{6A0C6A89-AC56-4028-9284-DB1D4595F62B}" type="pres">
      <dgm:prSet presAssocID="{6333A90A-2CAA-4492-8E3E-6B02B653552F}" presName="parTx" presStyleLbl="revTx" presStyleIdx="3" presStyleCnt="4">
        <dgm:presLayoutVars>
          <dgm:chMax val="0"/>
          <dgm:chPref val="0"/>
        </dgm:presLayoutVars>
      </dgm:prSet>
      <dgm:spPr/>
    </dgm:pt>
  </dgm:ptLst>
  <dgm:cxnLst>
    <dgm:cxn modelId="{4CD2790A-5E62-4952-AB01-C9C5B675E183}" type="presOf" srcId="{F64E00CE-C86A-49C1-9807-78B5E4BC3678}" destId="{AF213D1D-8D6F-42AF-8910-82E14E1FBEF5}" srcOrd="0" destOrd="0" presId="urn:microsoft.com/office/officeart/2018/2/layout/IconVerticalSolidList"/>
    <dgm:cxn modelId="{89EA4F68-1F2D-4D3D-B16E-2259F019BC29}" type="presOf" srcId="{E3271DAE-E251-401C-8B9E-7CB22FEE2D02}" destId="{932D419C-8197-4B40-85F6-042F76559E14}" srcOrd="0" destOrd="0" presId="urn:microsoft.com/office/officeart/2018/2/layout/IconVerticalSolidList"/>
    <dgm:cxn modelId="{3E59E468-0325-403B-B603-877844F568ED}" srcId="{E3271DAE-E251-401C-8B9E-7CB22FEE2D02}" destId="{0C11473C-4297-4013-AEDC-789B5ACFF48A}" srcOrd="1" destOrd="0" parTransId="{428C1B18-6C23-49B5-949D-0837FEA2906B}" sibTransId="{C6E1E58F-12AB-4FEF-B086-0F311A3F5F17}"/>
    <dgm:cxn modelId="{173EE970-E517-401F-B1EB-529557554E6A}" type="presOf" srcId="{D38B112F-55A4-4803-864B-CFAF1C232F84}" destId="{45B9BD08-C27D-4340-A0B2-6BA57F4A86FB}" srcOrd="0" destOrd="0" presId="urn:microsoft.com/office/officeart/2018/2/layout/IconVerticalSolidList"/>
    <dgm:cxn modelId="{1C8FE27C-E034-409C-B729-D0FB85A1600F}" type="presOf" srcId="{0C11473C-4297-4013-AEDC-789B5ACFF48A}" destId="{386A5965-21FE-417C-B3A5-27101AA1A571}" srcOrd="0" destOrd="0" presId="urn:microsoft.com/office/officeart/2018/2/layout/IconVerticalSolidList"/>
    <dgm:cxn modelId="{FACA0882-C5D6-4747-905A-E7BB24C6B908}" type="presOf" srcId="{6333A90A-2CAA-4492-8E3E-6B02B653552F}" destId="{6A0C6A89-AC56-4028-9284-DB1D4595F62B}" srcOrd="0" destOrd="0" presId="urn:microsoft.com/office/officeart/2018/2/layout/IconVerticalSolidList"/>
    <dgm:cxn modelId="{A28E489C-F6F7-4A8F-833D-D03854D59C6C}" srcId="{E3271DAE-E251-401C-8B9E-7CB22FEE2D02}" destId="{D38B112F-55A4-4803-864B-CFAF1C232F84}" srcOrd="2" destOrd="0" parTransId="{7F1604FC-FA33-4BAD-BEBF-F15460D97397}" sibTransId="{8E96B876-7C70-45E0-930E-5BC7E1F06AB4}"/>
    <dgm:cxn modelId="{1A259CB1-A445-4B7E-9622-0BD54053AE3E}" srcId="{E3271DAE-E251-401C-8B9E-7CB22FEE2D02}" destId="{6333A90A-2CAA-4492-8E3E-6B02B653552F}" srcOrd="3" destOrd="0" parTransId="{4547CB3C-9CFC-4514-B1F2-020B7A20BDC2}" sibTransId="{0B2AF46C-A226-4F64-8A7F-5B9F9778FA0C}"/>
    <dgm:cxn modelId="{792BD9E2-9625-4BF9-ADB6-C1E24C8283A6}" srcId="{E3271DAE-E251-401C-8B9E-7CB22FEE2D02}" destId="{F64E00CE-C86A-49C1-9807-78B5E4BC3678}" srcOrd="0" destOrd="0" parTransId="{72243572-10D8-4686-BCF5-2807E0BB736C}" sibTransId="{BF053B9C-9EC1-4667-8420-B2F1AF7C64AC}"/>
    <dgm:cxn modelId="{087E5F6A-D6E7-4C49-BD53-C44C98E3A0F6}" type="presParOf" srcId="{932D419C-8197-4B40-85F6-042F76559E14}" destId="{6A25F736-BDB7-4A6D-8F1D-921CD361EFCE}" srcOrd="0" destOrd="0" presId="urn:microsoft.com/office/officeart/2018/2/layout/IconVerticalSolidList"/>
    <dgm:cxn modelId="{7A854B7B-7B7E-42E0-B912-7FA918A26C31}" type="presParOf" srcId="{6A25F736-BDB7-4A6D-8F1D-921CD361EFCE}" destId="{79CA128A-9A50-4A3B-9054-3B71BE81D3FF}" srcOrd="0" destOrd="0" presId="urn:microsoft.com/office/officeart/2018/2/layout/IconVerticalSolidList"/>
    <dgm:cxn modelId="{E6278AB8-31F3-4830-8541-DCE2F9638F0C}" type="presParOf" srcId="{6A25F736-BDB7-4A6D-8F1D-921CD361EFCE}" destId="{37C0D38E-8F0E-4767-8455-9E1211DC6342}" srcOrd="1" destOrd="0" presId="urn:microsoft.com/office/officeart/2018/2/layout/IconVerticalSolidList"/>
    <dgm:cxn modelId="{333F9687-3012-4590-9B70-7C1D53053DD3}" type="presParOf" srcId="{6A25F736-BDB7-4A6D-8F1D-921CD361EFCE}" destId="{B89698AE-3DC6-4887-AED7-06EA96E1F152}" srcOrd="2" destOrd="0" presId="urn:microsoft.com/office/officeart/2018/2/layout/IconVerticalSolidList"/>
    <dgm:cxn modelId="{45438633-26D3-4481-BA34-4507EBA48BC0}" type="presParOf" srcId="{6A25F736-BDB7-4A6D-8F1D-921CD361EFCE}" destId="{AF213D1D-8D6F-42AF-8910-82E14E1FBEF5}" srcOrd="3" destOrd="0" presId="urn:microsoft.com/office/officeart/2018/2/layout/IconVerticalSolidList"/>
    <dgm:cxn modelId="{6900352D-6298-4A46-A14F-9BD384FED1A5}" type="presParOf" srcId="{932D419C-8197-4B40-85F6-042F76559E14}" destId="{932C30C0-4746-4997-B19D-951AD7673037}" srcOrd="1" destOrd="0" presId="urn:microsoft.com/office/officeart/2018/2/layout/IconVerticalSolidList"/>
    <dgm:cxn modelId="{674E12AC-4E8F-4ABD-B98C-03FC62918E09}" type="presParOf" srcId="{932D419C-8197-4B40-85F6-042F76559E14}" destId="{1B32BB32-197F-4310-9FF2-F7A00E772676}" srcOrd="2" destOrd="0" presId="urn:microsoft.com/office/officeart/2018/2/layout/IconVerticalSolidList"/>
    <dgm:cxn modelId="{E02B054C-C66D-4489-A546-78837E22A9B3}" type="presParOf" srcId="{1B32BB32-197F-4310-9FF2-F7A00E772676}" destId="{0F217316-AFD8-415E-932B-520E315A200B}" srcOrd="0" destOrd="0" presId="urn:microsoft.com/office/officeart/2018/2/layout/IconVerticalSolidList"/>
    <dgm:cxn modelId="{0BF49924-52FD-4E6C-9973-068E0B9B864D}" type="presParOf" srcId="{1B32BB32-197F-4310-9FF2-F7A00E772676}" destId="{7BAFC92F-15FC-4793-93C6-A7F2171104CC}" srcOrd="1" destOrd="0" presId="urn:microsoft.com/office/officeart/2018/2/layout/IconVerticalSolidList"/>
    <dgm:cxn modelId="{561175BC-922F-4B02-96EA-083628E5F589}" type="presParOf" srcId="{1B32BB32-197F-4310-9FF2-F7A00E772676}" destId="{3239831E-8EEC-40FD-8EB3-8E1751902768}" srcOrd="2" destOrd="0" presId="urn:microsoft.com/office/officeart/2018/2/layout/IconVerticalSolidList"/>
    <dgm:cxn modelId="{95FB9D8D-7846-4EC1-AEE4-A4088C510EC4}" type="presParOf" srcId="{1B32BB32-197F-4310-9FF2-F7A00E772676}" destId="{386A5965-21FE-417C-B3A5-27101AA1A571}" srcOrd="3" destOrd="0" presId="urn:microsoft.com/office/officeart/2018/2/layout/IconVerticalSolidList"/>
    <dgm:cxn modelId="{E32FA8EE-2E8A-4955-852D-4DF869252121}" type="presParOf" srcId="{932D419C-8197-4B40-85F6-042F76559E14}" destId="{262A4234-1363-4CBD-ADBE-B385F14E5C36}" srcOrd="3" destOrd="0" presId="urn:microsoft.com/office/officeart/2018/2/layout/IconVerticalSolidList"/>
    <dgm:cxn modelId="{4C621EE8-0EBE-4A97-8E6D-4BE24152925D}" type="presParOf" srcId="{932D419C-8197-4B40-85F6-042F76559E14}" destId="{5BF8FAEB-2D4A-415B-AE72-4F48B8A77C9D}" srcOrd="4" destOrd="0" presId="urn:microsoft.com/office/officeart/2018/2/layout/IconVerticalSolidList"/>
    <dgm:cxn modelId="{D2EB4309-C7AE-4E55-952A-FA3186CC4886}" type="presParOf" srcId="{5BF8FAEB-2D4A-415B-AE72-4F48B8A77C9D}" destId="{CD8A1CDA-6C60-42E0-AF2B-FD2CE0B3E42C}" srcOrd="0" destOrd="0" presId="urn:microsoft.com/office/officeart/2018/2/layout/IconVerticalSolidList"/>
    <dgm:cxn modelId="{0A9C018E-578D-4369-8C0D-075E41DD1CA2}" type="presParOf" srcId="{5BF8FAEB-2D4A-415B-AE72-4F48B8A77C9D}" destId="{F1A742EC-4DD8-496D-AE1B-E2E9EE79ED92}" srcOrd="1" destOrd="0" presId="urn:microsoft.com/office/officeart/2018/2/layout/IconVerticalSolidList"/>
    <dgm:cxn modelId="{36D95F3F-8E4A-4B7C-9DC9-1C5C3413E693}" type="presParOf" srcId="{5BF8FAEB-2D4A-415B-AE72-4F48B8A77C9D}" destId="{FD4FD8F6-0D3E-4972-A631-621F257197B5}" srcOrd="2" destOrd="0" presId="urn:microsoft.com/office/officeart/2018/2/layout/IconVerticalSolidList"/>
    <dgm:cxn modelId="{579B4FC0-E77B-488C-8107-42717717E2AB}" type="presParOf" srcId="{5BF8FAEB-2D4A-415B-AE72-4F48B8A77C9D}" destId="{45B9BD08-C27D-4340-A0B2-6BA57F4A86FB}" srcOrd="3" destOrd="0" presId="urn:microsoft.com/office/officeart/2018/2/layout/IconVerticalSolidList"/>
    <dgm:cxn modelId="{7A3D7996-74A5-4259-8E58-863B585A8C3E}" type="presParOf" srcId="{932D419C-8197-4B40-85F6-042F76559E14}" destId="{EE94D16E-B99C-46A4-948D-E2B931246A46}" srcOrd="5" destOrd="0" presId="urn:microsoft.com/office/officeart/2018/2/layout/IconVerticalSolidList"/>
    <dgm:cxn modelId="{46BA5F61-66A6-4CBB-8973-B5E317B428BA}" type="presParOf" srcId="{932D419C-8197-4B40-85F6-042F76559E14}" destId="{06B0AA02-C458-433E-A669-9CECF63EB149}" srcOrd="6" destOrd="0" presId="urn:microsoft.com/office/officeart/2018/2/layout/IconVerticalSolidList"/>
    <dgm:cxn modelId="{404097E0-ACAC-47DD-8090-A6B423F13F1E}" type="presParOf" srcId="{06B0AA02-C458-433E-A669-9CECF63EB149}" destId="{92562984-89B8-46C0-870C-DF7EE2359BD8}" srcOrd="0" destOrd="0" presId="urn:microsoft.com/office/officeart/2018/2/layout/IconVerticalSolidList"/>
    <dgm:cxn modelId="{00CF897C-6D01-4CF7-9183-2396A6412A19}" type="presParOf" srcId="{06B0AA02-C458-433E-A669-9CECF63EB149}" destId="{71F837C6-F017-4892-B7A0-6C8F8FD10FDC}" srcOrd="1" destOrd="0" presId="urn:microsoft.com/office/officeart/2018/2/layout/IconVerticalSolidList"/>
    <dgm:cxn modelId="{20399A4B-A468-4B6A-8FAE-E6E7249B0675}" type="presParOf" srcId="{06B0AA02-C458-433E-A669-9CECF63EB149}" destId="{3AFB243F-4FDC-424C-9351-8D52D3A4ACF6}" srcOrd="2" destOrd="0" presId="urn:microsoft.com/office/officeart/2018/2/layout/IconVerticalSolidList"/>
    <dgm:cxn modelId="{7BE01BDB-6DBE-4285-BE7D-6424C841DD69}" type="presParOf" srcId="{06B0AA02-C458-433E-A669-9CECF63EB149}" destId="{6A0C6A89-AC56-4028-9284-DB1D4595F62B}"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2295B09-376B-41B0-AD41-205E3E2AC63F}"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EEEEF361-B344-4EA1-B859-4E192CDB1C59}">
      <dgm:prSet/>
      <dgm:spPr>
        <a:solidFill>
          <a:schemeClr val="bg1">
            <a:lumMod val="95000"/>
            <a:lumOff val="5000"/>
          </a:schemeClr>
        </a:solidFill>
      </dgm:spPr>
      <dgm:t>
        <a:bodyPr/>
        <a:lstStyle/>
        <a:p>
          <a:r>
            <a:rPr lang="en-US" dirty="0"/>
            <a:t>Since AI is more efficient and cheaper, it threatens creative jobs in the entertainment industry, this includes writers, concept artists, animators, and more.</a:t>
          </a:r>
        </a:p>
      </dgm:t>
    </dgm:pt>
    <dgm:pt modelId="{6CB7D617-A34B-41DE-9B93-5ABF07D03BF3}" type="parTrans" cxnId="{44E6717E-EEE5-491A-9784-EF785B069BC4}">
      <dgm:prSet/>
      <dgm:spPr/>
      <dgm:t>
        <a:bodyPr/>
        <a:lstStyle/>
        <a:p>
          <a:endParaRPr lang="en-US"/>
        </a:p>
      </dgm:t>
    </dgm:pt>
    <dgm:pt modelId="{4C1B6D1E-1A9A-4F79-9042-6A492B68FE7C}" type="sibTrans" cxnId="{44E6717E-EEE5-491A-9784-EF785B069BC4}">
      <dgm:prSet/>
      <dgm:spPr/>
      <dgm:t>
        <a:bodyPr/>
        <a:lstStyle/>
        <a:p>
          <a:endParaRPr lang="en-US"/>
        </a:p>
      </dgm:t>
    </dgm:pt>
    <dgm:pt modelId="{BE3469BD-A2D9-4143-B929-D35747553B9F}">
      <dgm:prSet/>
      <dgm:spPr>
        <a:solidFill>
          <a:schemeClr val="bg1">
            <a:lumMod val="95000"/>
            <a:lumOff val="5000"/>
          </a:schemeClr>
        </a:solidFill>
      </dgm:spPr>
      <dgm:t>
        <a:bodyPr/>
        <a:lstStyle/>
        <a:p>
          <a:r>
            <a:rPr lang="en-US" dirty="0"/>
            <a:t>AI can violate copyright, using the data to create new media without the consent of the right holders, abusing their work for gain.</a:t>
          </a:r>
        </a:p>
      </dgm:t>
    </dgm:pt>
    <dgm:pt modelId="{D9F3E7B5-6482-42CF-95F7-C014101AE386}" type="parTrans" cxnId="{CBDB80D9-9A02-4F7A-8D95-D1BDC59F01D2}">
      <dgm:prSet/>
      <dgm:spPr/>
      <dgm:t>
        <a:bodyPr/>
        <a:lstStyle/>
        <a:p>
          <a:endParaRPr lang="en-US"/>
        </a:p>
      </dgm:t>
    </dgm:pt>
    <dgm:pt modelId="{63DC1EE8-D4BD-453B-8668-8CBE334FC15F}" type="sibTrans" cxnId="{CBDB80D9-9A02-4F7A-8D95-D1BDC59F01D2}">
      <dgm:prSet/>
      <dgm:spPr/>
      <dgm:t>
        <a:bodyPr/>
        <a:lstStyle/>
        <a:p>
          <a:endParaRPr lang="en-US"/>
        </a:p>
      </dgm:t>
    </dgm:pt>
    <dgm:pt modelId="{4C62FCFF-9D16-4CFF-A00D-856EB28BE886}">
      <dgm:prSet/>
      <dgm:spPr>
        <a:solidFill>
          <a:schemeClr val="bg1">
            <a:lumMod val="95000"/>
            <a:lumOff val="5000"/>
          </a:schemeClr>
        </a:solidFill>
      </dgm:spPr>
      <dgm:t>
        <a:bodyPr/>
        <a:lstStyle/>
        <a:p>
          <a:r>
            <a:rPr lang="en-US" dirty="0"/>
            <a:t>AI creates a disconnect from human creativity and passion, and for media like music people lose connections to what they’re listening to.</a:t>
          </a:r>
        </a:p>
      </dgm:t>
    </dgm:pt>
    <dgm:pt modelId="{D82DE629-499B-463D-B653-F00B205BE978}" type="parTrans" cxnId="{4194FC1E-87F9-44C2-8E0B-11BADD34366C}">
      <dgm:prSet/>
      <dgm:spPr/>
      <dgm:t>
        <a:bodyPr/>
        <a:lstStyle/>
        <a:p>
          <a:endParaRPr lang="en-US"/>
        </a:p>
      </dgm:t>
    </dgm:pt>
    <dgm:pt modelId="{27C50463-E681-4781-BED7-1CCA0D969517}" type="sibTrans" cxnId="{4194FC1E-87F9-44C2-8E0B-11BADD34366C}">
      <dgm:prSet/>
      <dgm:spPr/>
      <dgm:t>
        <a:bodyPr/>
        <a:lstStyle/>
        <a:p>
          <a:endParaRPr lang="en-US"/>
        </a:p>
      </dgm:t>
    </dgm:pt>
    <dgm:pt modelId="{7D1C1C89-10D7-410A-93B8-C41B2ABD8744}" type="pres">
      <dgm:prSet presAssocID="{32295B09-376B-41B0-AD41-205E3E2AC63F}" presName="linear" presStyleCnt="0">
        <dgm:presLayoutVars>
          <dgm:animLvl val="lvl"/>
          <dgm:resizeHandles val="exact"/>
        </dgm:presLayoutVars>
      </dgm:prSet>
      <dgm:spPr/>
    </dgm:pt>
    <dgm:pt modelId="{096B3C6B-5907-4982-916C-724CCB29F60E}" type="pres">
      <dgm:prSet presAssocID="{EEEEF361-B344-4EA1-B859-4E192CDB1C59}" presName="parentText" presStyleLbl="node1" presStyleIdx="0" presStyleCnt="3">
        <dgm:presLayoutVars>
          <dgm:chMax val="0"/>
          <dgm:bulletEnabled val="1"/>
        </dgm:presLayoutVars>
      </dgm:prSet>
      <dgm:spPr/>
    </dgm:pt>
    <dgm:pt modelId="{630DDE46-8C2C-43CD-8B74-D4FE5652EA15}" type="pres">
      <dgm:prSet presAssocID="{4C1B6D1E-1A9A-4F79-9042-6A492B68FE7C}" presName="spacer" presStyleCnt="0"/>
      <dgm:spPr/>
    </dgm:pt>
    <dgm:pt modelId="{11DD97FD-9D96-4E40-B31B-73005F72D3D3}" type="pres">
      <dgm:prSet presAssocID="{BE3469BD-A2D9-4143-B929-D35747553B9F}" presName="parentText" presStyleLbl="node1" presStyleIdx="1" presStyleCnt="3">
        <dgm:presLayoutVars>
          <dgm:chMax val="0"/>
          <dgm:bulletEnabled val="1"/>
        </dgm:presLayoutVars>
      </dgm:prSet>
      <dgm:spPr/>
    </dgm:pt>
    <dgm:pt modelId="{DEFBC2F0-4EEA-4645-B714-0A52D351E91C}" type="pres">
      <dgm:prSet presAssocID="{63DC1EE8-D4BD-453B-8668-8CBE334FC15F}" presName="spacer" presStyleCnt="0"/>
      <dgm:spPr/>
    </dgm:pt>
    <dgm:pt modelId="{4CB88483-B78E-49B3-8E79-3B1FAFC154C6}" type="pres">
      <dgm:prSet presAssocID="{4C62FCFF-9D16-4CFF-A00D-856EB28BE886}" presName="parentText" presStyleLbl="node1" presStyleIdx="2" presStyleCnt="3">
        <dgm:presLayoutVars>
          <dgm:chMax val="0"/>
          <dgm:bulletEnabled val="1"/>
        </dgm:presLayoutVars>
      </dgm:prSet>
      <dgm:spPr/>
    </dgm:pt>
  </dgm:ptLst>
  <dgm:cxnLst>
    <dgm:cxn modelId="{C2E17418-F2D8-4D59-A57C-C4EE6CA6DF48}" type="presOf" srcId="{EEEEF361-B344-4EA1-B859-4E192CDB1C59}" destId="{096B3C6B-5907-4982-916C-724CCB29F60E}" srcOrd="0" destOrd="0" presId="urn:microsoft.com/office/officeart/2005/8/layout/vList2"/>
    <dgm:cxn modelId="{4194FC1E-87F9-44C2-8E0B-11BADD34366C}" srcId="{32295B09-376B-41B0-AD41-205E3E2AC63F}" destId="{4C62FCFF-9D16-4CFF-A00D-856EB28BE886}" srcOrd="2" destOrd="0" parTransId="{D82DE629-499B-463D-B653-F00B205BE978}" sibTransId="{27C50463-E681-4781-BED7-1CCA0D969517}"/>
    <dgm:cxn modelId="{E8A2AC64-5AAA-4FFE-898D-68F62CC9D916}" type="presOf" srcId="{BE3469BD-A2D9-4143-B929-D35747553B9F}" destId="{11DD97FD-9D96-4E40-B31B-73005F72D3D3}" srcOrd="0" destOrd="0" presId="urn:microsoft.com/office/officeart/2005/8/layout/vList2"/>
    <dgm:cxn modelId="{5851A149-778C-497E-BBBF-0578DD6A5EEF}" type="presOf" srcId="{4C62FCFF-9D16-4CFF-A00D-856EB28BE886}" destId="{4CB88483-B78E-49B3-8E79-3B1FAFC154C6}" srcOrd="0" destOrd="0" presId="urn:microsoft.com/office/officeart/2005/8/layout/vList2"/>
    <dgm:cxn modelId="{44E6717E-EEE5-491A-9784-EF785B069BC4}" srcId="{32295B09-376B-41B0-AD41-205E3E2AC63F}" destId="{EEEEF361-B344-4EA1-B859-4E192CDB1C59}" srcOrd="0" destOrd="0" parTransId="{6CB7D617-A34B-41DE-9B93-5ABF07D03BF3}" sibTransId="{4C1B6D1E-1A9A-4F79-9042-6A492B68FE7C}"/>
    <dgm:cxn modelId="{847AE199-6119-4C8F-844E-F118DA6B687F}" type="presOf" srcId="{32295B09-376B-41B0-AD41-205E3E2AC63F}" destId="{7D1C1C89-10D7-410A-93B8-C41B2ABD8744}" srcOrd="0" destOrd="0" presId="urn:microsoft.com/office/officeart/2005/8/layout/vList2"/>
    <dgm:cxn modelId="{CBDB80D9-9A02-4F7A-8D95-D1BDC59F01D2}" srcId="{32295B09-376B-41B0-AD41-205E3E2AC63F}" destId="{BE3469BD-A2D9-4143-B929-D35747553B9F}" srcOrd="1" destOrd="0" parTransId="{D9F3E7B5-6482-42CF-95F7-C014101AE386}" sibTransId="{63DC1EE8-D4BD-453B-8668-8CBE334FC15F}"/>
    <dgm:cxn modelId="{FB2222C0-3900-4EF1-AD57-E35A89EEB0DB}" type="presParOf" srcId="{7D1C1C89-10D7-410A-93B8-C41B2ABD8744}" destId="{096B3C6B-5907-4982-916C-724CCB29F60E}" srcOrd="0" destOrd="0" presId="urn:microsoft.com/office/officeart/2005/8/layout/vList2"/>
    <dgm:cxn modelId="{BC1F533D-66C2-4FF5-BA06-FAF0FE19ACE8}" type="presParOf" srcId="{7D1C1C89-10D7-410A-93B8-C41B2ABD8744}" destId="{630DDE46-8C2C-43CD-8B74-D4FE5652EA15}" srcOrd="1" destOrd="0" presId="urn:microsoft.com/office/officeart/2005/8/layout/vList2"/>
    <dgm:cxn modelId="{55DAC469-6411-4E9D-990C-570678C91E85}" type="presParOf" srcId="{7D1C1C89-10D7-410A-93B8-C41B2ABD8744}" destId="{11DD97FD-9D96-4E40-B31B-73005F72D3D3}" srcOrd="2" destOrd="0" presId="urn:microsoft.com/office/officeart/2005/8/layout/vList2"/>
    <dgm:cxn modelId="{E63F516E-B4EA-440E-898A-A74256806FB4}" type="presParOf" srcId="{7D1C1C89-10D7-410A-93B8-C41B2ABD8744}" destId="{DEFBC2F0-4EEA-4645-B714-0A52D351E91C}" srcOrd="3" destOrd="0" presId="urn:microsoft.com/office/officeart/2005/8/layout/vList2"/>
    <dgm:cxn modelId="{A44C1D3D-C11E-4F4D-B726-8C28159ED280}" type="presParOf" srcId="{7D1C1C89-10D7-410A-93B8-C41B2ABD8744}" destId="{4CB88483-B78E-49B3-8E79-3B1FAFC154C6}"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E1B47E4-26CF-45C7-954A-CCA35350FC1D}"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ED8A8945-394D-498E-B961-CAE5C47D9BF1}">
      <dgm:prSet/>
      <dgm:spPr/>
      <dgm:t>
        <a:bodyPr/>
        <a:lstStyle/>
        <a:p>
          <a:pPr>
            <a:lnSpc>
              <a:spcPct val="100000"/>
            </a:lnSpc>
          </a:pPr>
          <a:r>
            <a:rPr lang="en-US" dirty="0"/>
            <a:t>With AI, smaller creators are able to make and experiment with different entertainment media with cheaper tools and great resources.</a:t>
          </a:r>
        </a:p>
      </dgm:t>
    </dgm:pt>
    <dgm:pt modelId="{C60650C6-8ED7-403B-BEDF-716A2B6E0722}" type="parTrans" cxnId="{B1A5E5CC-91FB-4768-A8DA-EADD27093882}">
      <dgm:prSet/>
      <dgm:spPr/>
      <dgm:t>
        <a:bodyPr/>
        <a:lstStyle/>
        <a:p>
          <a:endParaRPr lang="en-US"/>
        </a:p>
      </dgm:t>
    </dgm:pt>
    <dgm:pt modelId="{47EC897E-1557-4D02-8468-C68C2C7B9145}" type="sibTrans" cxnId="{B1A5E5CC-91FB-4768-A8DA-EADD27093882}">
      <dgm:prSet/>
      <dgm:spPr/>
      <dgm:t>
        <a:bodyPr/>
        <a:lstStyle/>
        <a:p>
          <a:pPr>
            <a:lnSpc>
              <a:spcPct val="100000"/>
            </a:lnSpc>
          </a:pPr>
          <a:endParaRPr lang="en-US"/>
        </a:p>
      </dgm:t>
    </dgm:pt>
    <dgm:pt modelId="{07984A81-F7FF-4A8A-8A3D-866367C9EFB2}">
      <dgm:prSet/>
      <dgm:spPr/>
      <dgm:t>
        <a:bodyPr/>
        <a:lstStyle/>
        <a:p>
          <a:pPr>
            <a:lnSpc>
              <a:spcPct val="100000"/>
            </a:lnSpc>
          </a:pPr>
          <a:r>
            <a:rPr lang="en-US"/>
            <a:t>Entertainment will be personally tailored to each user individually, able to interact with AI to create stories, music, or games that they want.</a:t>
          </a:r>
        </a:p>
      </dgm:t>
    </dgm:pt>
    <dgm:pt modelId="{4532D58F-69F2-4FF0-B3CC-5AD51A05153C}" type="parTrans" cxnId="{D666F4B2-47BF-4678-A33C-F29D8959EAA7}">
      <dgm:prSet/>
      <dgm:spPr/>
      <dgm:t>
        <a:bodyPr/>
        <a:lstStyle/>
        <a:p>
          <a:endParaRPr lang="en-US"/>
        </a:p>
      </dgm:t>
    </dgm:pt>
    <dgm:pt modelId="{535B47CE-DE1F-40CC-AC89-72C53737D697}" type="sibTrans" cxnId="{D666F4B2-47BF-4678-A33C-F29D8959EAA7}">
      <dgm:prSet/>
      <dgm:spPr/>
      <dgm:t>
        <a:bodyPr/>
        <a:lstStyle/>
        <a:p>
          <a:pPr>
            <a:lnSpc>
              <a:spcPct val="100000"/>
            </a:lnSpc>
          </a:pPr>
          <a:endParaRPr lang="en-US"/>
        </a:p>
      </dgm:t>
    </dgm:pt>
    <dgm:pt modelId="{1D062CFC-E5AD-48EE-8367-B02BC1B9E1A0}">
      <dgm:prSet/>
      <dgm:spPr/>
      <dgm:t>
        <a:bodyPr/>
        <a:lstStyle/>
        <a:p>
          <a:pPr>
            <a:lnSpc>
              <a:spcPct val="100000"/>
            </a:lnSpc>
          </a:pPr>
          <a:r>
            <a:rPr lang="en-US" dirty="0"/>
            <a:t>More individuals can experiment and make projects with the help of AI, leading either to laziness and reliance on AI, or gaining interest and inspiration for work.</a:t>
          </a:r>
        </a:p>
      </dgm:t>
    </dgm:pt>
    <dgm:pt modelId="{16BC8374-A841-484B-BE0A-47A72A39F22B}" type="parTrans" cxnId="{18790E49-6E81-4E76-937E-ECDC4448E136}">
      <dgm:prSet/>
      <dgm:spPr/>
      <dgm:t>
        <a:bodyPr/>
        <a:lstStyle/>
        <a:p>
          <a:endParaRPr lang="en-US"/>
        </a:p>
      </dgm:t>
    </dgm:pt>
    <dgm:pt modelId="{ABDDE651-0B67-4B6C-AE51-072F1AF85341}" type="sibTrans" cxnId="{18790E49-6E81-4E76-937E-ECDC4448E136}">
      <dgm:prSet/>
      <dgm:spPr/>
      <dgm:t>
        <a:bodyPr/>
        <a:lstStyle/>
        <a:p>
          <a:pPr>
            <a:lnSpc>
              <a:spcPct val="100000"/>
            </a:lnSpc>
          </a:pPr>
          <a:endParaRPr lang="en-US"/>
        </a:p>
      </dgm:t>
    </dgm:pt>
    <dgm:pt modelId="{1597B766-DFF9-4A81-B66C-1ED158AF2FC3}">
      <dgm:prSet/>
      <dgm:spPr/>
      <dgm:t>
        <a:bodyPr/>
        <a:lstStyle/>
        <a:p>
          <a:pPr>
            <a:lnSpc>
              <a:spcPct val="100000"/>
            </a:lnSpc>
          </a:pPr>
          <a:r>
            <a:rPr lang="en-US"/>
            <a:t>With the overuse of AI, models will begin training off other AI work, leading to repetitive, unoriginal, and lack of creativity in the industry.</a:t>
          </a:r>
        </a:p>
      </dgm:t>
    </dgm:pt>
    <dgm:pt modelId="{BD92059E-5ACC-4C46-848A-A24B8D1B967D}" type="parTrans" cxnId="{4CEE60ED-3834-4E1A-AF95-E2FC6E65621A}">
      <dgm:prSet/>
      <dgm:spPr/>
      <dgm:t>
        <a:bodyPr/>
        <a:lstStyle/>
        <a:p>
          <a:endParaRPr lang="en-US"/>
        </a:p>
      </dgm:t>
    </dgm:pt>
    <dgm:pt modelId="{27219C24-CCE3-496F-9A92-0D5D3C708168}" type="sibTrans" cxnId="{4CEE60ED-3834-4E1A-AF95-E2FC6E65621A}">
      <dgm:prSet/>
      <dgm:spPr/>
      <dgm:t>
        <a:bodyPr/>
        <a:lstStyle/>
        <a:p>
          <a:pPr>
            <a:lnSpc>
              <a:spcPct val="100000"/>
            </a:lnSpc>
          </a:pPr>
          <a:endParaRPr lang="en-US"/>
        </a:p>
      </dgm:t>
    </dgm:pt>
    <dgm:pt modelId="{E3A4F023-1C8B-4C8B-B23B-8C9660CDD795}">
      <dgm:prSet/>
      <dgm:spPr/>
      <dgm:t>
        <a:bodyPr/>
        <a:lstStyle/>
        <a:p>
          <a:pPr>
            <a:lnSpc>
              <a:spcPct val="100000"/>
            </a:lnSpc>
          </a:pPr>
          <a:r>
            <a:rPr lang="en-US"/>
            <a:t>Jobs become less available as AI gets better, since it becomes cheaper and faster to maintain AI rather than human workers.</a:t>
          </a:r>
        </a:p>
      </dgm:t>
    </dgm:pt>
    <dgm:pt modelId="{054E2F8A-2748-4FBA-A645-99DF707B3589}" type="parTrans" cxnId="{13A332A0-1F9F-49A1-A54D-65716C458566}">
      <dgm:prSet/>
      <dgm:spPr/>
      <dgm:t>
        <a:bodyPr/>
        <a:lstStyle/>
        <a:p>
          <a:endParaRPr lang="en-US"/>
        </a:p>
      </dgm:t>
    </dgm:pt>
    <dgm:pt modelId="{00D5E2C5-07BA-4691-8715-EEDF50A76BC4}" type="sibTrans" cxnId="{13A332A0-1F9F-49A1-A54D-65716C458566}">
      <dgm:prSet/>
      <dgm:spPr/>
      <dgm:t>
        <a:bodyPr/>
        <a:lstStyle/>
        <a:p>
          <a:pPr>
            <a:lnSpc>
              <a:spcPct val="100000"/>
            </a:lnSpc>
          </a:pPr>
          <a:endParaRPr lang="en-US"/>
        </a:p>
      </dgm:t>
    </dgm:pt>
    <dgm:pt modelId="{F5133402-753E-42D4-873B-BE7ADC41BA3D}">
      <dgm:prSet/>
      <dgm:spPr/>
      <dgm:t>
        <a:bodyPr/>
        <a:lstStyle/>
        <a:p>
          <a:pPr>
            <a:lnSpc>
              <a:spcPct val="100000"/>
            </a:lnSpc>
          </a:pPr>
          <a:r>
            <a:rPr lang="en-US"/>
            <a:t>AI bias will be put on real or original pieces of work, artists and creators needing to provide proof of creation to validate their work.</a:t>
          </a:r>
        </a:p>
      </dgm:t>
    </dgm:pt>
    <dgm:pt modelId="{9730547D-CCD8-4599-B503-4A8037F24C66}" type="parTrans" cxnId="{55DA054B-14D6-4D31-BF18-E2BADD611A35}">
      <dgm:prSet/>
      <dgm:spPr/>
      <dgm:t>
        <a:bodyPr/>
        <a:lstStyle/>
        <a:p>
          <a:endParaRPr lang="en-US"/>
        </a:p>
      </dgm:t>
    </dgm:pt>
    <dgm:pt modelId="{0EA30185-374A-46C7-9631-7619484D1ECF}" type="sibTrans" cxnId="{55DA054B-14D6-4D31-BF18-E2BADD611A35}">
      <dgm:prSet/>
      <dgm:spPr/>
      <dgm:t>
        <a:bodyPr/>
        <a:lstStyle/>
        <a:p>
          <a:endParaRPr lang="en-US"/>
        </a:p>
      </dgm:t>
    </dgm:pt>
    <dgm:pt modelId="{E1BEDDCF-31A6-4124-8894-88BFCE577D2D}" type="pres">
      <dgm:prSet presAssocID="{BE1B47E4-26CF-45C7-954A-CCA35350FC1D}" presName="root" presStyleCnt="0">
        <dgm:presLayoutVars>
          <dgm:dir/>
          <dgm:resizeHandles val="exact"/>
        </dgm:presLayoutVars>
      </dgm:prSet>
      <dgm:spPr/>
    </dgm:pt>
    <dgm:pt modelId="{68CC0AFD-12B3-45EE-BE6B-8A57473B6488}" type="pres">
      <dgm:prSet presAssocID="{BE1B47E4-26CF-45C7-954A-CCA35350FC1D}" presName="container" presStyleCnt="0">
        <dgm:presLayoutVars>
          <dgm:dir/>
          <dgm:resizeHandles val="exact"/>
        </dgm:presLayoutVars>
      </dgm:prSet>
      <dgm:spPr/>
    </dgm:pt>
    <dgm:pt modelId="{CBC6AEBA-AF8E-4291-9DFD-DC8788D42C37}" type="pres">
      <dgm:prSet presAssocID="{ED8A8945-394D-498E-B961-CAE5C47D9BF1}" presName="compNode" presStyleCnt="0"/>
      <dgm:spPr/>
    </dgm:pt>
    <dgm:pt modelId="{A8C00A16-A251-4AF7-B2CB-DFDBA514A93B}" type="pres">
      <dgm:prSet presAssocID="{ED8A8945-394D-498E-B961-CAE5C47D9BF1}" presName="iconBgRect" presStyleLbl="bgShp" presStyleIdx="0" presStyleCnt="6"/>
      <dgm:spPr/>
    </dgm:pt>
    <dgm:pt modelId="{EE041110-FF05-49A8-8756-AE11F1789E3F}" type="pres">
      <dgm:prSet presAssocID="{ED8A8945-394D-498E-B961-CAE5C47D9BF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C9F55288-4407-4400-8085-A0263E0A5342}" type="pres">
      <dgm:prSet presAssocID="{ED8A8945-394D-498E-B961-CAE5C47D9BF1}" presName="spaceRect" presStyleCnt="0"/>
      <dgm:spPr/>
    </dgm:pt>
    <dgm:pt modelId="{0DD58B7A-29EA-4432-A496-E04AE616CC6D}" type="pres">
      <dgm:prSet presAssocID="{ED8A8945-394D-498E-B961-CAE5C47D9BF1}" presName="textRect" presStyleLbl="revTx" presStyleIdx="0" presStyleCnt="6">
        <dgm:presLayoutVars>
          <dgm:chMax val="1"/>
          <dgm:chPref val="1"/>
        </dgm:presLayoutVars>
      </dgm:prSet>
      <dgm:spPr/>
    </dgm:pt>
    <dgm:pt modelId="{2806CED9-5127-4918-9D84-3AA6A5B2EA22}" type="pres">
      <dgm:prSet presAssocID="{47EC897E-1557-4D02-8468-C68C2C7B9145}" presName="sibTrans" presStyleLbl="sibTrans2D1" presStyleIdx="0" presStyleCnt="0"/>
      <dgm:spPr/>
    </dgm:pt>
    <dgm:pt modelId="{722B968B-D291-46FF-B90F-F84077BCF506}" type="pres">
      <dgm:prSet presAssocID="{07984A81-F7FF-4A8A-8A3D-866367C9EFB2}" presName="compNode" presStyleCnt="0"/>
      <dgm:spPr/>
    </dgm:pt>
    <dgm:pt modelId="{80C5E77A-0DC0-4FCA-B4C2-20BD7E40C6FD}" type="pres">
      <dgm:prSet presAssocID="{07984A81-F7FF-4A8A-8A3D-866367C9EFB2}" presName="iconBgRect" presStyleLbl="bgShp" presStyleIdx="1" presStyleCnt="6"/>
      <dgm:spPr/>
    </dgm:pt>
    <dgm:pt modelId="{0F60E373-99D3-4C06-AB2E-2CA4E99B6D2E}" type="pres">
      <dgm:prSet presAssocID="{07984A81-F7FF-4A8A-8A3D-866367C9EFB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ame controller"/>
        </a:ext>
      </dgm:extLst>
    </dgm:pt>
    <dgm:pt modelId="{2D39E3A1-AF46-4D55-8D64-68C5B471AF09}" type="pres">
      <dgm:prSet presAssocID="{07984A81-F7FF-4A8A-8A3D-866367C9EFB2}" presName="spaceRect" presStyleCnt="0"/>
      <dgm:spPr/>
    </dgm:pt>
    <dgm:pt modelId="{D94C3F5A-39C4-4581-8BF9-5E480DC4F4FE}" type="pres">
      <dgm:prSet presAssocID="{07984A81-F7FF-4A8A-8A3D-866367C9EFB2}" presName="textRect" presStyleLbl="revTx" presStyleIdx="1" presStyleCnt="6">
        <dgm:presLayoutVars>
          <dgm:chMax val="1"/>
          <dgm:chPref val="1"/>
        </dgm:presLayoutVars>
      </dgm:prSet>
      <dgm:spPr/>
    </dgm:pt>
    <dgm:pt modelId="{F76D9738-6EEB-4A20-83AD-344562901128}" type="pres">
      <dgm:prSet presAssocID="{535B47CE-DE1F-40CC-AC89-72C53737D697}" presName="sibTrans" presStyleLbl="sibTrans2D1" presStyleIdx="0" presStyleCnt="0"/>
      <dgm:spPr/>
    </dgm:pt>
    <dgm:pt modelId="{5EA7887A-61E1-426E-A422-AECB5F5A9BA3}" type="pres">
      <dgm:prSet presAssocID="{1D062CFC-E5AD-48EE-8367-B02BC1B9E1A0}" presName="compNode" presStyleCnt="0"/>
      <dgm:spPr/>
    </dgm:pt>
    <dgm:pt modelId="{6C05CF41-9ADC-4905-B752-B6EA5A99E5F3}" type="pres">
      <dgm:prSet presAssocID="{1D062CFC-E5AD-48EE-8367-B02BC1B9E1A0}" presName="iconBgRect" presStyleLbl="bgShp" presStyleIdx="2" presStyleCnt="6"/>
      <dgm:spPr/>
    </dgm:pt>
    <dgm:pt modelId="{815A1B18-92BB-4EEE-A6A9-E7625B6D43D0}" type="pres">
      <dgm:prSet presAssocID="{1D062CFC-E5AD-48EE-8367-B02BC1B9E1A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5A664423-E920-471B-8CB3-73CC73EAD3B7}" type="pres">
      <dgm:prSet presAssocID="{1D062CFC-E5AD-48EE-8367-B02BC1B9E1A0}" presName="spaceRect" presStyleCnt="0"/>
      <dgm:spPr/>
    </dgm:pt>
    <dgm:pt modelId="{8490DD21-9FA7-44F2-A313-2313C60766FC}" type="pres">
      <dgm:prSet presAssocID="{1D062CFC-E5AD-48EE-8367-B02BC1B9E1A0}" presName="textRect" presStyleLbl="revTx" presStyleIdx="2" presStyleCnt="6">
        <dgm:presLayoutVars>
          <dgm:chMax val="1"/>
          <dgm:chPref val="1"/>
        </dgm:presLayoutVars>
      </dgm:prSet>
      <dgm:spPr/>
    </dgm:pt>
    <dgm:pt modelId="{6DC819A4-0701-4345-9594-5A5449262BB1}" type="pres">
      <dgm:prSet presAssocID="{ABDDE651-0B67-4B6C-AE51-072F1AF85341}" presName="sibTrans" presStyleLbl="sibTrans2D1" presStyleIdx="0" presStyleCnt="0"/>
      <dgm:spPr/>
    </dgm:pt>
    <dgm:pt modelId="{39820090-AD1C-4FCD-A0A4-016E2393CE27}" type="pres">
      <dgm:prSet presAssocID="{1597B766-DFF9-4A81-B66C-1ED158AF2FC3}" presName="compNode" presStyleCnt="0"/>
      <dgm:spPr/>
    </dgm:pt>
    <dgm:pt modelId="{321395DA-9CD2-433D-9C58-9A1BC4EBDA5A}" type="pres">
      <dgm:prSet presAssocID="{1597B766-DFF9-4A81-B66C-1ED158AF2FC3}" presName="iconBgRect" presStyleLbl="bgShp" presStyleIdx="3" presStyleCnt="6"/>
      <dgm:spPr/>
    </dgm:pt>
    <dgm:pt modelId="{E315BF5B-E0F5-42F5-9024-A18DFAA4B78D}" type="pres">
      <dgm:prSet presAssocID="{1597B766-DFF9-4A81-B66C-1ED158AF2FC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erson with Idea"/>
        </a:ext>
      </dgm:extLst>
    </dgm:pt>
    <dgm:pt modelId="{26C33170-C43C-48E0-86BA-C2F57E8DDDF6}" type="pres">
      <dgm:prSet presAssocID="{1597B766-DFF9-4A81-B66C-1ED158AF2FC3}" presName="spaceRect" presStyleCnt="0"/>
      <dgm:spPr/>
    </dgm:pt>
    <dgm:pt modelId="{8DB82495-2C7F-4930-A408-03118E51C29B}" type="pres">
      <dgm:prSet presAssocID="{1597B766-DFF9-4A81-B66C-1ED158AF2FC3}" presName="textRect" presStyleLbl="revTx" presStyleIdx="3" presStyleCnt="6">
        <dgm:presLayoutVars>
          <dgm:chMax val="1"/>
          <dgm:chPref val="1"/>
        </dgm:presLayoutVars>
      </dgm:prSet>
      <dgm:spPr/>
    </dgm:pt>
    <dgm:pt modelId="{BEB36F60-FEDB-4F27-917A-325A4C0E6FD8}" type="pres">
      <dgm:prSet presAssocID="{27219C24-CCE3-496F-9A92-0D5D3C708168}" presName="sibTrans" presStyleLbl="sibTrans2D1" presStyleIdx="0" presStyleCnt="0"/>
      <dgm:spPr/>
    </dgm:pt>
    <dgm:pt modelId="{7FFFBEFD-3B7E-4934-97E8-B6A1048152D4}" type="pres">
      <dgm:prSet presAssocID="{E3A4F023-1C8B-4C8B-B23B-8C9660CDD795}" presName="compNode" presStyleCnt="0"/>
      <dgm:spPr/>
    </dgm:pt>
    <dgm:pt modelId="{BA591661-07E2-4AE2-92FD-14E5F4AF8BDC}" type="pres">
      <dgm:prSet presAssocID="{E3A4F023-1C8B-4C8B-B23B-8C9660CDD795}" presName="iconBgRect" presStyleLbl="bgShp" presStyleIdx="4" presStyleCnt="6"/>
      <dgm:spPr/>
    </dgm:pt>
    <dgm:pt modelId="{4F1B3EA2-86E8-4227-AA06-0DE01BABE810}" type="pres">
      <dgm:prSet presAssocID="{E3A4F023-1C8B-4C8B-B23B-8C9660CDD795}"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obot"/>
        </a:ext>
      </dgm:extLst>
    </dgm:pt>
    <dgm:pt modelId="{8F9663E4-6B6D-4BFB-B768-A37B3595C640}" type="pres">
      <dgm:prSet presAssocID="{E3A4F023-1C8B-4C8B-B23B-8C9660CDD795}" presName="spaceRect" presStyleCnt="0"/>
      <dgm:spPr/>
    </dgm:pt>
    <dgm:pt modelId="{3BA56012-D61F-4BE9-A37F-9DD8817F2B2B}" type="pres">
      <dgm:prSet presAssocID="{E3A4F023-1C8B-4C8B-B23B-8C9660CDD795}" presName="textRect" presStyleLbl="revTx" presStyleIdx="4" presStyleCnt="6">
        <dgm:presLayoutVars>
          <dgm:chMax val="1"/>
          <dgm:chPref val="1"/>
        </dgm:presLayoutVars>
      </dgm:prSet>
      <dgm:spPr/>
    </dgm:pt>
    <dgm:pt modelId="{27A7D3ED-575C-4A7D-9414-AE542212E6FF}" type="pres">
      <dgm:prSet presAssocID="{00D5E2C5-07BA-4691-8715-EEDF50A76BC4}" presName="sibTrans" presStyleLbl="sibTrans2D1" presStyleIdx="0" presStyleCnt="0"/>
      <dgm:spPr/>
    </dgm:pt>
    <dgm:pt modelId="{513582DF-8403-4903-A49F-904946963388}" type="pres">
      <dgm:prSet presAssocID="{F5133402-753E-42D4-873B-BE7ADC41BA3D}" presName="compNode" presStyleCnt="0"/>
      <dgm:spPr/>
    </dgm:pt>
    <dgm:pt modelId="{7988CCD9-6765-4D3C-B043-F63C64EE11EE}" type="pres">
      <dgm:prSet presAssocID="{F5133402-753E-42D4-873B-BE7ADC41BA3D}" presName="iconBgRect" presStyleLbl="bgShp" presStyleIdx="5" presStyleCnt="6"/>
      <dgm:spPr/>
    </dgm:pt>
    <dgm:pt modelId="{2A9C7D5F-3C9A-4D15-AD58-ECF21757ADB6}" type="pres">
      <dgm:prSet presAssocID="{F5133402-753E-42D4-873B-BE7ADC41BA3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Artist"/>
        </a:ext>
      </dgm:extLst>
    </dgm:pt>
    <dgm:pt modelId="{BFEF9545-56D2-4F09-9B0B-773EA37EA623}" type="pres">
      <dgm:prSet presAssocID="{F5133402-753E-42D4-873B-BE7ADC41BA3D}" presName="spaceRect" presStyleCnt="0"/>
      <dgm:spPr/>
    </dgm:pt>
    <dgm:pt modelId="{3561FCB8-3C97-4FDA-8BA3-BBE0643F85CE}" type="pres">
      <dgm:prSet presAssocID="{F5133402-753E-42D4-873B-BE7ADC41BA3D}" presName="textRect" presStyleLbl="revTx" presStyleIdx="5" presStyleCnt="6">
        <dgm:presLayoutVars>
          <dgm:chMax val="1"/>
          <dgm:chPref val="1"/>
        </dgm:presLayoutVars>
      </dgm:prSet>
      <dgm:spPr/>
    </dgm:pt>
  </dgm:ptLst>
  <dgm:cxnLst>
    <dgm:cxn modelId="{25123D02-42AC-48DC-A9F1-4EAD4F6CD397}" type="presOf" srcId="{27219C24-CCE3-496F-9A92-0D5D3C708168}" destId="{BEB36F60-FEDB-4F27-917A-325A4C0E6FD8}" srcOrd="0" destOrd="0" presId="urn:microsoft.com/office/officeart/2018/2/layout/IconCircleList"/>
    <dgm:cxn modelId="{9AEF0E29-2453-4623-B6C9-542BE70B1FDD}" type="presOf" srcId="{1597B766-DFF9-4A81-B66C-1ED158AF2FC3}" destId="{8DB82495-2C7F-4930-A408-03118E51C29B}" srcOrd="0" destOrd="0" presId="urn:microsoft.com/office/officeart/2018/2/layout/IconCircleList"/>
    <dgm:cxn modelId="{136FC22E-F88D-4864-A8F1-90E2BFA29B81}" type="presOf" srcId="{E3A4F023-1C8B-4C8B-B23B-8C9660CDD795}" destId="{3BA56012-D61F-4BE9-A37F-9DD8817F2B2B}" srcOrd="0" destOrd="0" presId="urn:microsoft.com/office/officeart/2018/2/layout/IconCircleList"/>
    <dgm:cxn modelId="{18790E49-6E81-4E76-937E-ECDC4448E136}" srcId="{BE1B47E4-26CF-45C7-954A-CCA35350FC1D}" destId="{1D062CFC-E5AD-48EE-8367-B02BC1B9E1A0}" srcOrd="2" destOrd="0" parTransId="{16BC8374-A841-484B-BE0A-47A72A39F22B}" sibTransId="{ABDDE651-0B67-4B6C-AE51-072F1AF85341}"/>
    <dgm:cxn modelId="{55DA054B-14D6-4D31-BF18-E2BADD611A35}" srcId="{BE1B47E4-26CF-45C7-954A-CCA35350FC1D}" destId="{F5133402-753E-42D4-873B-BE7ADC41BA3D}" srcOrd="5" destOrd="0" parTransId="{9730547D-CCD8-4599-B503-4A8037F24C66}" sibTransId="{0EA30185-374A-46C7-9631-7619484D1ECF}"/>
    <dgm:cxn modelId="{F06B8E56-3DED-4C2D-9D99-BA1CAC911340}" type="presOf" srcId="{ABDDE651-0B67-4B6C-AE51-072F1AF85341}" destId="{6DC819A4-0701-4345-9594-5A5449262BB1}" srcOrd="0" destOrd="0" presId="urn:microsoft.com/office/officeart/2018/2/layout/IconCircleList"/>
    <dgm:cxn modelId="{910E5A81-D232-4AC3-A39B-1A81E77BC988}" type="presOf" srcId="{1D062CFC-E5AD-48EE-8367-B02BC1B9E1A0}" destId="{8490DD21-9FA7-44F2-A313-2313C60766FC}" srcOrd="0" destOrd="0" presId="urn:microsoft.com/office/officeart/2018/2/layout/IconCircleList"/>
    <dgm:cxn modelId="{90BA2C97-6A3C-4677-B1DC-2F926AD3D213}" type="presOf" srcId="{00D5E2C5-07BA-4691-8715-EEDF50A76BC4}" destId="{27A7D3ED-575C-4A7D-9414-AE542212E6FF}" srcOrd="0" destOrd="0" presId="urn:microsoft.com/office/officeart/2018/2/layout/IconCircleList"/>
    <dgm:cxn modelId="{13A332A0-1F9F-49A1-A54D-65716C458566}" srcId="{BE1B47E4-26CF-45C7-954A-CCA35350FC1D}" destId="{E3A4F023-1C8B-4C8B-B23B-8C9660CDD795}" srcOrd="4" destOrd="0" parTransId="{054E2F8A-2748-4FBA-A645-99DF707B3589}" sibTransId="{00D5E2C5-07BA-4691-8715-EEDF50A76BC4}"/>
    <dgm:cxn modelId="{F9336EA3-94EE-4B33-8587-BD0F344E19E0}" type="presOf" srcId="{07984A81-F7FF-4A8A-8A3D-866367C9EFB2}" destId="{D94C3F5A-39C4-4581-8BF9-5E480DC4F4FE}" srcOrd="0" destOrd="0" presId="urn:microsoft.com/office/officeart/2018/2/layout/IconCircleList"/>
    <dgm:cxn modelId="{D666F4B2-47BF-4678-A33C-F29D8959EAA7}" srcId="{BE1B47E4-26CF-45C7-954A-CCA35350FC1D}" destId="{07984A81-F7FF-4A8A-8A3D-866367C9EFB2}" srcOrd="1" destOrd="0" parTransId="{4532D58F-69F2-4FF0-B3CC-5AD51A05153C}" sibTransId="{535B47CE-DE1F-40CC-AC89-72C53737D697}"/>
    <dgm:cxn modelId="{FC643DC5-6019-456B-BE84-86C75F5132A6}" type="presOf" srcId="{BE1B47E4-26CF-45C7-954A-CCA35350FC1D}" destId="{E1BEDDCF-31A6-4124-8894-88BFCE577D2D}" srcOrd="0" destOrd="0" presId="urn:microsoft.com/office/officeart/2018/2/layout/IconCircleList"/>
    <dgm:cxn modelId="{63E15BC8-3E32-441C-8526-DC6DEA8C65A0}" type="presOf" srcId="{ED8A8945-394D-498E-B961-CAE5C47D9BF1}" destId="{0DD58B7A-29EA-4432-A496-E04AE616CC6D}" srcOrd="0" destOrd="0" presId="urn:microsoft.com/office/officeart/2018/2/layout/IconCircleList"/>
    <dgm:cxn modelId="{B1A5E5CC-91FB-4768-A8DA-EADD27093882}" srcId="{BE1B47E4-26CF-45C7-954A-CCA35350FC1D}" destId="{ED8A8945-394D-498E-B961-CAE5C47D9BF1}" srcOrd="0" destOrd="0" parTransId="{C60650C6-8ED7-403B-BEDF-716A2B6E0722}" sibTransId="{47EC897E-1557-4D02-8468-C68C2C7B9145}"/>
    <dgm:cxn modelId="{4CEE60ED-3834-4E1A-AF95-E2FC6E65621A}" srcId="{BE1B47E4-26CF-45C7-954A-CCA35350FC1D}" destId="{1597B766-DFF9-4A81-B66C-1ED158AF2FC3}" srcOrd="3" destOrd="0" parTransId="{BD92059E-5ACC-4C46-848A-A24B8D1B967D}" sibTransId="{27219C24-CCE3-496F-9A92-0D5D3C708168}"/>
    <dgm:cxn modelId="{A8993DF0-0EF4-4670-858F-906BE01AB877}" type="presOf" srcId="{535B47CE-DE1F-40CC-AC89-72C53737D697}" destId="{F76D9738-6EEB-4A20-83AD-344562901128}" srcOrd="0" destOrd="0" presId="urn:microsoft.com/office/officeart/2018/2/layout/IconCircleList"/>
    <dgm:cxn modelId="{C75F4EF5-3D59-4BE8-9F62-EA0A0D180DB8}" type="presOf" srcId="{47EC897E-1557-4D02-8468-C68C2C7B9145}" destId="{2806CED9-5127-4918-9D84-3AA6A5B2EA22}" srcOrd="0" destOrd="0" presId="urn:microsoft.com/office/officeart/2018/2/layout/IconCircleList"/>
    <dgm:cxn modelId="{ECC1EBFA-2E4A-4934-97EB-79C201258754}" type="presOf" srcId="{F5133402-753E-42D4-873B-BE7ADC41BA3D}" destId="{3561FCB8-3C97-4FDA-8BA3-BBE0643F85CE}" srcOrd="0" destOrd="0" presId="urn:microsoft.com/office/officeart/2018/2/layout/IconCircleList"/>
    <dgm:cxn modelId="{552D8828-9E7C-4B3F-8550-DE325A9520FF}" type="presParOf" srcId="{E1BEDDCF-31A6-4124-8894-88BFCE577D2D}" destId="{68CC0AFD-12B3-45EE-BE6B-8A57473B6488}" srcOrd="0" destOrd="0" presId="urn:microsoft.com/office/officeart/2018/2/layout/IconCircleList"/>
    <dgm:cxn modelId="{12153E1A-934E-4BA6-B3C1-47503B301FD6}" type="presParOf" srcId="{68CC0AFD-12B3-45EE-BE6B-8A57473B6488}" destId="{CBC6AEBA-AF8E-4291-9DFD-DC8788D42C37}" srcOrd="0" destOrd="0" presId="urn:microsoft.com/office/officeart/2018/2/layout/IconCircleList"/>
    <dgm:cxn modelId="{A2CA76B8-29A0-4391-9BE6-FDE6C3BF2808}" type="presParOf" srcId="{CBC6AEBA-AF8E-4291-9DFD-DC8788D42C37}" destId="{A8C00A16-A251-4AF7-B2CB-DFDBA514A93B}" srcOrd="0" destOrd="0" presId="urn:microsoft.com/office/officeart/2018/2/layout/IconCircleList"/>
    <dgm:cxn modelId="{F409BBAA-5466-4732-AC68-9FE2289A4347}" type="presParOf" srcId="{CBC6AEBA-AF8E-4291-9DFD-DC8788D42C37}" destId="{EE041110-FF05-49A8-8756-AE11F1789E3F}" srcOrd="1" destOrd="0" presId="urn:microsoft.com/office/officeart/2018/2/layout/IconCircleList"/>
    <dgm:cxn modelId="{E66C4581-D11A-47F9-AE54-6F303F6C3FF2}" type="presParOf" srcId="{CBC6AEBA-AF8E-4291-9DFD-DC8788D42C37}" destId="{C9F55288-4407-4400-8085-A0263E0A5342}" srcOrd="2" destOrd="0" presId="urn:microsoft.com/office/officeart/2018/2/layout/IconCircleList"/>
    <dgm:cxn modelId="{EC9B2861-FECD-4203-B49B-2AF776CEA541}" type="presParOf" srcId="{CBC6AEBA-AF8E-4291-9DFD-DC8788D42C37}" destId="{0DD58B7A-29EA-4432-A496-E04AE616CC6D}" srcOrd="3" destOrd="0" presId="urn:microsoft.com/office/officeart/2018/2/layout/IconCircleList"/>
    <dgm:cxn modelId="{D0FDA17E-25DD-4922-BC26-BB21935518E8}" type="presParOf" srcId="{68CC0AFD-12B3-45EE-BE6B-8A57473B6488}" destId="{2806CED9-5127-4918-9D84-3AA6A5B2EA22}" srcOrd="1" destOrd="0" presId="urn:microsoft.com/office/officeart/2018/2/layout/IconCircleList"/>
    <dgm:cxn modelId="{4BF8A0DD-F573-43C6-9337-369F21547D07}" type="presParOf" srcId="{68CC0AFD-12B3-45EE-BE6B-8A57473B6488}" destId="{722B968B-D291-46FF-B90F-F84077BCF506}" srcOrd="2" destOrd="0" presId="urn:microsoft.com/office/officeart/2018/2/layout/IconCircleList"/>
    <dgm:cxn modelId="{C1C08A73-C54E-420C-AD0F-A8CE51297E5B}" type="presParOf" srcId="{722B968B-D291-46FF-B90F-F84077BCF506}" destId="{80C5E77A-0DC0-4FCA-B4C2-20BD7E40C6FD}" srcOrd="0" destOrd="0" presId="urn:microsoft.com/office/officeart/2018/2/layout/IconCircleList"/>
    <dgm:cxn modelId="{D3BDB6C9-1707-409B-A9AF-694C51A7055B}" type="presParOf" srcId="{722B968B-D291-46FF-B90F-F84077BCF506}" destId="{0F60E373-99D3-4C06-AB2E-2CA4E99B6D2E}" srcOrd="1" destOrd="0" presId="urn:microsoft.com/office/officeart/2018/2/layout/IconCircleList"/>
    <dgm:cxn modelId="{86E85611-06B1-4ECC-9A12-FF4642C37B1B}" type="presParOf" srcId="{722B968B-D291-46FF-B90F-F84077BCF506}" destId="{2D39E3A1-AF46-4D55-8D64-68C5B471AF09}" srcOrd="2" destOrd="0" presId="urn:microsoft.com/office/officeart/2018/2/layout/IconCircleList"/>
    <dgm:cxn modelId="{4241FBEF-5643-4311-B339-004E0B4EFD8E}" type="presParOf" srcId="{722B968B-D291-46FF-B90F-F84077BCF506}" destId="{D94C3F5A-39C4-4581-8BF9-5E480DC4F4FE}" srcOrd="3" destOrd="0" presId="urn:microsoft.com/office/officeart/2018/2/layout/IconCircleList"/>
    <dgm:cxn modelId="{A8777A59-EDF6-4299-BC01-17D80C54DA86}" type="presParOf" srcId="{68CC0AFD-12B3-45EE-BE6B-8A57473B6488}" destId="{F76D9738-6EEB-4A20-83AD-344562901128}" srcOrd="3" destOrd="0" presId="urn:microsoft.com/office/officeart/2018/2/layout/IconCircleList"/>
    <dgm:cxn modelId="{AF2AB5EE-E635-4AB2-85E6-28A70E42DBD2}" type="presParOf" srcId="{68CC0AFD-12B3-45EE-BE6B-8A57473B6488}" destId="{5EA7887A-61E1-426E-A422-AECB5F5A9BA3}" srcOrd="4" destOrd="0" presId="urn:microsoft.com/office/officeart/2018/2/layout/IconCircleList"/>
    <dgm:cxn modelId="{BA0E3CFC-DCC8-443E-A9EB-8673161F3272}" type="presParOf" srcId="{5EA7887A-61E1-426E-A422-AECB5F5A9BA3}" destId="{6C05CF41-9ADC-4905-B752-B6EA5A99E5F3}" srcOrd="0" destOrd="0" presId="urn:microsoft.com/office/officeart/2018/2/layout/IconCircleList"/>
    <dgm:cxn modelId="{83C0EFAD-0DC6-4C73-B479-F1AC0BC8D1E9}" type="presParOf" srcId="{5EA7887A-61E1-426E-A422-AECB5F5A9BA3}" destId="{815A1B18-92BB-4EEE-A6A9-E7625B6D43D0}" srcOrd="1" destOrd="0" presId="urn:microsoft.com/office/officeart/2018/2/layout/IconCircleList"/>
    <dgm:cxn modelId="{7ADD8DF9-81C1-4CBA-B54A-55B3D2CB5930}" type="presParOf" srcId="{5EA7887A-61E1-426E-A422-AECB5F5A9BA3}" destId="{5A664423-E920-471B-8CB3-73CC73EAD3B7}" srcOrd="2" destOrd="0" presId="urn:microsoft.com/office/officeart/2018/2/layout/IconCircleList"/>
    <dgm:cxn modelId="{D2BE63A7-BA27-4770-B6DD-834B9D512875}" type="presParOf" srcId="{5EA7887A-61E1-426E-A422-AECB5F5A9BA3}" destId="{8490DD21-9FA7-44F2-A313-2313C60766FC}" srcOrd="3" destOrd="0" presId="urn:microsoft.com/office/officeart/2018/2/layout/IconCircleList"/>
    <dgm:cxn modelId="{B8D0FD4B-113F-4AA6-B25E-A659C1E7C518}" type="presParOf" srcId="{68CC0AFD-12B3-45EE-BE6B-8A57473B6488}" destId="{6DC819A4-0701-4345-9594-5A5449262BB1}" srcOrd="5" destOrd="0" presId="urn:microsoft.com/office/officeart/2018/2/layout/IconCircleList"/>
    <dgm:cxn modelId="{8AD0D4EF-C981-4BB3-B3EC-C4077F20AB31}" type="presParOf" srcId="{68CC0AFD-12B3-45EE-BE6B-8A57473B6488}" destId="{39820090-AD1C-4FCD-A0A4-016E2393CE27}" srcOrd="6" destOrd="0" presId="urn:microsoft.com/office/officeart/2018/2/layout/IconCircleList"/>
    <dgm:cxn modelId="{D8DA29F9-C7E9-499E-A129-CED0E7CAEFF9}" type="presParOf" srcId="{39820090-AD1C-4FCD-A0A4-016E2393CE27}" destId="{321395DA-9CD2-433D-9C58-9A1BC4EBDA5A}" srcOrd="0" destOrd="0" presId="urn:microsoft.com/office/officeart/2018/2/layout/IconCircleList"/>
    <dgm:cxn modelId="{0C31D933-E08F-4A74-BB92-377952C50344}" type="presParOf" srcId="{39820090-AD1C-4FCD-A0A4-016E2393CE27}" destId="{E315BF5B-E0F5-42F5-9024-A18DFAA4B78D}" srcOrd="1" destOrd="0" presId="urn:microsoft.com/office/officeart/2018/2/layout/IconCircleList"/>
    <dgm:cxn modelId="{201E16E9-F70B-4A99-AC58-FDA9156C20E7}" type="presParOf" srcId="{39820090-AD1C-4FCD-A0A4-016E2393CE27}" destId="{26C33170-C43C-48E0-86BA-C2F57E8DDDF6}" srcOrd="2" destOrd="0" presId="urn:microsoft.com/office/officeart/2018/2/layout/IconCircleList"/>
    <dgm:cxn modelId="{1749764E-A5EF-4871-8287-C96FFA495D97}" type="presParOf" srcId="{39820090-AD1C-4FCD-A0A4-016E2393CE27}" destId="{8DB82495-2C7F-4930-A408-03118E51C29B}" srcOrd="3" destOrd="0" presId="urn:microsoft.com/office/officeart/2018/2/layout/IconCircleList"/>
    <dgm:cxn modelId="{991BC5FB-5FC3-4A8E-A1C2-5985EB5714FD}" type="presParOf" srcId="{68CC0AFD-12B3-45EE-BE6B-8A57473B6488}" destId="{BEB36F60-FEDB-4F27-917A-325A4C0E6FD8}" srcOrd="7" destOrd="0" presId="urn:microsoft.com/office/officeart/2018/2/layout/IconCircleList"/>
    <dgm:cxn modelId="{2D9DAA60-432B-4D32-9011-3CB2C23FDC99}" type="presParOf" srcId="{68CC0AFD-12B3-45EE-BE6B-8A57473B6488}" destId="{7FFFBEFD-3B7E-4934-97E8-B6A1048152D4}" srcOrd="8" destOrd="0" presId="urn:microsoft.com/office/officeart/2018/2/layout/IconCircleList"/>
    <dgm:cxn modelId="{2DF12BE1-D498-4734-A1BE-51DCBF23CA92}" type="presParOf" srcId="{7FFFBEFD-3B7E-4934-97E8-B6A1048152D4}" destId="{BA591661-07E2-4AE2-92FD-14E5F4AF8BDC}" srcOrd="0" destOrd="0" presId="urn:microsoft.com/office/officeart/2018/2/layout/IconCircleList"/>
    <dgm:cxn modelId="{5369E03C-115E-4289-8CF5-FB97A150C644}" type="presParOf" srcId="{7FFFBEFD-3B7E-4934-97E8-B6A1048152D4}" destId="{4F1B3EA2-86E8-4227-AA06-0DE01BABE810}" srcOrd="1" destOrd="0" presId="urn:microsoft.com/office/officeart/2018/2/layout/IconCircleList"/>
    <dgm:cxn modelId="{C3D3DA04-7A6F-447D-BD82-D5E7F3C90D87}" type="presParOf" srcId="{7FFFBEFD-3B7E-4934-97E8-B6A1048152D4}" destId="{8F9663E4-6B6D-4BFB-B768-A37B3595C640}" srcOrd="2" destOrd="0" presId="urn:microsoft.com/office/officeart/2018/2/layout/IconCircleList"/>
    <dgm:cxn modelId="{B1C9CEFD-5829-4792-B967-D0D16B22CE0B}" type="presParOf" srcId="{7FFFBEFD-3B7E-4934-97E8-B6A1048152D4}" destId="{3BA56012-D61F-4BE9-A37F-9DD8817F2B2B}" srcOrd="3" destOrd="0" presId="urn:microsoft.com/office/officeart/2018/2/layout/IconCircleList"/>
    <dgm:cxn modelId="{B12F30CF-97EC-4AD5-B64A-E651D2272589}" type="presParOf" srcId="{68CC0AFD-12B3-45EE-BE6B-8A57473B6488}" destId="{27A7D3ED-575C-4A7D-9414-AE542212E6FF}" srcOrd="9" destOrd="0" presId="urn:microsoft.com/office/officeart/2018/2/layout/IconCircleList"/>
    <dgm:cxn modelId="{DC52000C-021C-4393-BE5F-7B72727BE8D1}" type="presParOf" srcId="{68CC0AFD-12B3-45EE-BE6B-8A57473B6488}" destId="{513582DF-8403-4903-A49F-904946963388}" srcOrd="10" destOrd="0" presId="urn:microsoft.com/office/officeart/2018/2/layout/IconCircleList"/>
    <dgm:cxn modelId="{EFC08A1B-8D67-4B08-B22E-193E567D81BA}" type="presParOf" srcId="{513582DF-8403-4903-A49F-904946963388}" destId="{7988CCD9-6765-4D3C-B043-F63C64EE11EE}" srcOrd="0" destOrd="0" presId="urn:microsoft.com/office/officeart/2018/2/layout/IconCircleList"/>
    <dgm:cxn modelId="{418B33BB-DC89-418D-85C0-CDB8BEFDE591}" type="presParOf" srcId="{513582DF-8403-4903-A49F-904946963388}" destId="{2A9C7D5F-3C9A-4D15-AD58-ECF21757ADB6}" srcOrd="1" destOrd="0" presId="urn:microsoft.com/office/officeart/2018/2/layout/IconCircleList"/>
    <dgm:cxn modelId="{1BDD563B-0671-481B-BCDC-6F405C8D3349}" type="presParOf" srcId="{513582DF-8403-4903-A49F-904946963388}" destId="{BFEF9545-56D2-4F09-9B0B-773EA37EA623}" srcOrd="2" destOrd="0" presId="urn:microsoft.com/office/officeart/2018/2/layout/IconCircleList"/>
    <dgm:cxn modelId="{B7AD8BD7-5EE3-4918-BA4E-B8AD08AE1A21}" type="presParOf" srcId="{513582DF-8403-4903-A49F-904946963388}" destId="{3561FCB8-3C97-4FDA-8BA3-BBE0643F85CE}"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693E66F-E3E7-4501-9B44-4B29A0AB5C53}"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53F25116-4DB6-484B-A549-3CE123F5FDCB}">
      <dgm:prSet custT="1"/>
      <dgm:spPr/>
      <dgm:t>
        <a:bodyPr/>
        <a:lstStyle/>
        <a:p>
          <a:pPr>
            <a:lnSpc>
              <a:spcPct val="100000"/>
            </a:lnSpc>
          </a:pPr>
          <a:r>
            <a:rPr lang="en-US" sz="1600" dirty="0"/>
            <a:t>Making AI more transparent will build trust, knowing exactly what it’s trained on can remove fear of copyright violations, or stolen work.</a:t>
          </a:r>
        </a:p>
      </dgm:t>
    </dgm:pt>
    <dgm:pt modelId="{C06C3709-F4E4-4D15-8DC2-9A7644F8ACA9}" type="parTrans" cxnId="{26D76B13-D2E2-4233-B710-4198511C508E}">
      <dgm:prSet/>
      <dgm:spPr/>
      <dgm:t>
        <a:bodyPr/>
        <a:lstStyle/>
        <a:p>
          <a:endParaRPr lang="en-US"/>
        </a:p>
      </dgm:t>
    </dgm:pt>
    <dgm:pt modelId="{BD44A796-D170-48CD-8CE4-D97A619C377E}" type="sibTrans" cxnId="{26D76B13-D2E2-4233-B710-4198511C508E}">
      <dgm:prSet/>
      <dgm:spPr/>
      <dgm:t>
        <a:bodyPr/>
        <a:lstStyle/>
        <a:p>
          <a:pPr>
            <a:lnSpc>
              <a:spcPct val="100000"/>
            </a:lnSpc>
          </a:pPr>
          <a:endParaRPr lang="en-US"/>
        </a:p>
      </dgm:t>
    </dgm:pt>
    <dgm:pt modelId="{A7128C2E-FD24-4618-8F63-E4EBA8A78830}">
      <dgm:prSet custT="1"/>
      <dgm:spPr/>
      <dgm:t>
        <a:bodyPr/>
        <a:lstStyle/>
        <a:p>
          <a:pPr>
            <a:lnSpc>
              <a:spcPct val="100000"/>
            </a:lnSpc>
          </a:pPr>
          <a:r>
            <a:rPr lang="en-US" sz="1600" dirty="0"/>
            <a:t>Transparency also helps creators accept AI, as it’ll be more obvious if data is trained on copyrighted or stolen material, increasing the amount of consent needed for data training.</a:t>
          </a:r>
        </a:p>
      </dgm:t>
    </dgm:pt>
    <dgm:pt modelId="{D666E1D4-C6D0-4E9A-A80F-192947AACC58}" type="parTrans" cxnId="{75E3B277-ACA8-4081-8B18-382258A15B98}">
      <dgm:prSet/>
      <dgm:spPr/>
      <dgm:t>
        <a:bodyPr/>
        <a:lstStyle/>
        <a:p>
          <a:endParaRPr lang="en-US"/>
        </a:p>
      </dgm:t>
    </dgm:pt>
    <dgm:pt modelId="{4B19FE96-5DA6-42DD-9776-91B999C87F78}" type="sibTrans" cxnId="{75E3B277-ACA8-4081-8B18-382258A15B98}">
      <dgm:prSet/>
      <dgm:spPr/>
      <dgm:t>
        <a:bodyPr/>
        <a:lstStyle/>
        <a:p>
          <a:pPr>
            <a:lnSpc>
              <a:spcPct val="100000"/>
            </a:lnSpc>
          </a:pPr>
          <a:endParaRPr lang="en-US"/>
        </a:p>
      </dgm:t>
    </dgm:pt>
    <dgm:pt modelId="{5A028525-A3C9-4678-A56C-22656C888156}">
      <dgm:prSet custT="1"/>
      <dgm:spPr/>
      <dgm:t>
        <a:bodyPr/>
        <a:lstStyle/>
        <a:p>
          <a:pPr>
            <a:lnSpc>
              <a:spcPct val="100000"/>
            </a:lnSpc>
          </a:pPr>
          <a:r>
            <a:rPr lang="en-US" sz="1600" dirty="0"/>
            <a:t>Identifying what is AI and what is real will reduce people mistaking AI for original content, and original content for AI generated content.</a:t>
          </a:r>
        </a:p>
      </dgm:t>
    </dgm:pt>
    <dgm:pt modelId="{851A323F-0AD3-4C2E-A4A7-59BA3F0EEC6A}" type="parTrans" cxnId="{06EE510C-ECA0-4387-B946-114B188AD848}">
      <dgm:prSet/>
      <dgm:spPr/>
      <dgm:t>
        <a:bodyPr/>
        <a:lstStyle/>
        <a:p>
          <a:endParaRPr lang="en-US"/>
        </a:p>
      </dgm:t>
    </dgm:pt>
    <dgm:pt modelId="{52773618-6650-457F-889C-DD0F302A58E0}" type="sibTrans" cxnId="{06EE510C-ECA0-4387-B946-114B188AD848}">
      <dgm:prSet/>
      <dgm:spPr/>
      <dgm:t>
        <a:bodyPr/>
        <a:lstStyle/>
        <a:p>
          <a:endParaRPr lang="en-US"/>
        </a:p>
      </dgm:t>
    </dgm:pt>
    <dgm:pt modelId="{B4F916B7-75E5-4179-8B60-99DBD20435F4}" type="pres">
      <dgm:prSet presAssocID="{C693E66F-E3E7-4501-9B44-4B29A0AB5C53}" presName="root" presStyleCnt="0">
        <dgm:presLayoutVars>
          <dgm:dir/>
          <dgm:resizeHandles val="exact"/>
        </dgm:presLayoutVars>
      </dgm:prSet>
      <dgm:spPr/>
    </dgm:pt>
    <dgm:pt modelId="{0D148B5B-7DC3-442A-A35A-88C470703659}" type="pres">
      <dgm:prSet presAssocID="{53F25116-4DB6-484B-A549-3CE123F5FDCB}" presName="compNode" presStyleCnt="0"/>
      <dgm:spPr/>
    </dgm:pt>
    <dgm:pt modelId="{60E1D306-7390-4E9E-B21C-3B39A1CBE705}" type="pres">
      <dgm:prSet presAssocID="{53F25116-4DB6-484B-A549-3CE123F5FDCB}" presName="iconRect" presStyleLbl="node1" presStyleIdx="0" presStyleCnt="3" custLinFactNeighborX="-10170" custLinFactNeighborY="-6610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Lock"/>
        </a:ext>
      </dgm:extLst>
    </dgm:pt>
    <dgm:pt modelId="{0008E12A-CC1A-4C7B-89E8-FBF0E0FC469E}" type="pres">
      <dgm:prSet presAssocID="{53F25116-4DB6-484B-A549-3CE123F5FDCB}" presName="spaceRect" presStyleCnt="0"/>
      <dgm:spPr/>
    </dgm:pt>
    <dgm:pt modelId="{7F3FD9C6-6B64-4876-9671-E78DD369C52F}" type="pres">
      <dgm:prSet presAssocID="{53F25116-4DB6-484B-A549-3CE123F5FDCB}" presName="textRect" presStyleLbl="revTx" presStyleIdx="0" presStyleCnt="3" custScaleX="225001" custScaleY="216893">
        <dgm:presLayoutVars>
          <dgm:chMax val="1"/>
          <dgm:chPref val="1"/>
        </dgm:presLayoutVars>
      </dgm:prSet>
      <dgm:spPr/>
    </dgm:pt>
    <dgm:pt modelId="{7EC16E38-F947-4F2E-9B1B-1E0138CE8DA7}" type="pres">
      <dgm:prSet presAssocID="{BD44A796-D170-48CD-8CE4-D97A619C377E}" presName="sibTrans" presStyleCnt="0"/>
      <dgm:spPr/>
    </dgm:pt>
    <dgm:pt modelId="{4452B9EE-5B12-4F8D-B56D-FC561E953C62}" type="pres">
      <dgm:prSet presAssocID="{A7128C2E-FD24-4618-8F63-E4EBA8A78830}" presName="compNode" presStyleCnt="0"/>
      <dgm:spPr/>
    </dgm:pt>
    <dgm:pt modelId="{1AF13BBC-0CD4-40F2-851B-AD2AAFF9EE67}" type="pres">
      <dgm:prSet presAssocID="{A7128C2E-FD24-4618-8F63-E4EBA8A78830}" presName="iconRect" presStyleLbl="node1" presStyleIdx="1" presStyleCnt="3" custLinFactNeighborY="-7288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C0F0662F-CF29-4441-823D-C706B001FACA}" type="pres">
      <dgm:prSet presAssocID="{A7128C2E-FD24-4618-8F63-E4EBA8A78830}" presName="spaceRect" presStyleCnt="0"/>
      <dgm:spPr/>
    </dgm:pt>
    <dgm:pt modelId="{BB748B73-D30C-4B20-BACC-ADED6F4A595D}" type="pres">
      <dgm:prSet presAssocID="{A7128C2E-FD24-4618-8F63-E4EBA8A78830}" presName="textRect" presStyleLbl="revTx" presStyleIdx="1" presStyleCnt="3" custScaleX="225001" custScaleY="257658">
        <dgm:presLayoutVars>
          <dgm:chMax val="1"/>
          <dgm:chPref val="1"/>
        </dgm:presLayoutVars>
      </dgm:prSet>
      <dgm:spPr/>
    </dgm:pt>
    <dgm:pt modelId="{A467DFB0-DE1F-4F16-B217-405EB9C36A38}" type="pres">
      <dgm:prSet presAssocID="{4B19FE96-5DA6-42DD-9776-91B999C87F78}" presName="sibTrans" presStyleCnt="0"/>
      <dgm:spPr/>
    </dgm:pt>
    <dgm:pt modelId="{EC9C9D71-E4B6-42AB-9364-EE9E3E91D3DC}" type="pres">
      <dgm:prSet presAssocID="{5A028525-A3C9-4678-A56C-22656C888156}" presName="compNode" presStyleCnt="0"/>
      <dgm:spPr/>
    </dgm:pt>
    <dgm:pt modelId="{76FA3D0B-E80C-4247-9B4A-434BD1A7FB94}" type="pres">
      <dgm:prSet presAssocID="{5A028525-A3C9-4678-A56C-22656C888156}" presName="iconRect" presStyleLbl="node1" presStyleIdx="2" presStyleCnt="3" custLinFactNeighborX="11219" custLinFactNeighborY="-76272"/>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7ABDB5E5-26D0-4F13-A10C-C90B4F7097AE}" type="pres">
      <dgm:prSet presAssocID="{5A028525-A3C9-4678-A56C-22656C888156}" presName="spaceRect" presStyleCnt="0"/>
      <dgm:spPr/>
    </dgm:pt>
    <dgm:pt modelId="{CF262AC4-EED6-405B-8366-7E2610964C86}" type="pres">
      <dgm:prSet presAssocID="{5A028525-A3C9-4678-A56C-22656C888156}" presName="textRect" presStyleLbl="revTx" presStyleIdx="2" presStyleCnt="3" custScaleX="225001" custScaleY="237799">
        <dgm:presLayoutVars>
          <dgm:chMax val="1"/>
          <dgm:chPref val="1"/>
        </dgm:presLayoutVars>
      </dgm:prSet>
      <dgm:spPr/>
    </dgm:pt>
  </dgm:ptLst>
  <dgm:cxnLst>
    <dgm:cxn modelId="{06EE510C-ECA0-4387-B946-114B188AD848}" srcId="{C693E66F-E3E7-4501-9B44-4B29A0AB5C53}" destId="{5A028525-A3C9-4678-A56C-22656C888156}" srcOrd="2" destOrd="0" parTransId="{851A323F-0AD3-4C2E-A4A7-59BA3F0EEC6A}" sibTransId="{52773618-6650-457F-889C-DD0F302A58E0}"/>
    <dgm:cxn modelId="{26D76B13-D2E2-4233-B710-4198511C508E}" srcId="{C693E66F-E3E7-4501-9B44-4B29A0AB5C53}" destId="{53F25116-4DB6-484B-A549-3CE123F5FDCB}" srcOrd="0" destOrd="0" parTransId="{C06C3709-F4E4-4D15-8DC2-9A7644F8ACA9}" sibTransId="{BD44A796-D170-48CD-8CE4-D97A619C377E}"/>
    <dgm:cxn modelId="{75E3B277-ACA8-4081-8B18-382258A15B98}" srcId="{C693E66F-E3E7-4501-9B44-4B29A0AB5C53}" destId="{A7128C2E-FD24-4618-8F63-E4EBA8A78830}" srcOrd="1" destOrd="0" parTransId="{D666E1D4-C6D0-4E9A-A80F-192947AACC58}" sibTransId="{4B19FE96-5DA6-42DD-9776-91B999C87F78}"/>
    <dgm:cxn modelId="{8BF345AC-93EF-4552-B243-3F52B6392A0F}" type="presOf" srcId="{C693E66F-E3E7-4501-9B44-4B29A0AB5C53}" destId="{B4F916B7-75E5-4179-8B60-99DBD20435F4}" srcOrd="0" destOrd="0" presId="urn:microsoft.com/office/officeart/2018/2/layout/IconLabelList"/>
    <dgm:cxn modelId="{E54C91B9-F73A-4341-BAC4-1FBFABC4883C}" type="presOf" srcId="{5A028525-A3C9-4678-A56C-22656C888156}" destId="{CF262AC4-EED6-405B-8366-7E2610964C86}" srcOrd="0" destOrd="0" presId="urn:microsoft.com/office/officeart/2018/2/layout/IconLabelList"/>
    <dgm:cxn modelId="{757297D5-A950-4020-B5D8-4EA0C95805CB}" type="presOf" srcId="{A7128C2E-FD24-4618-8F63-E4EBA8A78830}" destId="{BB748B73-D30C-4B20-BACC-ADED6F4A595D}" srcOrd="0" destOrd="0" presId="urn:microsoft.com/office/officeart/2018/2/layout/IconLabelList"/>
    <dgm:cxn modelId="{21846CD8-49DE-401B-85EF-44F72CE448B5}" type="presOf" srcId="{53F25116-4DB6-484B-A549-3CE123F5FDCB}" destId="{7F3FD9C6-6B64-4876-9671-E78DD369C52F}" srcOrd="0" destOrd="0" presId="urn:microsoft.com/office/officeart/2018/2/layout/IconLabelList"/>
    <dgm:cxn modelId="{C824FC9F-6A60-403B-B150-1CA61D112EDC}" type="presParOf" srcId="{B4F916B7-75E5-4179-8B60-99DBD20435F4}" destId="{0D148B5B-7DC3-442A-A35A-88C470703659}" srcOrd="0" destOrd="0" presId="urn:microsoft.com/office/officeart/2018/2/layout/IconLabelList"/>
    <dgm:cxn modelId="{686F9CEE-5DAF-4B29-9FE0-AF55A2EC63A3}" type="presParOf" srcId="{0D148B5B-7DC3-442A-A35A-88C470703659}" destId="{60E1D306-7390-4E9E-B21C-3B39A1CBE705}" srcOrd="0" destOrd="0" presId="urn:microsoft.com/office/officeart/2018/2/layout/IconLabelList"/>
    <dgm:cxn modelId="{C46F16BA-F913-4BB2-917E-EBB16982D22C}" type="presParOf" srcId="{0D148B5B-7DC3-442A-A35A-88C470703659}" destId="{0008E12A-CC1A-4C7B-89E8-FBF0E0FC469E}" srcOrd="1" destOrd="0" presId="urn:microsoft.com/office/officeart/2018/2/layout/IconLabelList"/>
    <dgm:cxn modelId="{28E5E121-6B23-40C0-BEF9-09FEBBE75A21}" type="presParOf" srcId="{0D148B5B-7DC3-442A-A35A-88C470703659}" destId="{7F3FD9C6-6B64-4876-9671-E78DD369C52F}" srcOrd="2" destOrd="0" presId="urn:microsoft.com/office/officeart/2018/2/layout/IconLabelList"/>
    <dgm:cxn modelId="{00EB6C46-3631-451D-A79E-394355211784}" type="presParOf" srcId="{B4F916B7-75E5-4179-8B60-99DBD20435F4}" destId="{7EC16E38-F947-4F2E-9B1B-1E0138CE8DA7}" srcOrd="1" destOrd="0" presId="urn:microsoft.com/office/officeart/2018/2/layout/IconLabelList"/>
    <dgm:cxn modelId="{485DA8EE-A483-4178-8AD0-1A6E9EA87669}" type="presParOf" srcId="{B4F916B7-75E5-4179-8B60-99DBD20435F4}" destId="{4452B9EE-5B12-4F8D-B56D-FC561E953C62}" srcOrd="2" destOrd="0" presId="urn:microsoft.com/office/officeart/2018/2/layout/IconLabelList"/>
    <dgm:cxn modelId="{08DC8A4F-360E-47A6-97EE-DE939DAA1B69}" type="presParOf" srcId="{4452B9EE-5B12-4F8D-B56D-FC561E953C62}" destId="{1AF13BBC-0CD4-40F2-851B-AD2AAFF9EE67}" srcOrd="0" destOrd="0" presId="urn:microsoft.com/office/officeart/2018/2/layout/IconLabelList"/>
    <dgm:cxn modelId="{E372A307-9805-4C48-B03F-F1BB9BCB49EC}" type="presParOf" srcId="{4452B9EE-5B12-4F8D-B56D-FC561E953C62}" destId="{C0F0662F-CF29-4441-823D-C706B001FACA}" srcOrd="1" destOrd="0" presId="urn:microsoft.com/office/officeart/2018/2/layout/IconLabelList"/>
    <dgm:cxn modelId="{D287B3B6-9BE1-4A78-B028-2076F4912CDE}" type="presParOf" srcId="{4452B9EE-5B12-4F8D-B56D-FC561E953C62}" destId="{BB748B73-D30C-4B20-BACC-ADED6F4A595D}" srcOrd="2" destOrd="0" presId="urn:microsoft.com/office/officeart/2018/2/layout/IconLabelList"/>
    <dgm:cxn modelId="{F694B3A7-7504-4EA5-85C7-35BFED6A1E79}" type="presParOf" srcId="{B4F916B7-75E5-4179-8B60-99DBD20435F4}" destId="{A467DFB0-DE1F-4F16-B217-405EB9C36A38}" srcOrd="3" destOrd="0" presId="urn:microsoft.com/office/officeart/2018/2/layout/IconLabelList"/>
    <dgm:cxn modelId="{03FEA8E1-C5BC-4BDE-8EF4-51BBBD470766}" type="presParOf" srcId="{B4F916B7-75E5-4179-8B60-99DBD20435F4}" destId="{EC9C9D71-E4B6-42AB-9364-EE9E3E91D3DC}" srcOrd="4" destOrd="0" presId="urn:microsoft.com/office/officeart/2018/2/layout/IconLabelList"/>
    <dgm:cxn modelId="{9EC89338-B5D3-4A71-8574-E5584C3F8E9E}" type="presParOf" srcId="{EC9C9D71-E4B6-42AB-9364-EE9E3E91D3DC}" destId="{76FA3D0B-E80C-4247-9B4A-434BD1A7FB94}" srcOrd="0" destOrd="0" presId="urn:microsoft.com/office/officeart/2018/2/layout/IconLabelList"/>
    <dgm:cxn modelId="{0C9177D0-1807-45D3-A915-E19A7DA4BD20}" type="presParOf" srcId="{EC9C9D71-E4B6-42AB-9364-EE9E3E91D3DC}" destId="{7ABDB5E5-26D0-4F13-A10C-C90B4F7097AE}" srcOrd="1" destOrd="0" presId="urn:microsoft.com/office/officeart/2018/2/layout/IconLabelList"/>
    <dgm:cxn modelId="{E64B3CE0-844C-4FF2-8F7E-FF8198BAF63D}" type="presParOf" srcId="{EC9C9D71-E4B6-42AB-9364-EE9E3E91D3DC}" destId="{CF262AC4-EED6-405B-8366-7E2610964C86}"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A128A-9A50-4A3B-9054-3B71BE81D3FF}">
      <dsp:nvSpPr>
        <dsp:cNvPr id="0" name=""/>
        <dsp:cNvSpPr/>
      </dsp:nvSpPr>
      <dsp:spPr>
        <a:xfrm>
          <a:off x="0" y="2122"/>
          <a:ext cx="6471491" cy="1075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C0D38E-8F0E-4767-8455-9E1211DC6342}">
      <dsp:nvSpPr>
        <dsp:cNvPr id="0" name=""/>
        <dsp:cNvSpPr/>
      </dsp:nvSpPr>
      <dsp:spPr>
        <a:xfrm>
          <a:off x="325438" y="244184"/>
          <a:ext cx="591706" cy="59170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F213D1D-8D6F-42AF-8910-82E14E1FBEF5}">
      <dsp:nvSpPr>
        <dsp:cNvPr id="0" name=""/>
        <dsp:cNvSpPr/>
      </dsp:nvSpPr>
      <dsp:spPr>
        <a:xfrm>
          <a:off x="1242584" y="2122"/>
          <a:ext cx="5228906" cy="107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9" tIns="113859" rIns="113859" bIns="113859" numCol="1" spcCol="1270" anchor="ctr" anchorCtr="0">
          <a:noAutofit/>
        </a:bodyPr>
        <a:lstStyle/>
        <a:p>
          <a:pPr marL="0" lvl="0" indent="0" algn="l" defTabSz="711200">
            <a:lnSpc>
              <a:spcPct val="100000"/>
            </a:lnSpc>
            <a:spcBef>
              <a:spcPct val="0"/>
            </a:spcBef>
            <a:spcAft>
              <a:spcPct val="35000"/>
            </a:spcAft>
            <a:buNone/>
          </a:pPr>
          <a:r>
            <a:rPr lang="en-US" sz="1600" kern="1200" dirty="0"/>
            <a:t>Media creation is more accessible, without the need of band members or instruments, composers can create tracks by using online resources and AI tools.</a:t>
          </a:r>
        </a:p>
      </dsp:txBody>
      <dsp:txXfrm>
        <a:off x="1242584" y="2122"/>
        <a:ext cx="5228906" cy="1075830"/>
      </dsp:txXfrm>
    </dsp:sp>
    <dsp:sp modelId="{0F217316-AFD8-415E-932B-520E315A200B}">
      <dsp:nvSpPr>
        <dsp:cNvPr id="0" name=""/>
        <dsp:cNvSpPr/>
      </dsp:nvSpPr>
      <dsp:spPr>
        <a:xfrm>
          <a:off x="0" y="1346910"/>
          <a:ext cx="6471491" cy="1075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FC92F-15FC-4793-93C6-A7F2171104CC}">
      <dsp:nvSpPr>
        <dsp:cNvPr id="0" name=""/>
        <dsp:cNvSpPr/>
      </dsp:nvSpPr>
      <dsp:spPr>
        <a:xfrm>
          <a:off x="325438" y="1588972"/>
          <a:ext cx="591706" cy="591706"/>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6A5965-21FE-417C-B3A5-27101AA1A571}">
      <dsp:nvSpPr>
        <dsp:cNvPr id="0" name=""/>
        <dsp:cNvSpPr/>
      </dsp:nvSpPr>
      <dsp:spPr>
        <a:xfrm>
          <a:off x="1242584" y="1346910"/>
          <a:ext cx="5228906" cy="107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9" tIns="113859" rIns="113859" bIns="113859" numCol="1" spcCol="1270" anchor="ctr" anchorCtr="0">
          <a:noAutofit/>
        </a:bodyPr>
        <a:lstStyle/>
        <a:p>
          <a:pPr marL="0" lvl="0" indent="0" algn="l" defTabSz="711200">
            <a:lnSpc>
              <a:spcPct val="100000"/>
            </a:lnSpc>
            <a:spcBef>
              <a:spcPct val="0"/>
            </a:spcBef>
            <a:spcAft>
              <a:spcPct val="35000"/>
            </a:spcAft>
            <a:buNone/>
          </a:pPr>
          <a:r>
            <a:rPr lang="en-US" sz="1600" kern="1200"/>
            <a:t>Game performance for lower end systems is improved through frame generation and upscaling, providing accessibility to games on lower-end systems.</a:t>
          </a:r>
        </a:p>
      </dsp:txBody>
      <dsp:txXfrm>
        <a:off x="1242584" y="1346910"/>
        <a:ext cx="5228906" cy="1075830"/>
      </dsp:txXfrm>
    </dsp:sp>
    <dsp:sp modelId="{CD8A1CDA-6C60-42E0-AF2B-FD2CE0B3E42C}">
      <dsp:nvSpPr>
        <dsp:cNvPr id="0" name=""/>
        <dsp:cNvSpPr/>
      </dsp:nvSpPr>
      <dsp:spPr>
        <a:xfrm>
          <a:off x="0" y="2691698"/>
          <a:ext cx="6471491" cy="1075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A742EC-4DD8-496D-AE1B-E2E9EE79ED92}">
      <dsp:nvSpPr>
        <dsp:cNvPr id="0" name=""/>
        <dsp:cNvSpPr/>
      </dsp:nvSpPr>
      <dsp:spPr>
        <a:xfrm>
          <a:off x="325438" y="2933760"/>
          <a:ext cx="591706" cy="591706"/>
        </a:xfrm>
        <a:prstGeom prst="rect">
          <a:avLst/>
        </a:prstGeom>
        <a:blipFill rotWithShape="1">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5B9BD08-C27D-4340-A0B2-6BA57F4A86FB}">
      <dsp:nvSpPr>
        <dsp:cNvPr id="0" name=""/>
        <dsp:cNvSpPr/>
      </dsp:nvSpPr>
      <dsp:spPr>
        <a:xfrm>
          <a:off x="1242584" y="2691698"/>
          <a:ext cx="5228906" cy="107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9" tIns="113859" rIns="113859" bIns="113859" numCol="1" spcCol="1270" anchor="ctr" anchorCtr="0">
          <a:noAutofit/>
        </a:bodyPr>
        <a:lstStyle/>
        <a:p>
          <a:pPr marL="0" lvl="0" indent="0" algn="l" defTabSz="711200">
            <a:lnSpc>
              <a:spcPct val="100000"/>
            </a:lnSpc>
            <a:spcBef>
              <a:spcPct val="0"/>
            </a:spcBef>
            <a:spcAft>
              <a:spcPct val="35000"/>
            </a:spcAft>
            <a:buNone/>
          </a:pPr>
          <a:r>
            <a:rPr lang="en-US" sz="1600" kern="1200"/>
            <a:t>Art or Assets can be generated making it easier and cheaper for indie devs to create assets they may need for game creation.</a:t>
          </a:r>
        </a:p>
      </dsp:txBody>
      <dsp:txXfrm>
        <a:off x="1242584" y="2691698"/>
        <a:ext cx="5228906" cy="1075830"/>
      </dsp:txXfrm>
    </dsp:sp>
    <dsp:sp modelId="{92562984-89B8-46C0-870C-DF7EE2359BD8}">
      <dsp:nvSpPr>
        <dsp:cNvPr id="0" name=""/>
        <dsp:cNvSpPr/>
      </dsp:nvSpPr>
      <dsp:spPr>
        <a:xfrm>
          <a:off x="0" y="4036486"/>
          <a:ext cx="6471491" cy="107583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F837C6-F017-4892-B7A0-6C8F8FD10FDC}">
      <dsp:nvSpPr>
        <dsp:cNvPr id="0" name=""/>
        <dsp:cNvSpPr/>
      </dsp:nvSpPr>
      <dsp:spPr>
        <a:xfrm>
          <a:off x="325438" y="4278548"/>
          <a:ext cx="591706" cy="591706"/>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0C6A89-AC56-4028-9284-DB1D4595F62B}">
      <dsp:nvSpPr>
        <dsp:cNvPr id="0" name=""/>
        <dsp:cNvSpPr/>
      </dsp:nvSpPr>
      <dsp:spPr>
        <a:xfrm>
          <a:off x="1242584" y="4036486"/>
          <a:ext cx="5228906" cy="1075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859" tIns="113859" rIns="113859" bIns="113859" numCol="1" spcCol="1270" anchor="ctr" anchorCtr="0">
          <a:noAutofit/>
        </a:bodyPr>
        <a:lstStyle/>
        <a:p>
          <a:pPr marL="0" lvl="0" indent="0" algn="l" defTabSz="711200">
            <a:lnSpc>
              <a:spcPct val="100000"/>
            </a:lnSpc>
            <a:spcBef>
              <a:spcPct val="0"/>
            </a:spcBef>
            <a:spcAft>
              <a:spcPct val="35000"/>
            </a:spcAft>
            <a:buNone/>
          </a:pPr>
          <a:r>
            <a:rPr lang="en-US" sz="1600" kern="1200"/>
            <a:t>Creative Blocks can be overcome with story or theme recommendations to help artists create new tracks.</a:t>
          </a:r>
        </a:p>
      </dsp:txBody>
      <dsp:txXfrm>
        <a:off x="1242584" y="4036486"/>
        <a:ext cx="5228906" cy="1075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6B3C6B-5907-4982-916C-724CCB29F60E}">
      <dsp:nvSpPr>
        <dsp:cNvPr id="0" name=""/>
        <dsp:cNvSpPr/>
      </dsp:nvSpPr>
      <dsp:spPr>
        <a:xfrm>
          <a:off x="0" y="41544"/>
          <a:ext cx="10515600" cy="1374750"/>
        </a:xfrm>
        <a:prstGeom prst="roundRect">
          <a:avLst/>
        </a:prstGeom>
        <a:solidFill>
          <a:schemeClr val="bg1">
            <a:lumMod val="95000"/>
            <a:lumOff val="500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Since AI is more efficient and cheaper, it threatens creative jobs in the entertainment industry, this includes writers, concept artists, animators, and more.</a:t>
          </a:r>
        </a:p>
      </dsp:txBody>
      <dsp:txXfrm>
        <a:off x="67110" y="108654"/>
        <a:ext cx="10381380" cy="1240530"/>
      </dsp:txXfrm>
    </dsp:sp>
    <dsp:sp modelId="{11DD97FD-9D96-4E40-B31B-73005F72D3D3}">
      <dsp:nvSpPr>
        <dsp:cNvPr id="0" name=""/>
        <dsp:cNvSpPr/>
      </dsp:nvSpPr>
      <dsp:spPr>
        <a:xfrm>
          <a:off x="0" y="1488294"/>
          <a:ext cx="10515600" cy="1374750"/>
        </a:xfrm>
        <a:prstGeom prst="roundRect">
          <a:avLst/>
        </a:prstGeom>
        <a:solidFill>
          <a:schemeClr val="bg1">
            <a:lumMod val="95000"/>
            <a:lumOff val="500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AI can violate copyright, using the data to create new media without the consent of the right holders, abusing their work for gain.</a:t>
          </a:r>
        </a:p>
      </dsp:txBody>
      <dsp:txXfrm>
        <a:off x="67110" y="1555404"/>
        <a:ext cx="10381380" cy="1240530"/>
      </dsp:txXfrm>
    </dsp:sp>
    <dsp:sp modelId="{4CB88483-B78E-49B3-8E79-3B1FAFC154C6}">
      <dsp:nvSpPr>
        <dsp:cNvPr id="0" name=""/>
        <dsp:cNvSpPr/>
      </dsp:nvSpPr>
      <dsp:spPr>
        <a:xfrm>
          <a:off x="0" y="2935044"/>
          <a:ext cx="10515600" cy="1374750"/>
        </a:xfrm>
        <a:prstGeom prst="roundRect">
          <a:avLst/>
        </a:prstGeom>
        <a:solidFill>
          <a:schemeClr val="bg1">
            <a:lumMod val="95000"/>
            <a:lumOff val="5000"/>
          </a:schemeClr>
        </a:solidFill>
        <a:ln w="2540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t>AI creates a disconnect from human creativity and passion, and for media like music people lose connections to what they’re listening to.</a:t>
          </a:r>
        </a:p>
      </dsp:txBody>
      <dsp:txXfrm>
        <a:off x="67110" y="3002154"/>
        <a:ext cx="10381380" cy="12405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C00A16-A251-4AF7-B2CB-DFDBA514A93B}">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041110-FF05-49A8-8756-AE11F1789E3F}">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D58B7A-29EA-4432-A496-E04AE616CC6D}">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With AI, smaller creators are able to make and experiment with different entertainment media with cheaper tools and great resources.</a:t>
          </a:r>
        </a:p>
      </dsp:txBody>
      <dsp:txXfrm>
        <a:off x="1172126" y="908559"/>
        <a:ext cx="2114937" cy="897246"/>
      </dsp:txXfrm>
    </dsp:sp>
    <dsp:sp modelId="{80C5E77A-0DC0-4FCA-B4C2-20BD7E40C6FD}">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60E373-99D3-4C06-AB2E-2CA4E99B6D2E}">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4C3F5A-39C4-4581-8BF9-5E480DC4F4FE}">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Entertainment will be personally tailored to each user individually, able to interact with AI to create stories, music, or games that they want.</a:t>
          </a:r>
        </a:p>
      </dsp:txBody>
      <dsp:txXfrm>
        <a:off x="4745088" y="908559"/>
        <a:ext cx="2114937" cy="897246"/>
      </dsp:txXfrm>
    </dsp:sp>
    <dsp:sp modelId="{6C05CF41-9ADC-4905-B752-B6EA5A99E5F3}">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5A1B18-92BB-4EEE-A6A9-E7625B6D43D0}">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0DD21-9FA7-44F2-A313-2313C60766FC}">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More individuals can experiment and make projects with the help of AI, leading either to laziness and reliance on AI, or gaining interest and inspiration for work.</a:t>
          </a:r>
        </a:p>
      </dsp:txBody>
      <dsp:txXfrm>
        <a:off x="8318049" y="908559"/>
        <a:ext cx="2114937" cy="897246"/>
      </dsp:txXfrm>
    </dsp:sp>
    <dsp:sp modelId="{321395DA-9CD2-433D-9C58-9A1BC4EBDA5A}">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15BF5B-E0F5-42F5-9024-A18DFAA4B78D}">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B82495-2C7F-4930-A408-03118E51C29B}">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With the overuse of AI, models will begin training off other AI work, leading to repetitive, unoriginal, and lack of creativity in the industry.</a:t>
          </a:r>
        </a:p>
      </dsp:txBody>
      <dsp:txXfrm>
        <a:off x="1172126" y="2545532"/>
        <a:ext cx="2114937" cy="897246"/>
      </dsp:txXfrm>
    </dsp:sp>
    <dsp:sp modelId="{BA591661-07E2-4AE2-92FD-14E5F4AF8BDC}">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1B3EA2-86E8-4227-AA06-0DE01BABE810}">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A56012-D61F-4BE9-A37F-9DD8817F2B2B}">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Jobs become less available as AI gets better, since it becomes cheaper and faster to maintain AI rather than human workers.</a:t>
          </a:r>
        </a:p>
      </dsp:txBody>
      <dsp:txXfrm>
        <a:off x="4745088" y="2545532"/>
        <a:ext cx="2114937" cy="897246"/>
      </dsp:txXfrm>
    </dsp:sp>
    <dsp:sp modelId="{7988CCD9-6765-4D3C-B043-F63C64EE11EE}">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9C7D5F-3C9A-4D15-AD58-ECF21757ADB6}">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61FCB8-3C97-4FDA-8BA3-BBE0643F85CE}">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AI bias will be put on real or original pieces of work, artists and creators needing to provide proof of creation to validate their work.</a:t>
          </a:r>
        </a:p>
      </dsp:txBody>
      <dsp:txXfrm>
        <a:off x="8318049" y="2545532"/>
        <a:ext cx="2114937" cy="8972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1D306-7390-4E9E-B21C-3B39A1CBE705}">
      <dsp:nvSpPr>
        <dsp:cNvPr id="0" name=""/>
        <dsp:cNvSpPr/>
      </dsp:nvSpPr>
      <dsp:spPr>
        <a:xfrm>
          <a:off x="1267842" y="539690"/>
          <a:ext cx="666035" cy="6660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3FD9C6-6B64-4876-9671-E78DD369C52F}">
      <dsp:nvSpPr>
        <dsp:cNvPr id="0" name=""/>
        <dsp:cNvSpPr/>
      </dsp:nvSpPr>
      <dsp:spPr>
        <a:xfrm>
          <a:off x="3500" y="1391016"/>
          <a:ext cx="3330190" cy="19803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Making AI more transparent will build trust, knowing exactly what it’s trained on can remove fear of copyright violations, or stolen work.</a:t>
          </a:r>
        </a:p>
      </dsp:txBody>
      <dsp:txXfrm>
        <a:off x="3500" y="1391016"/>
        <a:ext cx="3330190" cy="1980362"/>
      </dsp:txXfrm>
    </dsp:sp>
    <dsp:sp modelId="{1AF13BBC-0CD4-40F2-851B-AD2AAFF9EE67}">
      <dsp:nvSpPr>
        <dsp:cNvPr id="0" name=""/>
        <dsp:cNvSpPr/>
      </dsp:nvSpPr>
      <dsp:spPr>
        <a:xfrm>
          <a:off x="4924782" y="401487"/>
          <a:ext cx="666035" cy="6660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748B73-D30C-4B20-BACC-ADED6F4A595D}">
      <dsp:nvSpPr>
        <dsp:cNvPr id="0" name=""/>
        <dsp:cNvSpPr/>
      </dsp:nvSpPr>
      <dsp:spPr>
        <a:xfrm>
          <a:off x="3592704" y="1111859"/>
          <a:ext cx="3330190" cy="2352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Transparency also helps creators accept AI, as it’ll be more obvious if data is trained on copyrighted or stolen material, increasing the amount of consent needed for data training.</a:t>
          </a:r>
        </a:p>
      </dsp:txBody>
      <dsp:txXfrm>
        <a:off x="3592704" y="1111859"/>
        <a:ext cx="3330190" cy="2352570"/>
      </dsp:txXfrm>
    </dsp:sp>
    <dsp:sp modelId="{76FA3D0B-E80C-4247-9B4A-434BD1A7FB94}">
      <dsp:nvSpPr>
        <dsp:cNvPr id="0" name=""/>
        <dsp:cNvSpPr/>
      </dsp:nvSpPr>
      <dsp:spPr>
        <a:xfrm>
          <a:off x="8588709" y="424240"/>
          <a:ext cx="666035" cy="6660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262AC4-EED6-405B-8366-7E2610964C86}">
      <dsp:nvSpPr>
        <dsp:cNvPr id="0" name=""/>
        <dsp:cNvSpPr/>
      </dsp:nvSpPr>
      <dsp:spPr>
        <a:xfrm>
          <a:off x="7181908" y="1247853"/>
          <a:ext cx="3330190" cy="2171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Identifying what is AI and what is real will reduce people mistaking AI for original content, and original content for AI generated content.</a:t>
          </a:r>
        </a:p>
      </dsp:txBody>
      <dsp:txXfrm>
        <a:off x="7181908" y="1247853"/>
        <a:ext cx="3330190" cy="217124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51C3D-07E8-4EE1-24BD-0D0D911EF9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AD273D0-74FA-2416-C6CD-79B8C9088B6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DE20F70-6273-93C5-A452-D0E04A148B86}"/>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5" name="Footer Placeholder 4">
            <a:extLst>
              <a:ext uri="{FF2B5EF4-FFF2-40B4-BE49-F238E27FC236}">
                <a16:creationId xmlns:a16="http://schemas.microsoft.com/office/drawing/2014/main" id="{F93846F8-84BC-0DA1-6942-BC9CAA843E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73F8C9-0117-B59E-864E-08CE67ABA3C5}"/>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4248062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D6EA-6EE3-69F3-2010-54C4D0ABED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D828BCB-1538-2571-EB50-EE2FA2970A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A0E6C-29A0-D414-E81E-078501CFA25F}"/>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5" name="Footer Placeholder 4">
            <a:extLst>
              <a:ext uri="{FF2B5EF4-FFF2-40B4-BE49-F238E27FC236}">
                <a16:creationId xmlns:a16="http://schemas.microsoft.com/office/drawing/2014/main" id="{E3447EAB-0207-2B46-6E8A-72E3F973B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D3FF88-D697-B57C-2FF8-64F00539CB1B}"/>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940944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395E0B-01E0-4416-B4A4-7970FA6195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B6493B-9BB7-CB4F-2E56-40113D7BD5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90E49-F887-C227-B1BF-1B561335E59F}"/>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5" name="Footer Placeholder 4">
            <a:extLst>
              <a:ext uri="{FF2B5EF4-FFF2-40B4-BE49-F238E27FC236}">
                <a16:creationId xmlns:a16="http://schemas.microsoft.com/office/drawing/2014/main" id="{0B2D4704-E382-359E-ABB8-18EDF6EDA4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0FCAD1-2F42-0690-BECD-CE80310244C7}"/>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643169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2163-0C86-452F-877A-BEA8C85C3A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9F5272-BE8C-3DEF-1725-CB67205D89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317FD9-92DA-9187-E6A6-505E51CC5FD0}"/>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5" name="Footer Placeholder 4">
            <a:extLst>
              <a:ext uri="{FF2B5EF4-FFF2-40B4-BE49-F238E27FC236}">
                <a16:creationId xmlns:a16="http://schemas.microsoft.com/office/drawing/2014/main" id="{1189627E-A824-ABBB-B8D0-981735912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6C2062-7B1E-2D79-B652-07A470F44657}"/>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433380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B17D7-2726-6122-6EFE-963398BE3D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1F8FF6-F50F-171C-98D2-F59DC210244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81DFC8-D587-01F1-395B-07F1235703FC}"/>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5" name="Footer Placeholder 4">
            <a:extLst>
              <a:ext uri="{FF2B5EF4-FFF2-40B4-BE49-F238E27FC236}">
                <a16:creationId xmlns:a16="http://schemas.microsoft.com/office/drawing/2014/main" id="{634F6D14-CFE4-70B4-9148-F5199E138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6FF352-F9AC-4D80-921B-E3AB51FDF613}"/>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245052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35001-9FF5-77FF-462E-63AED37302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24433D-8CAD-69E1-8CED-A1E34A7299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DB0397-FE79-8CC3-EF4A-C350D5A095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9D64E6-D7DB-6EBA-F89C-A06A9D863BBE}"/>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6" name="Footer Placeholder 5">
            <a:extLst>
              <a:ext uri="{FF2B5EF4-FFF2-40B4-BE49-F238E27FC236}">
                <a16:creationId xmlns:a16="http://schemas.microsoft.com/office/drawing/2014/main" id="{C0D35491-AC21-56F2-C8CF-938051A1EB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C6D05-AC2F-6637-2075-79CC22099A00}"/>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573231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C03D0-170E-8287-D819-9CA4A9B9B7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6013CB-1272-B9D4-89E9-AE8E07F251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E3616-9550-063D-5CB7-9C34FCFA9A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CECCA-512A-76FE-3FC1-B56A9855CA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272384-8473-3A10-DD10-16427E4D25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0A4B43-94EE-7B57-737D-093169D43FAE}"/>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8" name="Footer Placeholder 7">
            <a:extLst>
              <a:ext uri="{FF2B5EF4-FFF2-40B4-BE49-F238E27FC236}">
                <a16:creationId xmlns:a16="http://schemas.microsoft.com/office/drawing/2014/main" id="{CD17321F-8AEB-743A-8C42-8E1A050183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3B1BD8-72EF-DB24-5FED-40B1BE84D805}"/>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113168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8DBF4-349F-DA45-029F-C27B1A59DF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09824B-81E9-86B5-3665-5B0978F7B90E}"/>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4" name="Footer Placeholder 3">
            <a:extLst>
              <a:ext uri="{FF2B5EF4-FFF2-40B4-BE49-F238E27FC236}">
                <a16:creationId xmlns:a16="http://schemas.microsoft.com/office/drawing/2014/main" id="{68A6F1F5-21A9-B02A-E0A3-7378D62279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E08678-B3DD-F317-78F7-6891322F7084}"/>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9394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D61C54-3FAC-7844-1EB9-E6E9DA0284D4}"/>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3" name="Footer Placeholder 2">
            <a:extLst>
              <a:ext uri="{FF2B5EF4-FFF2-40B4-BE49-F238E27FC236}">
                <a16:creationId xmlns:a16="http://schemas.microsoft.com/office/drawing/2014/main" id="{853559BE-0B4C-1CFE-89A2-4E244183912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8745BAD-5903-4C87-50F1-5A6E6F75A9C0}"/>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2340329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F3493-E441-04BF-A9D4-9850E49F58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F4940F-155F-0ADC-3070-D53CBF0188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2B6ADE-696C-FAC2-3E8D-0CE687E5F0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9B6D8-16B1-0B3E-5A73-99759809E1FC}"/>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6" name="Footer Placeholder 5">
            <a:extLst>
              <a:ext uri="{FF2B5EF4-FFF2-40B4-BE49-F238E27FC236}">
                <a16:creationId xmlns:a16="http://schemas.microsoft.com/office/drawing/2014/main" id="{1D228012-F3FB-CB5D-F459-DA458FB155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AFC20-C59D-B62C-79E3-6AA350ADA1D5}"/>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4214357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8EF39-9FA0-D864-5D5B-5E21213D02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2F254A-3DC0-595D-81EF-EC2EA5C6679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FDDEEE-C9C1-F977-8F36-E483026015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38F9CD-F43B-7700-C08A-4E7CC1C058D4}"/>
              </a:ext>
            </a:extLst>
          </p:cNvPr>
          <p:cNvSpPr>
            <a:spLocks noGrp="1"/>
          </p:cNvSpPr>
          <p:nvPr>
            <p:ph type="dt" sz="half" idx="10"/>
          </p:nvPr>
        </p:nvSpPr>
        <p:spPr/>
        <p:txBody>
          <a:bodyPr/>
          <a:lstStyle/>
          <a:p>
            <a:fld id="{4FA021A2-356A-4564-88D6-18507DB577D7}" type="datetimeFigureOut">
              <a:rPr lang="en-US" smtClean="0"/>
              <a:t>3/1/2025</a:t>
            </a:fld>
            <a:endParaRPr lang="en-US"/>
          </a:p>
        </p:txBody>
      </p:sp>
      <p:sp>
        <p:nvSpPr>
          <p:cNvPr id="6" name="Footer Placeholder 5">
            <a:extLst>
              <a:ext uri="{FF2B5EF4-FFF2-40B4-BE49-F238E27FC236}">
                <a16:creationId xmlns:a16="http://schemas.microsoft.com/office/drawing/2014/main" id="{E732207F-BFE0-4B80-F0A4-D23F8DB0D8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19C25-8EFB-871A-E196-A328CCF1B9B7}"/>
              </a:ext>
            </a:extLst>
          </p:cNvPr>
          <p:cNvSpPr>
            <a:spLocks noGrp="1"/>
          </p:cNvSpPr>
          <p:nvPr>
            <p:ph type="sldNum" sz="quarter" idx="12"/>
          </p:nvPr>
        </p:nvSpPr>
        <p:spPr/>
        <p:txBody>
          <a:bodyPr/>
          <a:lstStyle/>
          <a:p>
            <a:fld id="{71E8AEB7-4AB1-46E8-AEC4-5227310E43BF}" type="slidenum">
              <a:rPr lang="en-US" smtClean="0"/>
              <a:t>‹#›</a:t>
            </a:fld>
            <a:endParaRPr lang="en-US"/>
          </a:p>
        </p:txBody>
      </p:sp>
    </p:spTree>
    <p:extLst>
      <p:ext uri="{BB962C8B-B14F-4D97-AF65-F5344CB8AC3E}">
        <p14:creationId xmlns:p14="http://schemas.microsoft.com/office/powerpoint/2010/main" val="339789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6C8430-BABF-D76F-233E-223F27D1FB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D4006E-8602-B93A-AC34-369DC1B52B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3EDE33-2191-B3BD-A2DB-4B1B20E912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FA021A2-356A-4564-88D6-18507DB577D7}" type="datetimeFigureOut">
              <a:rPr lang="en-US" smtClean="0"/>
              <a:t>3/1/2025</a:t>
            </a:fld>
            <a:endParaRPr lang="en-US"/>
          </a:p>
        </p:txBody>
      </p:sp>
      <p:sp>
        <p:nvSpPr>
          <p:cNvPr id="5" name="Footer Placeholder 4">
            <a:extLst>
              <a:ext uri="{FF2B5EF4-FFF2-40B4-BE49-F238E27FC236}">
                <a16:creationId xmlns:a16="http://schemas.microsoft.com/office/drawing/2014/main" id="{3FF2FADD-C490-C373-EC6A-D063A78E2F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1EE1EF1-740E-6AF8-2D7D-629E73CB23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1E8AEB7-4AB1-46E8-AEC4-5227310E43BF}" type="slidenum">
              <a:rPr lang="en-US" smtClean="0"/>
              <a:t>‹#›</a:t>
            </a:fld>
            <a:endParaRPr lang="en-US"/>
          </a:p>
        </p:txBody>
      </p:sp>
    </p:spTree>
    <p:extLst>
      <p:ext uri="{BB962C8B-B14F-4D97-AF65-F5344CB8AC3E}">
        <p14:creationId xmlns:p14="http://schemas.microsoft.com/office/powerpoint/2010/main" val="1705746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hyperlink" Target="https://aiimpacts.org/category/ai-timelines/page/4/" TargetMode="External"/><Relationship Id="rId7" Type="http://schemas.openxmlformats.org/officeDocument/2006/relationships/diagramColors" Target="../diagrams/colors2.xml"/><Relationship Id="rId2" Type="http://schemas.openxmlformats.org/officeDocument/2006/relationships/image" Target="../media/image15.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www.freestock.com/free-videos/steel-works-port-talbot-wales-time-1862494" TargetMode="External"/><Relationship Id="rId7" Type="http://schemas.openxmlformats.org/officeDocument/2006/relationships/diagramColors" Target="../diagrams/colors3.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hyperlink" Target="https://www.qxcoding.com/2019/07/what-is-ai-artificial-intelligence-and.html" TargetMode="External"/><Relationship Id="rId7" Type="http://schemas.openxmlformats.org/officeDocument/2006/relationships/diagramColors" Target="../diagrams/colors4.xml"/><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 Id="rId9" Type="http://schemas.openxmlformats.org/officeDocument/2006/relationships/hyperlink" Target="https://creativecommons.org/licenses/by-sa/3.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prismetric.com/ai-in-entertainment/" TargetMode="External"/><Relationship Id="rId2" Type="http://schemas.openxmlformats.org/officeDocument/2006/relationships/hyperlink" Target="https://www.grandviewresearch.com/industry-analysis/artificial-intelligence-ai-media-entertainment-market-report" TargetMode="External"/><Relationship Id="rId1" Type="http://schemas.openxmlformats.org/officeDocument/2006/relationships/slideLayout" Target="../slideLayouts/slideLayout2.xml"/><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hyperlink" Target="https://www.cognizant.com/us/en/services/ai/rewire-for-ai?cid=pse17380407890001-CMP-007308&amp;utm_term=artificial%20intelligence%20strategy&amp;gad_source=1&amp;gclid=EAIaIQobChMIs6eM1LbqiwMVYCrUAR1WDiPGEAAYAiAAEgJeFvD_Bw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F384E16-AE51-339F-7202-F60D2A30B917}"/>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AI Abuse in The Entertainment Industry</a:t>
            </a:r>
          </a:p>
        </p:txBody>
      </p:sp>
      <p:sp>
        <p:nvSpPr>
          <p:cNvPr id="30" name="Rectangle 29">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3A2A5E7-7BAF-17F0-8F4D-74820867EB37}"/>
              </a:ext>
            </a:extLst>
          </p:cNvPr>
          <p:cNvSpPr>
            <a:spLocks noGrp="1"/>
          </p:cNvSpPr>
          <p:nvPr>
            <p:ph type="subTitle" idx="1"/>
          </p:nvPr>
        </p:nvSpPr>
        <p:spPr>
          <a:xfrm>
            <a:off x="1127208" y="4756265"/>
            <a:ext cx="4393278" cy="1244483"/>
          </a:xfrm>
        </p:spPr>
        <p:txBody>
          <a:bodyPr anchor="t">
            <a:normAutofit/>
          </a:bodyPr>
          <a:lstStyle/>
          <a:p>
            <a:pPr algn="l"/>
            <a:r>
              <a:rPr lang="en-US">
                <a:solidFill>
                  <a:srgbClr val="FFFFFF"/>
                </a:solidFill>
              </a:rPr>
              <a:t>Ryan Yauch – ITAI 2372</a:t>
            </a:r>
          </a:p>
        </p:txBody>
      </p:sp>
      <p:sp>
        <p:nvSpPr>
          <p:cNvPr id="32" name="Oval 31">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Video camera">
            <a:extLst>
              <a:ext uri="{FF2B5EF4-FFF2-40B4-BE49-F238E27FC236}">
                <a16:creationId xmlns:a16="http://schemas.microsoft.com/office/drawing/2014/main" id="{2B3C2B3F-E29A-3865-1D0A-07693DC1B9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1874" y="2108877"/>
            <a:ext cx="2654533" cy="2654533"/>
          </a:xfrm>
          <a:prstGeom prst="rect">
            <a:avLst/>
          </a:prstGeom>
        </p:spPr>
      </p:pic>
    </p:spTree>
    <p:extLst>
      <p:ext uri="{BB962C8B-B14F-4D97-AF65-F5344CB8AC3E}">
        <p14:creationId xmlns:p14="http://schemas.microsoft.com/office/powerpoint/2010/main" val="295844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nodeType="withEffect">
                                  <p:stCondLst>
                                    <p:cond delay="500"/>
                                  </p:stCondLst>
                                  <p:iterate>
                                    <p:tmPct val="10000"/>
                                  </p:iterate>
                                  <p:childTnLst>
                                    <p:set>
                                      <p:cBhvr>
                                        <p:cTn id="12" dur="1" fill="hold">
                                          <p:stCondLst>
                                            <p:cond delay="0"/>
                                          </p:stCondLst>
                                        </p:cTn>
                                        <p:tgtEl>
                                          <p:spTgt spid="7"/>
                                        </p:tgtEl>
                                        <p:attrNameLst>
                                          <p:attrName>style.visibility</p:attrName>
                                        </p:attrNameLst>
                                      </p:cBhvr>
                                      <p:to>
                                        <p:strVal val="visible"/>
                                      </p:to>
                                    </p:set>
                                    <p:animEffect transition="in" filter="fade">
                                      <p:cBhvr>
                                        <p:cTn id="13"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oup of people sitting in front of computers&#10;&#10;AI-generated content may be incorrect.">
            <a:extLst>
              <a:ext uri="{FF2B5EF4-FFF2-40B4-BE49-F238E27FC236}">
                <a16:creationId xmlns:a16="http://schemas.microsoft.com/office/drawing/2014/main" id="{8E830750-20AE-4B86-A405-6EB569B5B2D2}"/>
              </a:ext>
            </a:extLst>
          </p:cNvPr>
          <p:cNvPicPr>
            <a:picLocks noChangeAspect="1"/>
          </p:cNvPicPr>
          <p:nvPr/>
        </p:nvPicPr>
        <p:blipFill>
          <a:blip r:embed="rId2">
            <a:duotone>
              <a:prstClr val="black"/>
              <a:schemeClr val="tx2">
                <a:tint val="45000"/>
                <a:satMod val="400000"/>
              </a:schemeClr>
            </a:duotone>
            <a:alphaModFix amt="25000"/>
          </a:blip>
          <a:srcRect t="21875" b="21875"/>
          <a:stretch/>
        </p:blipFill>
        <p:spPr>
          <a:xfrm>
            <a:off x="20" y="10"/>
            <a:ext cx="12191980" cy="6857990"/>
          </a:xfrm>
          <a:prstGeom prst="rect">
            <a:avLst/>
          </a:prstGeom>
          <a:solidFill>
            <a:schemeClr val="tx2"/>
          </a:solidFill>
        </p:spPr>
      </p:pic>
      <p:sp>
        <p:nvSpPr>
          <p:cNvPr id="2" name="Title 1">
            <a:extLst>
              <a:ext uri="{FF2B5EF4-FFF2-40B4-BE49-F238E27FC236}">
                <a16:creationId xmlns:a16="http://schemas.microsoft.com/office/drawing/2014/main" id="{D6D2E129-DE45-153F-4779-5D274CB80130}"/>
              </a:ext>
            </a:extLst>
          </p:cNvPr>
          <p:cNvSpPr>
            <a:spLocks noGrp="1"/>
          </p:cNvSpPr>
          <p:nvPr>
            <p:ph type="title"/>
          </p:nvPr>
        </p:nvSpPr>
        <p:spPr>
          <a:xfrm>
            <a:off x="959557" y="502020"/>
            <a:ext cx="5500556" cy="1642970"/>
          </a:xfrm>
        </p:spPr>
        <p:txBody>
          <a:bodyPr anchor="b">
            <a:normAutofit/>
          </a:bodyPr>
          <a:lstStyle/>
          <a:p>
            <a:r>
              <a:rPr lang="en-US" sz="3400" dirty="0">
                <a:solidFill>
                  <a:schemeClr val="bg1"/>
                </a:solidFill>
              </a:rPr>
              <a:t>AI Technology/Implementation</a:t>
            </a:r>
          </a:p>
        </p:txBody>
      </p:sp>
      <p:sp>
        <p:nvSpPr>
          <p:cNvPr id="20" name="Content Placeholder 2">
            <a:extLst>
              <a:ext uri="{FF2B5EF4-FFF2-40B4-BE49-F238E27FC236}">
                <a16:creationId xmlns:a16="http://schemas.microsoft.com/office/drawing/2014/main" id="{9BB19831-C2B3-4FFC-CC6D-CE418C52601A}"/>
              </a:ext>
            </a:extLst>
          </p:cNvPr>
          <p:cNvSpPr>
            <a:spLocks noGrp="1"/>
          </p:cNvSpPr>
          <p:nvPr>
            <p:ph idx="1"/>
          </p:nvPr>
        </p:nvSpPr>
        <p:spPr>
          <a:xfrm>
            <a:off x="1144923" y="2405894"/>
            <a:ext cx="5315189" cy="3535083"/>
          </a:xfrm>
        </p:spPr>
        <p:txBody>
          <a:bodyPr anchor="t">
            <a:normAutofit/>
          </a:bodyPr>
          <a:lstStyle/>
          <a:p>
            <a:r>
              <a:rPr lang="en-US" sz="1600" dirty="0">
                <a:solidFill>
                  <a:schemeClr val="bg1"/>
                </a:solidFill>
              </a:rPr>
              <a:t>AI in the Entertainment Industry is used to increase accessibility to creators and simplify creation, editing, and production of media.</a:t>
            </a:r>
          </a:p>
          <a:p>
            <a:r>
              <a:rPr lang="en-US" sz="1600" dirty="0">
                <a:solidFill>
                  <a:schemeClr val="bg1"/>
                </a:solidFill>
              </a:rPr>
              <a:t>Generative AI is trained off existing media, whether it be art, music, video, or games to learn and produce an output similar to what it was trained on.</a:t>
            </a:r>
          </a:p>
          <a:p>
            <a:r>
              <a:rPr lang="en-US" sz="1600" dirty="0">
                <a:solidFill>
                  <a:schemeClr val="bg1"/>
                </a:solidFill>
              </a:rPr>
              <a:t>Machine Learning models can learn off user trends, like how Spotify uses AI to based on listening trends to give users personalized playlist and song recommendations.</a:t>
            </a:r>
          </a:p>
          <a:p>
            <a:r>
              <a:rPr lang="en-US" sz="1600" dirty="0">
                <a:solidFill>
                  <a:schemeClr val="bg1"/>
                </a:solidFill>
              </a:rPr>
              <a:t>Performance for games can be enhanced through systems like Nvidia’s DLSS, which both upscales lower resolutions, and generates frames for smoother gameplay without the heavy performance.</a:t>
            </a:r>
          </a:p>
          <a:p>
            <a:endParaRPr lang="en-US" sz="1600" dirty="0"/>
          </a:p>
        </p:txBody>
      </p:sp>
      <p:sp>
        <p:nvSpPr>
          <p:cNvPr id="1033" name="Rectangle 1032">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7" name="Rectangle 1036">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Rectangle 1038">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AI In Media &amp; Entertainment Market Size, By Solution, 2020 - 2030 (USD Billion)">
            <a:extLst>
              <a:ext uri="{FF2B5EF4-FFF2-40B4-BE49-F238E27FC236}">
                <a16:creationId xmlns:a16="http://schemas.microsoft.com/office/drawing/2014/main" id="{69602614-92B4-D6C5-6480-EA129DFD5C1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39186" y="0"/>
            <a:ext cx="4803745" cy="30066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I In Media &amp; Entertainment Market Trends, by Region, 2025 - 2030">
            <a:extLst>
              <a:ext uri="{FF2B5EF4-FFF2-40B4-BE49-F238E27FC236}">
                <a16:creationId xmlns:a16="http://schemas.microsoft.com/office/drawing/2014/main" id="{7696DAB6-BC88-0F90-0FBB-A41D6F53AF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8255" y="3426609"/>
            <a:ext cx="4803745" cy="3011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322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D80BFE7F-1117-E49F-838D-1E8399C6072A}"/>
            </a:ext>
          </a:extLst>
        </p:cNvPr>
        <p:cNvGrpSpPr/>
        <p:nvPr/>
      </p:nvGrpSpPr>
      <p:grpSpPr>
        <a:xfrm>
          <a:off x="0" y="0"/>
          <a:ext cx="0" cy="0"/>
          <a:chOff x="0" y="0"/>
          <a:chExt cx="0" cy="0"/>
        </a:xfrm>
      </p:grpSpPr>
      <p:pic>
        <p:nvPicPr>
          <p:cNvPr id="6" name="Picture 5" descr="A group of people sitting in front of computers&#10;&#10;AI-generated content may be incorrect.">
            <a:extLst>
              <a:ext uri="{FF2B5EF4-FFF2-40B4-BE49-F238E27FC236}">
                <a16:creationId xmlns:a16="http://schemas.microsoft.com/office/drawing/2014/main" id="{11EA0268-471B-DF90-F46F-75E81E45D2DB}"/>
              </a:ext>
            </a:extLst>
          </p:cNvPr>
          <p:cNvPicPr>
            <a:picLocks noChangeAspect="1"/>
          </p:cNvPicPr>
          <p:nvPr/>
        </p:nvPicPr>
        <p:blipFill>
          <a:blip r:embed="rId2">
            <a:duotone>
              <a:prstClr val="black"/>
              <a:schemeClr val="tx2">
                <a:tint val="45000"/>
                <a:satMod val="400000"/>
              </a:schemeClr>
            </a:duotone>
            <a:alphaModFix amt="25000"/>
          </a:blip>
          <a:srcRect t="21875" b="21875"/>
          <a:stretch/>
        </p:blipFill>
        <p:spPr>
          <a:xfrm>
            <a:off x="20" y="10"/>
            <a:ext cx="12191980" cy="6857990"/>
          </a:xfrm>
          <a:prstGeom prst="rect">
            <a:avLst/>
          </a:prstGeom>
        </p:spPr>
      </p:pic>
      <p:sp>
        <p:nvSpPr>
          <p:cNvPr id="2" name="Title 1">
            <a:extLst>
              <a:ext uri="{FF2B5EF4-FFF2-40B4-BE49-F238E27FC236}">
                <a16:creationId xmlns:a16="http://schemas.microsoft.com/office/drawing/2014/main" id="{BD83B6C7-B9CF-4DF8-EED0-76BFB1249D89}"/>
              </a:ext>
            </a:extLst>
          </p:cNvPr>
          <p:cNvSpPr>
            <a:spLocks noGrp="1"/>
          </p:cNvSpPr>
          <p:nvPr>
            <p:ph type="title"/>
          </p:nvPr>
        </p:nvSpPr>
        <p:spPr>
          <a:xfrm>
            <a:off x="838200" y="365125"/>
            <a:ext cx="10515600" cy="1325563"/>
          </a:xfrm>
        </p:spPr>
        <p:txBody>
          <a:bodyPr>
            <a:normAutofit/>
          </a:bodyPr>
          <a:lstStyle/>
          <a:p>
            <a:r>
              <a:rPr lang="en-US" dirty="0"/>
              <a:t>Benefits</a:t>
            </a:r>
          </a:p>
        </p:txBody>
      </p:sp>
      <p:graphicFrame>
        <p:nvGraphicFramePr>
          <p:cNvPr id="17" name="Content Placeholder 2">
            <a:extLst>
              <a:ext uri="{FF2B5EF4-FFF2-40B4-BE49-F238E27FC236}">
                <a16:creationId xmlns:a16="http://schemas.microsoft.com/office/drawing/2014/main" id="{81156302-1626-30CE-23A7-65601B150667}"/>
              </a:ext>
            </a:extLst>
          </p:cNvPr>
          <p:cNvGraphicFramePr>
            <a:graphicFrameLocks noGrp="1"/>
          </p:cNvGraphicFramePr>
          <p:nvPr>
            <p:ph idx="1"/>
            <p:extLst>
              <p:ext uri="{D42A27DB-BD31-4B8C-83A1-F6EECF244321}">
                <p14:modId xmlns:p14="http://schemas.microsoft.com/office/powerpoint/2010/main" val="1679935156"/>
              </p:ext>
            </p:extLst>
          </p:nvPr>
        </p:nvGraphicFramePr>
        <p:xfrm>
          <a:off x="247973" y="1549831"/>
          <a:ext cx="6471491" cy="51144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Advantages of Artificial Intelligence in the Entertainment and Media Industry">
            <a:extLst>
              <a:ext uri="{FF2B5EF4-FFF2-40B4-BE49-F238E27FC236}">
                <a16:creationId xmlns:a16="http://schemas.microsoft.com/office/drawing/2014/main" id="{833D35D2-1B9B-9BC5-4AF4-862393D752C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7417" y="2055803"/>
            <a:ext cx="5053436" cy="36730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2470974"/>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495FFCA-7435-7DDF-4F3D-D00F60BC9466}"/>
            </a:ext>
          </a:extLst>
        </p:cNvPr>
        <p:cNvGrpSpPr/>
        <p:nvPr/>
      </p:nvGrpSpPr>
      <p:grpSpPr>
        <a:xfrm>
          <a:off x="0" y="0"/>
          <a:ext cx="0" cy="0"/>
          <a:chOff x="0" y="0"/>
          <a:chExt cx="0" cy="0"/>
        </a:xfrm>
      </p:grpSpPr>
      <p:pic>
        <p:nvPicPr>
          <p:cNvPr id="6" name="Picture 5" descr="A robot playing a piano&#10;&#10;AI-generated content may be incorrect.">
            <a:extLst>
              <a:ext uri="{FF2B5EF4-FFF2-40B4-BE49-F238E27FC236}">
                <a16:creationId xmlns:a16="http://schemas.microsoft.com/office/drawing/2014/main" id="{71E1F2C4-B2D4-2A31-280A-03DD208DE030}"/>
              </a:ext>
            </a:extLst>
          </p:cNvPr>
          <p:cNvPicPr>
            <a:picLocks noChangeAspect="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25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C9CCA080-0784-1086-2A62-F74327F212DE}"/>
              </a:ext>
            </a:extLst>
          </p:cNvPr>
          <p:cNvSpPr>
            <a:spLocks noGrp="1"/>
          </p:cNvSpPr>
          <p:nvPr>
            <p:ph type="title"/>
          </p:nvPr>
        </p:nvSpPr>
        <p:spPr>
          <a:xfrm>
            <a:off x="838200" y="365125"/>
            <a:ext cx="10515600" cy="1325563"/>
          </a:xfrm>
        </p:spPr>
        <p:txBody>
          <a:bodyPr>
            <a:normAutofit/>
          </a:bodyPr>
          <a:lstStyle/>
          <a:p>
            <a:r>
              <a:rPr lang="en-US"/>
              <a:t>Challenges</a:t>
            </a:r>
          </a:p>
        </p:txBody>
      </p:sp>
      <p:graphicFrame>
        <p:nvGraphicFramePr>
          <p:cNvPr id="5" name="Content Placeholder 2">
            <a:extLst>
              <a:ext uri="{FF2B5EF4-FFF2-40B4-BE49-F238E27FC236}">
                <a16:creationId xmlns:a16="http://schemas.microsoft.com/office/drawing/2014/main" id="{C47E31DA-DDF3-905A-ED6E-B688D3CD0085}"/>
              </a:ext>
            </a:extLst>
          </p:cNvPr>
          <p:cNvGraphicFramePr>
            <a:graphicFrameLocks noGrp="1"/>
          </p:cNvGraphicFramePr>
          <p:nvPr>
            <p:ph idx="1"/>
            <p:extLst>
              <p:ext uri="{D42A27DB-BD31-4B8C-83A1-F6EECF244321}">
                <p14:modId xmlns:p14="http://schemas.microsoft.com/office/powerpoint/2010/main" val="37846781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63841370"/>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AD76C9-1E7A-846F-9F09-C9A5BC7F33F1}"/>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5414" y="0"/>
            <a:ext cx="12181172" cy="6858000"/>
          </a:xfrm>
          <a:prstGeom prst="rect">
            <a:avLst/>
          </a:prstGeom>
        </p:spPr>
      </p:pic>
      <p:sp>
        <p:nvSpPr>
          <p:cNvPr id="24" name="Rectangle 23">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Top shot of a representation of networks with stick figures.">
            <a:extLst>
              <a:ext uri="{FF2B5EF4-FFF2-40B4-BE49-F238E27FC236}">
                <a16:creationId xmlns:a16="http://schemas.microsoft.com/office/drawing/2014/main" id="{667B6895-A6B0-D06E-A46D-7B9BDBCC41CF}"/>
              </a:ext>
            </a:extLst>
          </p:cNvPr>
          <p:cNvPicPr>
            <a:picLocks noChangeAspect="1"/>
          </p:cNvPicPr>
          <p:nvPr/>
        </p:nvPicPr>
        <p:blipFill>
          <a:blip r:embed="rId3">
            <a:alphaModFix amt="60000"/>
          </a:blip>
          <a:srcRect l="32361" r="8528"/>
          <a:stretch/>
        </p:blipFill>
        <p:spPr>
          <a:xfrm>
            <a:off x="20" y="10"/>
            <a:ext cx="6095980" cy="6857990"/>
          </a:xfrm>
          <a:prstGeom prst="rect">
            <a:avLst/>
          </a:prstGeom>
        </p:spPr>
      </p:pic>
      <p:pic>
        <p:nvPicPr>
          <p:cNvPr id="6" name="Picture 5" descr="A group of people around a table with a robot&#10;&#10;AI-generated content may be incorrect.">
            <a:extLst>
              <a:ext uri="{FF2B5EF4-FFF2-40B4-BE49-F238E27FC236}">
                <a16:creationId xmlns:a16="http://schemas.microsoft.com/office/drawing/2014/main" id="{96323478-5F7D-D8FD-F06E-20146A4E1CDD}"/>
              </a:ext>
            </a:extLst>
          </p:cNvPr>
          <p:cNvPicPr>
            <a:picLocks noChangeAspect="1"/>
          </p:cNvPicPr>
          <p:nvPr/>
        </p:nvPicPr>
        <p:blipFill>
          <a:blip r:embed="rId4">
            <a:alphaModFix amt="60000"/>
          </a:blip>
          <a:srcRect l="2568" r="8543"/>
          <a:stretch/>
        </p:blipFill>
        <p:spPr>
          <a:xfrm>
            <a:off x="6096000" y="10"/>
            <a:ext cx="6096000" cy="6857990"/>
          </a:xfrm>
          <a:prstGeom prst="rect">
            <a:avLst/>
          </a:prstGeom>
        </p:spPr>
      </p:pic>
      <p:sp>
        <p:nvSpPr>
          <p:cNvPr id="2" name="Title 1">
            <a:extLst>
              <a:ext uri="{FF2B5EF4-FFF2-40B4-BE49-F238E27FC236}">
                <a16:creationId xmlns:a16="http://schemas.microsoft.com/office/drawing/2014/main" id="{BF84362A-929B-C638-4953-5C70AD276FA6}"/>
              </a:ext>
            </a:extLst>
          </p:cNvPr>
          <p:cNvSpPr>
            <a:spLocks noGrp="1"/>
          </p:cNvSpPr>
          <p:nvPr>
            <p:ph type="title"/>
          </p:nvPr>
        </p:nvSpPr>
        <p:spPr>
          <a:xfrm>
            <a:off x="1496765" y="112295"/>
            <a:ext cx="9801854" cy="760359"/>
          </a:xfrm>
        </p:spPr>
        <p:txBody>
          <a:bodyPr anchor="b">
            <a:normAutofit/>
          </a:bodyPr>
          <a:lstStyle/>
          <a:p>
            <a:pPr algn="ctr"/>
            <a:r>
              <a:rPr lang="en-US" sz="4800" dirty="0">
                <a:solidFill>
                  <a:srgbClr val="FFFFFF"/>
                </a:solidFill>
              </a:rPr>
              <a:t>Ethical Concerns</a:t>
            </a:r>
          </a:p>
        </p:txBody>
      </p:sp>
      <p:sp>
        <p:nvSpPr>
          <p:cNvPr id="3" name="Content Placeholder 2">
            <a:extLst>
              <a:ext uri="{FF2B5EF4-FFF2-40B4-BE49-F238E27FC236}">
                <a16:creationId xmlns:a16="http://schemas.microsoft.com/office/drawing/2014/main" id="{0A6EADEE-BC5C-994F-5093-3A1ED8904117}"/>
              </a:ext>
            </a:extLst>
          </p:cNvPr>
          <p:cNvSpPr>
            <a:spLocks noGrp="1"/>
          </p:cNvSpPr>
          <p:nvPr>
            <p:ph idx="1"/>
          </p:nvPr>
        </p:nvSpPr>
        <p:spPr>
          <a:xfrm>
            <a:off x="1352387" y="1136244"/>
            <a:ext cx="9801854" cy="4622872"/>
          </a:xfrm>
        </p:spPr>
        <p:txBody>
          <a:bodyPr anchor="t">
            <a:normAutofit/>
          </a:bodyPr>
          <a:lstStyle/>
          <a:p>
            <a:pPr algn="ctr"/>
            <a:r>
              <a:rPr lang="en-US" sz="2400" b="1" dirty="0">
                <a:solidFill>
                  <a:srgbClr val="FFFFFF"/>
                </a:solidFill>
              </a:rPr>
              <a:t>Ethical concerns relate around the loss of human creativity, lack of transparency, stolen work, and overuse of AI.</a:t>
            </a:r>
          </a:p>
          <a:p>
            <a:pPr algn="ctr"/>
            <a:r>
              <a:rPr lang="en-US" sz="2400" b="1" dirty="0">
                <a:solidFill>
                  <a:srgbClr val="FFFFFF"/>
                </a:solidFill>
              </a:rPr>
              <a:t>Without human creativity being used to create entertainment, AI generated content loses its “humanity” and appeal to many people seeking a deeper connection.</a:t>
            </a:r>
          </a:p>
          <a:p>
            <a:pPr algn="ctr"/>
            <a:r>
              <a:rPr lang="en-US" sz="2400" b="1" dirty="0">
                <a:solidFill>
                  <a:srgbClr val="FFFFFF"/>
                </a:solidFill>
              </a:rPr>
              <a:t>The lack of transparency brings up concerns with stolen work and copyright violation, since it may not be clear what models are trained on. </a:t>
            </a:r>
          </a:p>
          <a:p>
            <a:pPr algn="ctr"/>
            <a:r>
              <a:rPr lang="en-US" sz="2400" b="1" dirty="0">
                <a:solidFill>
                  <a:srgbClr val="FFFFFF"/>
                </a:solidFill>
              </a:rPr>
              <a:t>The overuse of AI can flood platforms with content, where it becomes hard to tell what is real and what’s AI, leading to bias on legitimate artists and repetitive content on all entertainment platforms.</a:t>
            </a:r>
          </a:p>
        </p:txBody>
      </p:sp>
    </p:spTree>
    <p:extLst>
      <p:ext uri="{BB962C8B-B14F-4D97-AF65-F5344CB8AC3E}">
        <p14:creationId xmlns:p14="http://schemas.microsoft.com/office/powerpoint/2010/main" val="378944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C3CC0830-D4A2-8466-C00A-2C9976CB9EA8}"/>
            </a:ext>
          </a:extLst>
        </p:cNvPr>
        <p:cNvGrpSpPr/>
        <p:nvPr/>
      </p:nvGrpSpPr>
      <p:grpSpPr>
        <a:xfrm>
          <a:off x="0" y="0"/>
          <a:ext cx="0" cy="0"/>
          <a:chOff x="0" y="0"/>
          <a:chExt cx="0" cy="0"/>
        </a:xfrm>
      </p:grpSpPr>
      <p:pic>
        <p:nvPicPr>
          <p:cNvPr id="10" name="Picture 9" descr="A city with lights coming out of it&#10;&#10;AI-generated content may be incorrect.">
            <a:extLst>
              <a:ext uri="{FF2B5EF4-FFF2-40B4-BE49-F238E27FC236}">
                <a16:creationId xmlns:a16="http://schemas.microsoft.com/office/drawing/2014/main" id="{DA290FD0-1BCE-0F53-BD0C-31FF43C1FD2E}"/>
              </a:ext>
            </a:extLst>
          </p:cNvPr>
          <p:cNvPicPr>
            <a:picLocks noChangeAspect="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58CD9D0-E2B6-F410-AB07-8EBA47230BDE}"/>
              </a:ext>
            </a:extLst>
          </p:cNvPr>
          <p:cNvSpPr>
            <a:spLocks noGrp="1"/>
          </p:cNvSpPr>
          <p:nvPr>
            <p:ph type="title"/>
          </p:nvPr>
        </p:nvSpPr>
        <p:spPr>
          <a:xfrm>
            <a:off x="838200" y="365125"/>
            <a:ext cx="10515600" cy="1325563"/>
          </a:xfrm>
        </p:spPr>
        <p:txBody>
          <a:bodyPr>
            <a:normAutofit/>
          </a:bodyPr>
          <a:lstStyle/>
          <a:p>
            <a:r>
              <a:rPr lang="en-US"/>
              <a:t>Societal Impact</a:t>
            </a:r>
          </a:p>
        </p:txBody>
      </p:sp>
      <p:graphicFrame>
        <p:nvGraphicFramePr>
          <p:cNvPr id="5" name="Content Placeholder 2">
            <a:extLst>
              <a:ext uri="{FF2B5EF4-FFF2-40B4-BE49-F238E27FC236}">
                <a16:creationId xmlns:a16="http://schemas.microsoft.com/office/drawing/2014/main" id="{63704A59-2F07-2CC8-98DF-8EB35ED59441}"/>
              </a:ext>
            </a:extLst>
          </p:cNvPr>
          <p:cNvGraphicFramePr>
            <a:graphicFrameLocks noGrp="1"/>
          </p:cNvGraphicFramePr>
          <p:nvPr>
            <p:ph idx="1"/>
            <p:extLst>
              <p:ext uri="{D42A27DB-BD31-4B8C-83A1-F6EECF244321}">
                <p14:modId xmlns:p14="http://schemas.microsoft.com/office/powerpoint/2010/main" val="257319256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4692762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AFA627-A700-E985-DA15-689CB7A2A565}"/>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robot using a laptop sitting on a blue chair">
            <a:extLst>
              <a:ext uri="{FF2B5EF4-FFF2-40B4-BE49-F238E27FC236}">
                <a16:creationId xmlns:a16="http://schemas.microsoft.com/office/drawing/2014/main" id="{C521D8AC-B3EB-88C0-0DB6-3B5067C074BD}"/>
              </a:ext>
            </a:extLst>
          </p:cNvPr>
          <p:cNvPicPr>
            <a:picLocks noChangeAspect="1"/>
          </p:cNvPicPr>
          <p:nvPr/>
        </p:nvPicPr>
        <p:blipFill>
          <a:blip r:embed="rId2">
            <a:alphaModFix amt="35000"/>
          </a:blip>
          <a:srcRect/>
          <a:stretch/>
        </p:blipFill>
        <p:spPr>
          <a:xfrm>
            <a:off x="20" y="10"/>
            <a:ext cx="12191980" cy="6857990"/>
          </a:xfrm>
          <a:prstGeom prst="rect">
            <a:avLst/>
          </a:prstGeom>
          <a:solidFill>
            <a:schemeClr val="bg2"/>
          </a:solidFill>
        </p:spPr>
      </p:pic>
      <p:sp>
        <p:nvSpPr>
          <p:cNvPr id="2" name="Title 1">
            <a:extLst>
              <a:ext uri="{FF2B5EF4-FFF2-40B4-BE49-F238E27FC236}">
                <a16:creationId xmlns:a16="http://schemas.microsoft.com/office/drawing/2014/main" id="{233284C5-2B57-1F3E-B930-4E5F2A7DB57E}"/>
              </a:ext>
            </a:extLst>
          </p:cNvPr>
          <p:cNvSpPr>
            <a:spLocks noGrp="1"/>
          </p:cNvSpPr>
          <p:nvPr>
            <p:ph type="title"/>
          </p:nvPr>
        </p:nvSpPr>
        <p:spPr>
          <a:xfrm>
            <a:off x="838200" y="37167"/>
            <a:ext cx="10515600" cy="1325563"/>
          </a:xfrm>
        </p:spPr>
        <p:txBody>
          <a:bodyPr>
            <a:normAutofit/>
          </a:bodyPr>
          <a:lstStyle/>
          <a:p>
            <a:r>
              <a:rPr lang="en-US" dirty="0">
                <a:solidFill>
                  <a:srgbClr val="FFFFFF"/>
                </a:solidFill>
              </a:rPr>
              <a:t>Future of AI</a:t>
            </a:r>
          </a:p>
        </p:txBody>
      </p:sp>
      <p:sp>
        <p:nvSpPr>
          <p:cNvPr id="18" name="Content Placeholder 2">
            <a:extLst>
              <a:ext uri="{FF2B5EF4-FFF2-40B4-BE49-F238E27FC236}">
                <a16:creationId xmlns:a16="http://schemas.microsoft.com/office/drawing/2014/main" id="{A50BFB31-507E-99FD-0C77-B4DB8825747C}"/>
              </a:ext>
            </a:extLst>
          </p:cNvPr>
          <p:cNvSpPr>
            <a:spLocks noGrp="1"/>
          </p:cNvSpPr>
          <p:nvPr>
            <p:ph idx="1"/>
          </p:nvPr>
        </p:nvSpPr>
        <p:spPr>
          <a:xfrm>
            <a:off x="838200" y="945397"/>
            <a:ext cx="10515600" cy="5912603"/>
          </a:xfrm>
        </p:spPr>
        <p:txBody>
          <a:bodyPr>
            <a:normAutofit fontScale="85000" lnSpcReduction="20000"/>
          </a:bodyPr>
          <a:lstStyle/>
          <a:p>
            <a:r>
              <a:rPr lang="en-US" sz="2600" dirty="0">
                <a:solidFill>
                  <a:srgbClr val="FFFFFF"/>
                </a:solidFill>
              </a:rPr>
              <a:t>Future AI advancements will make production cheaper, and easier than ever, able to generate ideas, assets, and publish media all on its own.</a:t>
            </a:r>
          </a:p>
          <a:p>
            <a:r>
              <a:rPr lang="en-US" sz="2600" dirty="0">
                <a:solidFill>
                  <a:srgbClr val="FFFFFF"/>
                </a:solidFill>
              </a:rPr>
              <a:t>Development will be more accessible to everyone, with tools and resources able to be gathered or created by AI with a simple prompt.</a:t>
            </a:r>
          </a:p>
          <a:p>
            <a:endParaRPr lang="en-US" sz="2600" dirty="0">
              <a:solidFill>
                <a:srgbClr val="FFFFFF"/>
              </a:solidFill>
            </a:endParaRPr>
          </a:p>
          <a:p>
            <a:endParaRPr lang="en-US" sz="2600" dirty="0">
              <a:solidFill>
                <a:srgbClr val="FFFFFF"/>
              </a:solidFill>
            </a:endParaRPr>
          </a:p>
          <a:p>
            <a:endParaRPr lang="en-US" sz="2600" dirty="0">
              <a:solidFill>
                <a:srgbClr val="FFFFFF"/>
              </a:solidFill>
            </a:endParaRPr>
          </a:p>
          <a:p>
            <a:endParaRPr lang="en-US" sz="2600" dirty="0">
              <a:solidFill>
                <a:srgbClr val="FFFFFF"/>
              </a:solidFill>
            </a:endParaRPr>
          </a:p>
          <a:p>
            <a:endParaRPr lang="en-US" sz="2600" dirty="0">
              <a:solidFill>
                <a:srgbClr val="FFFFFF"/>
              </a:solidFill>
            </a:endParaRPr>
          </a:p>
          <a:p>
            <a:endParaRPr lang="en-US" sz="2600" dirty="0">
              <a:solidFill>
                <a:srgbClr val="FFFFFF"/>
              </a:solidFill>
            </a:endParaRPr>
          </a:p>
          <a:p>
            <a:endParaRPr lang="en-US" sz="2600" dirty="0">
              <a:solidFill>
                <a:srgbClr val="FFFFFF"/>
              </a:solidFill>
            </a:endParaRPr>
          </a:p>
          <a:p>
            <a:endParaRPr lang="en-US" sz="2600" dirty="0">
              <a:solidFill>
                <a:srgbClr val="FFFFFF"/>
              </a:solidFill>
            </a:endParaRPr>
          </a:p>
          <a:p>
            <a:endParaRPr lang="en-US" sz="2600" dirty="0">
              <a:solidFill>
                <a:srgbClr val="FFFFFF"/>
              </a:solidFill>
            </a:endParaRPr>
          </a:p>
          <a:p>
            <a:r>
              <a:rPr lang="en-US" sz="2600" dirty="0">
                <a:solidFill>
                  <a:srgbClr val="FFFFFF"/>
                </a:solidFill>
              </a:rPr>
              <a:t>Accessibility to higher-end media, like intensive games will be possible on lower-end systems with AI GPU tools becoming more powerful, running them at a fraction of the cost.</a:t>
            </a:r>
          </a:p>
          <a:p>
            <a:r>
              <a:rPr lang="en-US" sz="2600" dirty="0">
                <a:solidFill>
                  <a:srgbClr val="FFFFFF"/>
                </a:solidFill>
              </a:rPr>
              <a:t>Suspicion of AI will grow, as it gets better and harder to tell what’s AI, creators work will begin to get invalidated, used for training, or lose it’s impact.</a:t>
            </a:r>
          </a:p>
          <a:p>
            <a:endParaRPr lang="en-US" sz="2600" dirty="0">
              <a:solidFill>
                <a:srgbClr val="FFFFFF"/>
              </a:solidFill>
            </a:endParaRPr>
          </a:p>
        </p:txBody>
      </p:sp>
      <p:pic>
        <p:nvPicPr>
          <p:cNvPr id="6" name="Picture 5">
            <a:extLst>
              <a:ext uri="{FF2B5EF4-FFF2-40B4-BE49-F238E27FC236}">
                <a16:creationId xmlns:a16="http://schemas.microsoft.com/office/drawing/2014/main" id="{AB55745C-699B-DCFC-CCAB-54AFC2E9F739}"/>
              </a:ext>
            </a:extLst>
          </p:cNvPr>
          <p:cNvPicPr>
            <a:picLocks noChangeAspect="1"/>
          </p:cNvPicPr>
          <p:nvPr/>
        </p:nvPicPr>
        <p:blipFill>
          <a:blip r:embed="rId3"/>
          <a:stretch>
            <a:fillRect/>
          </a:stretch>
        </p:blipFill>
        <p:spPr>
          <a:xfrm>
            <a:off x="1348353" y="2270960"/>
            <a:ext cx="9407471" cy="2797434"/>
          </a:xfrm>
          <a:prstGeom prst="rect">
            <a:avLst/>
          </a:prstGeom>
        </p:spPr>
      </p:pic>
    </p:spTree>
    <p:extLst>
      <p:ext uri="{BB962C8B-B14F-4D97-AF65-F5344CB8AC3E}">
        <p14:creationId xmlns:p14="http://schemas.microsoft.com/office/powerpoint/2010/main" val="342599956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F8AC4386-CCBE-DC37-2E34-EA1AB1289F9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D2DA1D0E-6532-59BB-1ADB-1CDFF111469A}"/>
              </a:ext>
            </a:extLst>
          </p:cNvPr>
          <p:cNvPicPr>
            <a:picLocks noChangeAspect="1"/>
          </p:cNvPicPr>
          <p:nvPr/>
        </p:nvPicPr>
        <p:blipFill>
          <a:blip r:embed="rId2">
            <a:duotone>
              <a:prstClr val="black"/>
              <a:schemeClr val="tx2">
                <a:tint val="45000"/>
                <a:satMod val="400000"/>
              </a:schemeClr>
            </a:duotone>
            <a:alphaModFix amt="25000"/>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69" r="243"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A694E130-DE23-B8AE-5656-DBB996140373}"/>
              </a:ext>
            </a:extLst>
          </p:cNvPr>
          <p:cNvSpPr>
            <a:spLocks noGrp="1"/>
          </p:cNvSpPr>
          <p:nvPr>
            <p:ph type="title"/>
          </p:nvPr>
        </p:nvSpPr>
        <p:spPr>
          <a:xfrm>
            <a:off x="838200" y="365125"/>
            <a:ext cx="10515600" cy="1325563"/>
          </a:xfrm>
        </p:spPr>
        <p:txBody>
          <a:bodyPr>
            <a:normAutofit/>
          </a:bodyPr>
          <a:lstStyle/>
          <a:p>
            <a:r>
              <a:rPr lang="en-US"/>
              <a:t>Recommendations</a:t>
            </a:r>
          </a:p>
        </p:txBody>
      </p:sp>
      <p:graphicFrame>
        <p:nvGraphicFramePr>
          <p:cNvPr id="5" name="Content Placeholder 2">
            <a:extLst>
              <a:ext uri="{FF2B5EF4-FFF2-40B4-BE49-F238E27FC236}">
                <a16:creationId xmlns:a16="http://schemas.microsoft.com/office/drawing/2014/main" id="{4B4F7A1A-8B7D-65A2-C59B-5CCAD8E69578}"/>
              </a:ext>
            </a:extLst>
          </p:cNvPr>
          <p:cNvGraphicFramePr>
            <a:graphicFrameLocks noGrp="1"/>
          </p:cNvGraphicFramePr>
          <p:nvPr>
            <p:ph idx="1"/>
            <p:extLst>
              <p:ext uri="{D42A27DB-BD31-4B8C-83A1-F6EECF244321}">
                <p14:modId xmlns:p14="http://schemas.microsoft.com/office/powerpoint/2010/main" val="108223995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TextBox 5">
            <a:extLst>
              <a:ext uri="{FF2B5EF4-FFF2-40B4-BE49-F238E27FC236}">
                <a16:creationId xmlns:a16="http://schemas.microsoft.com/office/drawing/2014/main" id="{FB010327-4573-DCB8-1EAA-6EBC4A19F38F}"/>
              </a:ext>
            </a:extLst>
          </p:cNvPr>
          <p:cNvSpPr txBox="1"/>
          <p:nvPr/>
        </p:nvSpPr>
        <p:spPr>
          <a:xfrm>
            <a:off x="9759924" y="6657945"/>
            <a:ext cx="2432076" cy="200055"/>
          </a:xfrm>
          <a:prstGeom prst="rect">
            <a:avLst/>
          </a:prstGeom>
          <a:solidFill>
            <a:srgbClr val="000000"/>
          </a:solidFill>
        </p:spPr>
        <p:txBody>
          <a:bodyPr wrap="none" rtlCol="0">
            <a:spAutoFit/>
          </a:bodyPr>
          <a:lstStyle/>
          <a:p>
            <a:pPr algn="r">
              <a:spcAft>
                <a:spcPts val="600"/>
              </a:spcAft>
            </a:pPr>
            <a:r>
              <a:rPr lang="en-US" sz="700" dirty="0">
                <a:solidFill>
                  <a:srgbClr val="FFFFFF"/>
                </a:solidFill>
                <a:hlinkClick r:id="rId3" tooltip="https://www.qxcoding.com/2019/07/what-is-ai-artificial-intelligence-and.html">
                  <a:extLst>
                    <a:ext uri="{A12FA001-AC4F-418D-AE19-62706E023703}">
                      <ahyp:hlinkClr xmlns:ahyp="http://schemas.microsoft.com/office/drawing/2018/hyperlinkcolor" val="tx"/>
                    </a:ext>
                  </a:extLst>
                </a:hlinkClick>
              </a:rPr>
              <a:t>This Photo</a:t>
            </a:r>
            <a:r>
              <a:rPr lang="en-US" sz="700" dirty="0">
                <a:solidFill>
                  <a:srgbClr val="FFFFFF"/>
                </a:solidFill>
              </a:rPr>
              <a:t> by Unknown Author is licensed under </a:t>
            </a:r>
            <a:r>
              <a:rPr lang="en-US" sz="700" dirty="0">
                <a:solidFill>
                  <a:srgbClr val="FFFFFF"/>
                </a:solidFill>
                <a:hlinkClick r:id="rId9" tooltip="https://creativecommons.org/licenses/by-sa/3.0/">
                  <a:extLst>
                    <a:ext uri="{A12FA001-AC4F-418D-AE19-62706E023703}">
                      <ahyp:hlinkClr xmlns:ahyp="http://schemas.microsoft.com/office/drawing/2018/hyperlinkcolor" val="tx"/>
                    </a:ext>
                  </a:extLst>
                </a:hlinkClick>
              </a:rPr>
              <a:t>CC BY-SA</a:t>
            </a:r>
            <a:endParaRPr lang="en-US" sz="700" dirty="0">
              <a:solidFill>
                <a:srgbClr val="FFFFFF"/>
              </a:solidFill>
            </a:endParaRPr>
          </a:p>
        </p:txBody>
      </p:sp>
    </p:spTree>
    <p:extLst>
      <p:ext uri="{BB962C8B-B14F-4D97-AF65-F5344CB8AC3E}">
        <p14:creationId xmlns:p14="http://schemas.microsoft.com/office/powerpoint/2010/main" val="369887548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CE1DC-4C01-EE8A-E64C-06AE1758CF71}"/>
              </a:ext>
            </a:extLst>
          </p:cNvPr>
          <p:cNvSpPr>
            <a:spLocks noGrp="1"/>
          </p:cNvSpPr>
          <p:nvPr>
            <p:ph type="title"/>
          </p:nvPr>
        </p:nvSpPr>
        <p:spPr>
          <a:xfrm>
            <a:off x="1136397" y="502020"/>
            <a:ext cx="5323715" cy="1642970"/>
          </a:xfrm>
        </p:spPr>
        <p:txBody>
          <a:bodyPr anchor="b">
            <a:normAutofit/>
          </a:bodyPr>
          <a:lstStyle/>
          <a:p>
            <a:r>
              <a:rPr lang="en-US" sz="4000"/>
              <a:t>References</a:t>
            </a:r>
          </a:p>
        </p:txBody>
      </p:sp>
      <p:sp>
        <p:nvSpPr>
          <p:cNvPr id="3" name="Content Placeholder 2">
            <a:extLst>
              <a:ext uri="{FF2B5EF4-FFF2-40B4-BE49-F238E27FC236}">
                <a16:creationId xmlns:a16="http://schemas.microsoft.com/office/drawing/2014/main" id="{DBE2D8D5-354F-11C6-97B2-3DB25C8872AC}"/>
              </a:ext>
            </a:extLst>
          </p:cNvPr>
          <p:cNvSpPr>
            <a:spLocks noGrp="1"/>
          </p:cNvSpPr>
          <p:nvPr>
            <p:ph idx="1"/>
          </p:nvPr>
        </p:nvSpPr>
        <p:spPr>
          <a:xfrm>
            <a:off x="177669" y="2405894"/>
            <a:ext cx="7666132" cy="3535083"/>
          </a:xfrm>
        </p:spPr>
        <p:txBody>
          <a:bodyPr anchor="t">
            <a:normAutofit/>
          </a:bodyPr>
          <a:lstStyle/>
          <a:p>
            <a:r>
              <a:rPr lang="en-US" sz="2000" dirty="0">
                <a:hlinkClick r:id="rId2"/>
              </a:rPr>
              <a:t>AI In Media &amp; Entertainment Market Size, Share Report, 2030</a:t>
            </a:r>
            <a:r>
              <a:rPr lang="en-US" sz="2000" dirty="0"/>
              <a:t> (Slide 2 Chart)</a:t>
            </a:r>
          </a:p>
          <a:p>
            <a:r>
              <a:rPr lang="en-US" sz="2000" dirty="0">
                <a:hlinkClick r:id="rId3"/>
              </a:rPr>
              <a:t>The Impact of AI in Entertainment and Media Industry</a:t>
            </a:r>
            <a:r>
              <a:rPr lang="en-US" sz="2000" dirty="0"/>
              <a:t> (Slide 3 Graphic)</a:t>
            </a:r>
          </a:p>
          <a:p>
            <a:r>
              <a:rPr lang="it-IT" sz="2000" dirty="0">
                <a:hlinkClick r:id="rId4"/>
              </a:rPr>
              <a:t>Accelerate AI at Scale | Cognizant</a:t>
            </a:r>
            <a:r>
              <a:rPr lang="en-US" sz="2000" dirty="0"/>
              <a:t> (Slide 7 Graphic)</a:t>
            </a:r>
          </a:p>
        </p:txBody>
      </p:sp>
      <p:sp>
        <p:nvSpPr>
          <p:cNvPr id="12" name="Rectangle 11">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5"/>
            <a:ext cx="409252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
            <a:ext cx="409252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22"/>
            <a:ext cx="4068667"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3333" y="-10"/>
            <a:ext cx="3611467"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Graphic 6" descr="Robot">
            <a:extLst>
              <a:ext uri="{FF2B5EF4-FFF2-40B4-BE49-F238E27FC236}">
                <a16:creationId xmlns:a16="http://schemas.microsoft.com/office/drawing/2014/main" id="{09BA3F10-3B29-1E87-DD96-67B173E0BD4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43801" y="1114907"/>
            <a:ext cx="4170530" cy="4170530"/>
          </a:xfrm>
          <a:prstGeom prst="rect">
            <a:avLst/>
          </a:prstGeom>
        </p:spPr>
      </p:pic>
    </p:spTree>
    <p:extLst>
      <p:ext uri="{BB962C8B-B14F-4D97-AF65-F5344CB8AC3E}">
        <p14:creationId xmlns:p14="http://schemas.microsoft.com/office/powerpoint/2010/main" val="174970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667</TotalTime>
  <Words>830</Words>
  <Application>Microsoft Office PowerPoint</Application>
  <PresentationFormat>Widescreen</PresentationFormat>
  <Paragraphs>51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AI Abuse in The Entertainment Industry</vt:lpstr>
      <vt:lpstr>AI Technology/Implementation</vt:lpstr>
      <vt:lpstr>Benefits</vt:lpstr>
      <vt:lpstr>Challenges</vt:lpstr>
      <vt:lpstr>Ethical Concerns</vt:lpstr>
      <vt:lpstr>Societal Impact</vt:lpstr>
      <vt:lpstr>Future of AI</vt:lpstr>
      <vt:lpstr>Recommendations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ryan.yauch-W214730902</dc:creator>
  <cp:lastModifiedBy>ryan.yauch-W214730902</cp:lastModifiedBy>
  <cp:revision>2</cp:revision>
  <dcterms:created xsi:type="dcterms:W3CDTF">2025-03-01T16:10:31Z</dcterms:created>
  <dcterms:modified xsi:type="dcterms:W3CDTF">2025-03-02T03:18:24Z</dcterms:modified>
</cp:coreProperties>
</file>