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A6F4D-B77D-4E81-90D5-E5048D8C27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A5557-3681-469A-BAE4-36E2F3624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206071-31ED-4229-BB0F-BA1965F2C7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31964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802980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0948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431964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802980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8F0C50-E509-41DE-93F0-256076E52F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42BCFC-2564-4A4F-8DC4-1F773E0805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18E4B8-E577-4EEE-9A23-7483AEEAC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DB98A5-104C-47E1-AED9-D8AD027F0C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FA19C7-5512-4087-8AC1-80E9B4189E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869C47-5302-4FFD-A869-5CAE7E1E0A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2676600" y="220680"/>
            <a:ext cx="6749640" cy="39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35522-37EB-43D2-BB94-752EDA0C45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690B29-1871-4CA4-9568-0C2A4EAC2C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819266-107A-4CF8-81E1-DD751E645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FBEFC-BD99-46F5-B089-7B9A0FC147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7F26CF-E934-43B0-B2CF-B98A95B635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E2BFD7-EC3F-40DB-B4AB-9D54B58090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A4CFF6-D5FD-4322-9C06-B542B7EB4F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431964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8029800" y="134064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/>
          </p:nvPr>
        </p:nvSpPr>
        <p:spPr>
          <a:xfrm>
            <a:off x="60948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/>
          </p:nvPr>
        </p:nvSpPr>
        <p:spPr>
          <a:xfrm>
            <a:off x="431964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/>
          </p:nvPr>
        </p:nvSpPr>
        <p:spPr>
          <a:xfrm>
            <a:off x="8029800" y="3747600"/>
            <a:ext cx="35330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421951-CC85-4D32-8E2C-F0B3BB1187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38A082-C89A-4606-947E-2FC71ADA9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796D58-60CD-4F86-87C2-C9E654BD1F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6F0C6-CD13-4B36-A090-AF10AA1CFA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2676600" y="220680"/>
            <a:ext cx="6749640" cy="39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84723-9C09-47BA-9B50-760812E66C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3BE2F-1BB5-4E57-8993-837ADEC69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231960" y="374760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3F9904-FDDB-4E14-A01F-2EF480D29B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340640"/>
            <a:ext cx="535428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09480" y="3747600"/>
            <a:ext cx="109724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8A6A7-F718-4B62-B915-C1AC1476A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245" hidden="1"/>
          <p:cNvSpPr/>
          <p:nvPr/>
        </p:nvSpPr>
        <p:spPr>
          <a:xfrm>
            <a:off x="759240" y="-8280"/>
            <a:ext cx="1144080" cy="86364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Прямоугольник 350" hidden="1"/>
          <p:cNvSpPr/>
          <p:nvPr/>
        </p:nvSpPr>
        <p:spPr>
          <a:xfrm>
            <a:off x="0" y="-5760"/>
            <a:ext cx="765000" cy="86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6"/>
          <p:cNvGrpSpPr/>
          <p:nvPr/>
        </p:nvGrpSpPr>
        <p:grpSpPr>
          <a:xfrm>
            <a:off x="0" y="-8280"/>
            <a:ext cx="12198960" cy="867240"/>
            <a:chOff x="0" y="-8280"/>
            <a:chExt cx="12198960" cy="867240"/>
          </a:xfrm>
        </p:grpSpPr>
        <p:grpSp>
          <p:nvGrpSpPr>
            <p:cNvPr id="3" name="Группа 112"/>
            <p:cNvGrpSpPr/>
            <p:nvPr/>
          </p:nvGrpSpPr>
          <p:grpSpPr>
            <a:xfrm>
              <a:off x="11053080" y="-4680"/>
              <a:ext cx="1145880" cy="860040"/>
              <a:chOff x="11053080" y="-4680"/>
              <a:chExt cx="1145880" cy="860040"/>
            </a:xfrm>
          </p:grpSpPr>
          <p:sp>
            <p:nvSpPr>
              <p:cNvPr id="4" name="Прямоугольник 5"/>
              <p:cNvSpPr/>
              <p:nvPr/>
            </p:nvSpPr>
            <p:spPr>
              <a:xfrm>
                <a:off x="11053440" y="-4680"/>
                <a:ext cx="1144080" cy="86004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" name="Группа 4"/>
              <p:cNvGrpSpPr/>
              <p:nvPr/>
            </p:nvGrpSpPr>
            <p:grpSpPr>
              <a:xfrm>
                <a:off x="11053080" y="-4680"/>
                <a:ext cx="1145880" cy="860040"/>
                <a:chOff x="11053080" y="-4680"/>
                <a:chExt cx="1145880" cy="860040"/>
              </a:xfrm>
            </p:grpSpPr>
            <p:sp>
              <p:nvSpPr>
                <p:cNvPr id="6" name="Прямоугольник 157"/>
                <p:cNvSpPr/>
                <p:nvPr/>
              </p:nvSpPr>
              <p:spPr>
                <a:xfrm>
                  <a:off x="1105308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" name="Прямоугольник 158"/>
                <p:cNvSpPr/>
                <p:nvPr/>
              </p:nvSpPr>
              <p:spPr>
                <a:xfrm>
                  <a:off x="1143252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" name="Прямоугольник 159"/>
                <p:cNvSpPr/>
                <p:nvPr/>
              </p:nvSpPr>
              <p:spPr>
                <a:xfrm>
                  <a:off x="1181304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" name="Прямоугольник 160"/>
                <p:cNvSpPr/>
                <p:nvPr/>
              </p:nvSpPr>
              <p:spPr>
                <a:xfrm>
                  <a:off x="1105740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" name="Прямоугольник 161"/>
                <p:cNvSpPr/>
                <p:nvPr/>
              </p:nvSpPr>
              <p:spPr>
                <a:xfrm>
                  <a:off x="11437200" y="-4680"/>
                  <a:ext cx="381240" cy="28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" name="Прямоугольник 162"/>
                <p:cNvSpPr/>
                <p:nvPr/>
              </p:nvSpPr>
              <p:spPr>
                <a:xfrm>
                  <a:off x="1181772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" name="Прямоугольник 163"/>
                <p:cNvSpPr/>
                <p:nvPr/>
              </p:nvSpPr>
              <p:spPr>
                <a:xfrm>
                  <a:off x="11056320" y="56880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" name="Прямоугольник 164"/>
                <p:cNvSpPr/>
                <p:nvPr/>
              </p:nvSpPr>
              <p:spPr>
                <a:xfrm>
                  <a:off x="11436120" y="568800"/>
                  <a:ext cx="381240" cy="28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" name="Прямоугольник 165"/>
                <p:cNvSpPr/>
                <p:nvPr/>
              </p:nvSpPr>
              <p:spPr>
                <a:xfrm>
                  <a:off x="11816640" y="568800"/>
                  <a:ext cx="381240" cy="28656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" name="Группа 190"/>
            <p:cNvGrpSpPr/>
            <p:nvPr/>
          </p:nvGrpSpPr>
          <p:grpSpPr>
            <a:xfrm>
              <a:off x="9909000" y="-7560"/>
              <a:ext cx="1145160" cy="863640"/>
              <a:chOff x="9909000" y="-7560"/>
              <a:chExt cx="1145160" cy="863640"/>
            </a:xfrm>
          </p:grpSpPr>
          <p:sp>
            <p:nvSpPr>
              <p:cNvPr id="16" name="Прямоугольник 191"/>
              <p:cNvSpPr/>
              <p:nvPr/>
            </p:nvSpPr>
            <p:spPr>
              <a:xfrm>
                <a:off x="9909000" y="-756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" name="Группа 192"/>
              <p:cNvGrpSpPr/>
              <p:nvPr/>
            </p:nvGrpSpPr>
            <p:grpSpPr>
              <a:xfrm>
                <a:off x="9911880" y="-7560"/>
                <a:ext cx="1142280" cy="863640"/>
                <a:chOff x="9911880" y="-7560"/>
                <a:chExt cx="1142280" cy="863640"/>
              </a:xfrm>
            </p:grpSpPr>
            <p:sp>
              <p:nvSpPr>
                <p:cNvPr id="18" name="Прямоугольник 193"/>
                <p:cNvSpPr/>
                <p:nvPr/>
              </p:nvSpPr>
              <p:spPr>
                <a:xfrm>
                  <a:off x="9912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" name="Прямоугольник 194"/>
                <p:cNvSpPr/>
                <p:nvPr/>
              </p:nvSpPr>
              <p:spPr>
                <a:xfrm>
                  <a:off x="1029240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" name="Прямоугольник 195"/>
                <p:cNvSpPr/>
                <p:nvPr/>
              </p:nvSpPr>
              <p:spPr>
                <a:xfrm>
                  <a:off x="1067292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Прямоугольник 196"/>
                <p:cNvSpPr/>
                <p:nvPr/>
              </p:nvSpPr>
              <p:spPr>
                <a:xfrm>
                  <a:off x="991296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Прямоугольник 197"/>
                <p:cNvSpPr/>
                <p:nvPr/>
              </p:nvSpPr>
              <p:spPr>
                <a:xfrm>
                  <a:off x="10292400" y="-75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Прямоугольник 198"/>
                <p:cNvSpPr/>
                <p:nvPr/>
              </p:nvSpPr>
              <p:spPr>
                <a:xfrm>
                  <a:off x="1067292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" name="Прямоугольник 199"/>
                <p:cNvSpPr/>
                <p:nvPr/>
              </p:nvSpPr>
              <p:spPr>
                <a:xfrm>
                  <a:off x="99118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" name="Прямоугольник 200"/>
                <p:cNvSpPr/>
                <p:nvPr/>
              </p:nvSpPr>
              <p:spPr>
                <a:xfrm>
                  <a:off x="102916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Прямоугольник 201"/>
                <p:cNvSpPr/>
                <p:nvPr/>
              </p:nvSpPr>
              <p:spPr>
                <a:xfrm>
                  <a:off x="1067184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7" name="Группа 202"/>
            <p:cNvGrpSpPr/>
            <p:nvPr/>
          </p:nvGrpSpPr>
          <p:grpSpPr>
            <a:xfrm>
              <a:off x="8763480" y="-4680"/>
              <a:ext cx="1148760" cy="863640"/>
              <a:chOff x="8763480" y="-4680"/>
              <a:chExt cx="1148760" cy="863640"/>
            </a:xfrm>
          </p:grpSpPr>
          <p:sp>
            <p:nvSpPr>
              <p:cNvPr id="28" name="Прямоугольник 203"/>
              <p:cNvSpPr/>
              <p:nvPr/>
            </p:nvSpPr>
            <p:spPr>
              <a:xfrm>
                <a:off x="8763480" y="-468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" name="Группа 204"/>
              <p:cNvGrpSpPr/>
              <p:nvPr/>
            </p:nvGrpSpPr>
            <p:grpSpPr>
              <a:xfrm>
                <a:off x="8766000" y="-4680"/>
                <a:ext cx="1146240" cy="863640"/>
                <a:chOff x="8766000" y="-4680"/>
                <a:chExt cx="1146240" cy="863640"/>
              </a:xfrm>
            </p:grpSpPr>
            <p:sp>
              <p:nvSpPr>
                <p:cNvPr id="30" name="Прямоугольник 205"/>
                <p:cNvSpPr/>
                <p:nvPr/>
              </p:nvSpPr>
              <p:spPr>
                <a:xfrm>
                  <a:off x="876708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" name="Прямоугольник 206"/>
                <p:cNvSpPr/>
                <p:nvPr/>
              </p:nvSpPr>
              <p:spPr>
                <a:xfrm>
                  <a:off x="9146880" y="28332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Прямоугольник 207"/>
                <p:cNvSpPr/>
                <p:nvPr/>
              </p:nvSpPr>
              <p:spPr>
                <a:xfrm>
                  <a:off x="952740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Прямоугольник 208"/>
                <p:cNvSpPr/>
                <p:nvPr/>
              </p:nvSpPr>
              <p:spPr>
                <a:xfrm>
                  <a:off x="87670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Прямоугольник 209"/>
                <p:cNvSpPr/>
                <p:nvPr/>
              </p:nvSpPr>
              <p:spPr>
                <a:xfrm>
                  <a:off x="91468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" name="Прямоугольник 210"/>
                <p:cNvSpPr/>
                <p:nvPr/>
              </p:nvSpPr>
              <p:spPr>
                <a:xfrm>
                  <a:off x="952740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Прямоугольник 211"/>
                <p:cNvSpPr/>
                <p:nvPr/>
              </p:nvSpPr>
              <p:spPr>
                <a:xfrm>
                  <a:off x="8766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" name="Прямоугольник 212"/>
                <p:cNvSpPr/>
                <p:nvPr/>
              </p:nvSpPr>
              <p:spPr>
                <a:xfrm>
                  <a:off x="91458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" name="Прямоугольник 213"/>
                <p:cNvSpPr/>
                <p:nvPr/>
              </p:nvSpPr>
              <p:spPr>
                <a:xfrm>
                  <a:off x="9531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9" name="Группа 214"/>
            <p:cNvGrpSpPr/>
            <p:nvPr/>
          </p:nvGrpSpPr>
          <p:grpSpPr>
            <a:xfrm>
              <a:off x="7621200" y="-7560"/>
              <a:ext cx="1145160" cy="863640"/>
              <a:chOff x="7621200" y="-7560"/>
              <a:chExt cx="1145160" cy="863640"/>
            </a:xfrm>
          </p:grpSpPr>
          <p:sp>
            <p:nvSpPr>
              <p:cNvPr id="40" name="Прямоугольник 215"/>
              <p:cNvSpPr/>
              <p:nvPr/>
            </p:nvSpPr>
            <p:spPr>
              <a:xfrm>
                <a:off x="7621200" y="-756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1" name="Группа 216"/>
              <p:cNvGrpSpPr/>
              <p:nvPr/>
            </p:nvGrpSpPr>
            <p:grpSpPr>
              <a:xfrm>
                <a:off x="7624080" y="-7560"/>
                <a:ext cx="1142280" cy="863640"/>
                <a:chOff x="7624080" y="-7560"/>
                <a:chExt cx="1142280" cy="863640"/>
              </a:xfrm>
            </p:grpSpPr>
            <p:sp>
              <p:nvSpPr>
                <p:cNvPr id="42" name="Прямоугольник 217"/>
                <p:cNvSpPr/>
                <p:nvPr/>
              </p:nvSpPr>
              <p:spPr>
                <a:xfrm>
                  <a:off x="7625160" y="280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" name="Прямоугольник 218"/>
                <p:cNvSpPr/>
                <p:nvPr/>
              </p:nvSpPr>
              <p:spPr>
                <a:xfrm>
                  <a:off x="8004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" name="Прямоугольник 219"/>
                <p:cNvSpPr/>
                <p:nvPr/>
              </p:nvSpPr>
              <p:spPr>
                <a:xfrm>
                  <a:off x="8385120" y="280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" name="Прямоугольник 220"/>
                <p:cNvSpPr/>
                <p:nvPr/>
              </p:nvSpPr>
              <p:spPr>
                <a:xfrm>
                  <a:off x="762516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" name="Прямоугольник 221"/>
                <p:cNvSpPr/>
                <p:nvPr/>
              </p:nvSpPr>
              <p:spPr>
                <a:xfrm>
                  <a:off x="8004960" y="-75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" name="Прямоугольник 222"/>
                <p:cNvSpPr/>
                <p:nvPr/>
              </p:nvSpPr>
              <p:spPr>
                <a:xfrm>
                  <a:off x="838512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" name="Прямоугольник 223"/>
                <p:cNvSpPr/>
                <p:nvPr/>
              </p:nvSpPr>
              <p:spPr>
                <a:xfrm>
                  <a:off x="7624080" y="568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" name="Прямоугольник 224"/>
                <p:cNvSpPr/>
                <p:nvPr/>
              </p:nvSpPr>
              <p:spPr>
                <a:xfrm>
                  <a:off x="8003880" y="5684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" name="Прямоугольник 225"/>
                <p:cNvSpPr/>
                <p:nvPr/>
              </p:nvSpPr>
              <p:spPr>
                <a:xfrm>
                  <a:off x="8384400" y="568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1" name="Группа 226"/>
            <p:cNvGrpSpPr/>
            <p:nvPr/>
          </p:nvGrpSpPr>
          <p:grpSpPr>
            <a:xfrm>
              <a:off x="6479640" y="-7560"/>
              <a:ext cx="1145520" cy="863640"/>
              <a:chOff x="6479640" y="-7560"/>
              <a:chExt cx="1145520" cy="863640"/>
            </a:xfrm>
          </p:grpSpPr>
          <p:sp>
            <p:nvSpPr>
              <p:cNvPr id="52" name="Прямоугольник 227"/>
              <p:cNvSpPr/>
              <p:nvPr/>
            </p:nvSpPr>
            <p:spPr>
              <a:xfrm>
                <a:off x="6479640" y="-75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" name="Группа 228"/>
              <p:cNvGrpSpPr/>
              <p:nvPr/>
            </p:nvGrpSpPr>
            <p:grpSpPr>
              <a:xfrm>
                <a:off x="6482520" y="-7560"/>
                <a:ext cx="1142640" cy="863640"/>
                <a:chOff x="6482520" y="-7560"/>
                <a:chExt cx="1142640" cy="863640"/>
              </a:xfrm>
            </p:grpSpPr>
            <p:sp>
              <p:nvSpPr>
                <p:cNvPr id="54" name="Прямоугольник 229"/>
                <p:cNvSpPr/>
                <p:nvPr/>
              </p:nvSpPr>
              <p:spPr>
                <a:xfrm>
                  <a:off x="64836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" name="Прямоугольник 230"/>
                <p:cNvSpPr/>
                <p:nvPr/>
              </p:nvSpPr>
              <p:spPr>
                <a:xfrm>
                  <a:off x="68634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" name="Прямоугольник 231"/>
                <p:cNvSpPr/>
                <p:nvPr/>
              </p:nvSpPr>
              <p:spPr>
                <a:xfrm>
                  <a:off x="724392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" name="Прямоугольник 232"/>
                <p:cNvSpPr/>
                <p:nvPr/>
              </p:nvSpPr>
              <p:spPr>
                <a:xfrm>
                  <a:off x="64836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" name="Прямоугольник 233"/>
                <p:cNvSpPr/>
                <p:nvPr/>
              </p:nvSpPr>
              <p:spPr>
                <a:xfrm>
                  <a:off x="68634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" name="Прямоугольник 234"/>
                <p:cNvSpPr/>
                <p:nvPr/>
              </p:nvSpPr>
              <p:spPr>
                <a:xfrm>
                  <a:off x="724392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" name="Прямоугольник 235"/>
                <p:cNvSpPr/>
                <p:nvPr/>
              </p:nvSpPr>
              <p:spPr>
                <a:xfrm>
                  <a:off x="6482520" y="568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" name="Прямоугольник 236"/>
                <p:cNvSpPr/>
                <p:nvPr/>
              </p:nvSpPr>
              <p:spPr>
                <a:xfrm>
                  <a:off x="6862320" y="56844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" name="Прямоугольник 237"/>
                <p:cNvSpPr/>
                <p:nvPr/>
              </p:nvSpPr>
              <p:spPr>
                <a:xfrm>
                  <a:off x="7242840" y="5684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3" name="Группа 240"/>
            <p:cNvGrpSpPr/>
            <p:nvPr/>
          </p:nvGrpSpPr>
          <p:grpSpPr>
            <a:xfrm>
              <a:off x="5332320" y="-5760"/>
              <a:ext cx="1145880" cy="863640"/>
              <a:chOff x="5332320" y="-5760"/>
              <a:chExt cx="1145880" cy="863640"/>
            </a:xfrm>
          </p:grpSpPr>
          <p:sp>
            <p:nvSpPr>
              <p:cNvPr id="64" name="Прямоугольник 289"/>
              <p:cNvSpPr/>
              <p:nvPr/>
            </p:nvSpPr>
            <p:spPr>
              <a:xfrm>
                <a:off x="5332680" y="-5760"/>
                <a:ext cx="1144080" cy="86364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5" name="Группа 290"/>
              <p:cNvGrpSpPr/>
              <p:nvPr/>
            </p:nvGrpSpPr>
            <p:grpSpPr>
              <a:xfrm>
                <a:off x="5332320" y="-5760"/>
                <a:ext cx="1145880" cy="863640"/>
                <a:chOff x="5332320" y="-5760"/>
                <a:chExt cx="1145880" cy="863640"/>
              </a:xfrm>
            </p:grpSpPr>
            <p:sp>
              <p:nvSpPr>
                <p:cNvPr id="66" name="Прямоугольник 291"/>
                <p:cNvSpPr/>
                <p:nvPr/>
              </p:nvSpPr>
              <p:spPr>
                <a:xfrm>
                  <a:off x="53323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" name="Прямоугольник 292"/>
                <p:cNvSpPr/>
                <p:nvPr/>
              </p:nvSpPr>
              <p:spPr>
                <a:xfrm>
                  <a:off x="57121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" name="Прямоугольник 293"/>
                <p:cNvSpPr/>
                <p:nvPr/>
              </p:nvSpPr>
              <p:spPr>
                <a:xfrm>
                  <a:off x="609228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" name="Прямоугольник 294"/>
                <p:cNvSpPr/>
                <p:nvPr/>
              </p:nvSpPr>
              <p:spPr>
                <a:xfrm>
                  <a:off x="533664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" name="Прямоугольник 295"/>
                <p:cNvSpPr/>
                <p:nvPr/>
              </p:nvSpPr>
              <p:spPr>
                <a:xfrm>
                  <a:off x="5716440" y="-57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" name="Прямоугольник 296"/>
                <p:cNvSpPr/>
                <p:nvPr/>
              </p:nvSpPr>
              <p:spPr>
                <a:xfrm>
                  <a:off x="609696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" name="Прямоугольник 297"/>
                <p:cNvSpPr/>
                <p:nvPr/>
              </p:nvSpPr>
              <p:spPr>
                <a:xfrm>
                  <a:off x="5335560" y="5702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" name="Прямоугольник 298"/>
                <p:cNvSpPr/>
                <p:nvPr/>
              </p:nvSpPr>
              <p:spPr>
                <a:xfrm>
                  <a:off x="5715360" y="57024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" name="Прямоугольник 299"/>
                <p:cNvSpPr/>
                <p:nvPr/>
              </p:nvSpPr>
              <p:spPr>
                <a:xfrm>
                  <a:off x="6095880" y="5702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5" name="Группа 241"/>
            <p:cNvGrpSpPr/>
            <p:nvPr/>
          </p:nvGrpSpPr>
          <p:grpSpPr>
            <a:xfrm>
              <a:off x="4188240" y="-8280"/>
              <a:ext cx="1145520" cy="863640"/>
              <a:chOff x="4188240" y="-8280"/>
              <a:chExt cx="1145520" cy="863640"/>
            </a:xfrm>
          </p:grpSpPr>
          <p:sp>
            <p:nvSpPr>
              <p:cNvPr id="76" name="Прямоугольник 278"/>
              <p:cNvSpPr/>
              <p:nvPr/>
            </p:nvSpPr>
            <p:spPr>
              <a:xfrm>
                <a:off x="4188240" y="-828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" name="Группа 279"/>
              <p:cNvGrpSpPr/>
              <p:nvPr/>
            </p:nvGrpSpPr>
            <p:grpSpPr>
              <a:xfrm>
                <a:off x="4191120" y="-8280"/>
                <a:ext cx="1142640" cy="863640"/>
                <a:chOff x="4191120" y="-8280"/>
                <a:chExt cx="1142640" cy="863640"/>
              </a:xfrm>
            </p:grpSpPr>
            <p:sp>
              <p:nvSpPr>
                <p:cNvPr id="78" name="Прямоугольник 280"/>
                <p:cNvSpPr/>
                <p:nvPr/>
              </p:nvSpPr>
              <p:spPr>
                <a:xfrm>
                  <a:off x="4192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" name="Прямоугольник 281"/>
                <p:cNvSpPr/>
                <p:nvPr/>
              </p:nvSpPr>
              <p:spPr>
                <a:xfrm>
                  <a:off x="45720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Прямоугольник 282"/>
                <p:cNvSpPr/>
                <p:nvPr/>
              </p:nvSpPr>
              <p:spPr>
                <a:xfrm>
                  <a:off x="495252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" name="Прямоугольник 283"/>
                <p:cNvSpPr/>
                <p:nvPr/>
              </p:nvSpPr>
              <p:spPr>
                <a:xfrm>
                  <a:off x="419220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" name="Прямоугольник 284"/>
                <p:cNvSpPr/>
                <p:nvPr/>
              </p:nvSpPr>
              <p:spPr>
                <a:xfrm>
                  <a:off x="4572000" y="-828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" name="Прямоугольник 285"/>
                <p:cNvSpPr/>
                <p:nvPr/>
              </p:nvSpPr>
              <p:spPr>
                <a:xfrm>
                  <a:off x="495252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" name="Прямоугольник 286"/>
                <p:cNvSpPr/>
                <p:nvPr/>
              </p:nvSpPr>
              <p:spPr>
                <a:xfrm>
                  <a:off x="41911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Прямоугольник 287"/>
                <p:cNvSpPr/>
                <p:nvPr/>
              </p:nvSpPr>
              <p:spPr>
                <a:xfrm>
                  <a:off x="45709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" name="Прямоугольник 288"/>
                <p:cNvSpPr/>
                <p:nvPr/>
              </p:nvSpPr>
              <p:spPr>
                <a:xfrm>
                  <a:off x="495144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87" name="Группа 242"/>
            <p:cNvGrpSpPr/>
            <p:nvPr/>
          </p:nvGrpSpPr>
          <p:grpSpPr>
            <a:xfrm>
              <a:off x="3042720" y="-5760"/>
              <a:ext cx="1148760" cy="863640"/>
              <a:chOff x="3042720" y="-5760"/>
              <a:chExt cx="1148760" cy="863640"/>
            </a:xfrm>
          </p:grpSpPr>
          <p:sp>
            <p:nvSpPr>
              <p:cNvPr id="88" name="Прямоугольник 267"/>
              <p:cNvSpPr/>
              <p:nvPr/>
            </p:nvSpPr>
            <p:spPr>
              <a:xfrm>
                <a:off x="3042720" y="-57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9" name="Группа 268"/>
              <p:cNvGrpSpPr/>
              <p:nvPr/>
            </p:nvGrpSpPr>
            <p:grpSpPr>
              <a:xfrm>
                <a:off x="3045600" y="-5760"/>
                <a:ext cx="1145880" cy="863640"/>
                <a:chOff x="3045600" y="-5760"/>
                <a:chExt cx="1145880" cy="863640"/>
              </a:xfrm>
            </p:grpSpPr>
            <p:sp>
              <p:nvSpPr>
                <p:cNvPr id="90" name="Прямоугольник 269"/>
                <p:cNvSpPr/>
                <p:nvPr/>
              </p:nvSpPr>
              <p:spPr>
                <a:xfrm>
                  <a:off x="304668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" name="Прямоугольник 270"/>
                <p:cNvSpPr/>
                <p:nvPr/>
              </p:nvSpPr>
              <p:spPr>
                <a:xfrm>
                  <a:off x="3426120" y="2822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" name="Прямоугольник 271"/>
                <p:cNvSpPr/>
                <p:nvPr/>
              </p:nvSpPr>
              <p:spPr>
                <a:xfrm>
                  <a:off x="380664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" name="Прямоугольник 272"/>
                <p:cNvSpPr/>
                <p:nvPr/>
              </p:nvSpPr>
              <p:spPr>
                <a:xfrm>
                  <a:off x="304668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" name="Прямоугольник 273"/>
                <p:cNvSpPr/>
                <p:nvPr/>
              </p:nvSpPr>
              <p:spPr>
                <a:xfrm>
                  <a:off x="342612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" name="Прямоугольник 274"/>
                <p:cNvSpPr/>
                <p:nvPr/>
              </p:nvSpPr>
              <p:spPr>
                <a:xfrm>
                  <a:off x="380664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" name="Прямоугольник 275"/>
                <p:cNvSpPr/>
                <p:nvPr/>
              </p:nvSpPr>
              <p:spPr>
                <a:xfrm>
                  <a:off x="304560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" name="Прямоугольник 276"/>
                <p:cNvSpPr/>
                <p:nvPr/>
              </p:nvSpPr>
              <p:spPr>
                <a:xfrm>
                  <a:off x="34250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" name="Прямоугольник 277"/>
                <p:cNvSpPr/>
                <p:nvPr/>
              </p:nvSpPr>
              <p:spPr>
                <a:xfrm>
                  <a:off x="38102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9" name="Группа 243"/>
            <p:cNvGrpSpPr/>
            <p:nvPr/>
          </p:nvGrpSpPr>
          <p:grpSpPr>
            <a:xfrm>
              <a:off x="1900440" y="-8280"/>
              <a:ext cx="1145520" cy="863640"/>
              <a:chOff x="1900440" y="-8280"/>
              <a:chExt cx="1145520" cy="863640"/>
            </a:xfrm>
          </p:grpSpPr>
          <p:sp>
            <p:nvSpPr>
              <p:cNvPr id="100" name="Прямоугольник 256"/>
              <p:cNvSpPr/>
              <p:nvPr/>
            </p:nvSpPr>
            <p:spPr>
              <a:xfrm>
                <a:off x="1900440" y="-828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1" name="Группа 257"/>
              <p:cNvGrpSpPr/>
              <p:nvPr/>
            </p:nvGrpSpPr>
            <p:grpSpPr>
              <a:xfrm>
                <a:off x="1903320" y="-8280"/>
                <a:ext cx="1142640" cy="863640"/>
                <a:chOff x="1903320" y="-8280"/>
                <a:chExt cx="1142640" cy="863640"/>
              </a:xfrm>
            </p:grpSpPr>
            <p:sp>
              <p:nvSpPr>
                <p:cNvPr id="102" name="Прямоугольник 258"/>
                <p:cNvSpPr/>
                <p:nvPr/>
              </p:nvSpPr>
              <p:spPr>
                <a:xfrm>
                  <a:off x="1904400" y="279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Прямоугольник 259"/>
                <p:cNvSpPr/>
                <p:nvPr/>
              </p:nvSpPr>
              <p:spPr>
                <a:xfrm>
                  <a:off x="2284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" name="Прямоугольник 260"/>
                <p:cNvSpPr/>
                <p:nvPr/>
              </p:nvSpPr>
              <p:spPr>
                <a:xfrm>
                  <a:off x="2664720" y="279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Прямоугольник 261"/>
                <p:cNvSpPr/>
                <p:nvPr/>
              </p:nvSpPr>
              <p:spPr>
                <a:xfrm>
                  <a:off x="190440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" name="Прямоугольник 262"/>
                <p:cNvSpPr/>
                <p:nvPr/>
              </p:nvSpPr>
              <p:spPr>
                <a:xfrm>
                  <a:off x="2284200" y="-828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" name="Прямоугольник 263"/>
                <p:cNvSpPr/>
                <p:nvPr/>
              </p:nvSpPr>
              <p:spPr>
                <a:xfrm>
                  <a:off x="266472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" name="Прямоугольник 264"/>
                <p:cNvSpPr/>
                <p:nvPr/>
              </p:nvSpPr>
              <p:spPr>
                <a:xfrm>
                  <a:off x="1903320" y="567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" name="Прямоугольник 265"/>
                <p:cNvSpPr/>
                <p:nvPr/>
              </p:nvSpPr>
              <p:spPr>
                <a:xfrm>
                  <a:off x="2283120" y="56772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" name="Прямоугольник 266"/>
                <p:cNvSpPr/>
                <p:nvPr/>
              </p:nvSpPr>
              <p:spPr>
                <a:xfrm>
                  <a:off x="2663640" y="567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1" name="Group 3"/>
            <p:cNvGrpSpPr/>
            <p:nvPr/>
          </p:nvGrpSpPr>
          <p:grpSpPr>
            <a:xfrm>
              <a:off x="762840" y="-8280"/>
              <a:ext cx="1141560" cy="867240"/>
              <a:chOff x="762840" y="-8280"/>
              <a:chExt cx="1141560" cy="867240"/>
            </a:xfrm>
          </p:grpSpPr>
          <p:sp>
            <p:nvSpPr>
              <p:cNvPr id="112" name="Прямоугольник 247"/>
              <p:cNvSpPr/>
              <p:nvPr/>
            </p:nvSpPr>
            <p:spPr>
              <a:xfrm>
                <a:off x="7628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Прямоугольник 248"/>
              <p:cNvSpPr/>
              <p:nvPr/>
            </p:nvSpPr>
            <p:spPr>
              <a:xfrm>
                <a:off x="11426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Прямоугольник 249"/>
              <p:cNvSpPr/>
              <p:nvPr/>
            </p:nvSpPr>
            <p:spPr>
              <a:xfrm>
                <a:off x="152316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Прямоугольник 250"/>
              <p:cNvSpPr/>
              <p:nvPr/>
            </p:nvSpPr>
            <p:spPr>
              <a:xfrm>
                <a:off x="7628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Прямоугольник 251"/>
              <p:cNvSpPr/>
              <p:nvPr/>
            </p:nvSpPr>
            <p:spPr>
              <a:xfrm>
                <a:off x="11426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Прямоугольник 252"/>
              <p:cNvSpPr/>
              <p:nvPr/>
            </p:nvSpPr>
            <p:spPr>
              <a:xfrm>
                <a:off x="152316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Прямоугольник 253"/>
              <p:cNvSpPr/>
              <p:nvPr/>
            </p:nvSpPr>
            <p:spPr>
              <a:xfrm>
                <a:off x="765720" y="5713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Прямоугольник 254"/>
              <p:cNvSpPr/>
              <p:nvPr/>
            </p:nvSpPr>
            <p:spPr>
              <a:xfrm>
                <a:off x="1141560" y="567720"/>
                <a:ext cx="381240" cy="287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Прямоугольник 255"/>
              <p:cNvSpPr/>
              <p:nvPr/>
            </p:nvSpPr>
            <p:spPr>
              <a:xfrm>
                <a:off x="1522080" y="567720"/>
                <a:ext cx="381240" cy="28764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" name="Группа 351"/>
            <p:cNvGrpSpPr/>
            <p:nvPr/>
          </p:nvGrpSpPr>
          <p:grpSpPr>
            <a:xfrm>
              <a:off x="0" y="-5760"/>
              <a:ext cx="766080" cy="860760"/>
              <a:chOff x="0" y="-5760"/>
              <a:chExt cx="766080" cy="860760"/>
            </a:xfrm>
          </p:grpSpPr>
          <p:sp>
            <p:nvSpPr>
              <p:cNvPr id="122" name="Прямоугольник 353"/>
              <p:cNvSpPr/>
              <p:nvPr/>
            </p:nvSpPr>
            <p:spPr>
              <a:xfrm>
                <a:off x="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Прямоугольник 354"/>
              <p:cNvSpPr/>
              <p:nvPr/>
            </p:nvSpPr>
            <p:spPr>
              <a:xfrm>
                <a:off x="38052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Прямоугольник 356"/>
              <p:cNvSpPr/>
              <p:nvPr/>
            </p:nvSpPr>
            <p:spPr>
              <a:xfrm>
                <a:off x="4680" y="-5760"/>
                <a:ext cx="381240" cy="286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Прямоугольник 357"/>
              <p:cNvSpPr/>
              <p:nvPr/>
            </p:nvSpPr>
            <p:spPr>
              <a:xfrm>
                <a:off x="384840" y="-5760"/>
                <a:ext cx="381240" cy="286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Прямоугольник 359"/>
              <p:cNvSpPr/>
              <p:nvPr/>
            </p:nvSpPr>
            <p:spPr>
              <a:xfrm>
                <a:off x="3600" y="568440"/>
                <a:ext cx="381240" cy="286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Прямоугольник 360"/>
              <p:cNvSpPr/>
              <p:nvPr/>
            </p:nvSpPr>
            <p:spPr>
              <a:xfrm>
                <a:off x="383760" y="568440"/>
                <a:ext cx="381240" cy="28656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" name="Прямоугольник 482" hidden="1"/>
          <p:cNvSpPr/>
          <p:nvPr/>
        </p:nvSpPr>
        <p:spPr>
          <a:xfrm>
            <a:off x="11049480" y="6600600"/>
            <a:ext cx="1143720" cy="254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Прямоугольник 487" hidden="1"/>
          <p:cNvSpPr/>
          <p:nvPr/>
        </p:nvSpPr>
        <p:spPr>
          <a:xfrm>
            <a:off x="11053440" y="659484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Прямоугольник 488" hidden="1"/>
          <p:cNvSpPr/>
          <p:nvPr/>
        </p:nvSpPr>
        <p:spPr>
          <a:xfrm>
            <a:off x="11432880" y="660060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Прямоугольник 489" hidden="1"/>
          <p:cNvSpPr/>
          <p:nvPr/>
        </p:nvSpPr>
        <p:spPr>
          <a:xfrm>
            <a:off x="11813400" y="660060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Прямоугольник 471" hidden="1"/>
          <p:cNvSpPr/>
          <p:nvPr/>
        </p:nvSpPr>
        <p:spPr>
          <a:xfrm>
            <a:off x="9905400" y="6598080"/>
            <a:ext cx="1143720" cy="25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Прямоугольник 476" hidden="1"/>
          <p:cNvSpPr/>
          <p:nvPr/>
        </p:nvSpPr>
        <p:spPr>
          <a:xfrm>
            <a:off x="99093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Прямоугольник 477" hidden="1"/>
          <p:cNvSpPr/>
          <p:nvPr/>
        </p:nvSpPr>
        <p:spPr>
          <a:xfrm>
            <a:off x="10289520" y="668160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Прямоугольник 478" hidden="1"/>
          <p:cNvSpPr/>
          <p:nvPr/>
        </p:nvSpPr>
        <p:spPr>
          <a:xfrm>
            <a:off x="106689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Прямоугольник 460" hidden="1"/>
          <p:cNvSpPr/>
          <p:nvPr/>
        </p:nvSpPr>
        <p:spPr>
          <a:xfrm>
            <a:off x="8760240" y="660060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Прямоугольник 465" hidden="1"/>
          <p:cNvSpPr/>
          <p:nvPr/>
        </p:nvSpPr>
        <p:spPr>
          <a:xfrm>
            <a:off x="8763840" y="659484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Прямоугольник 466" hidden="1"/>
          <p:cNvSpPr/>
          <p:nvPr/>
        </p:nvSpPr>
        <p:spPr>
          <a:xfrm>
            <a:off x="9150840" y="659484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Прямоугольник 467" hidden="1"/>
          <p:cNvSpPr/>
          <p:nvPr/>
        </p:nvSpPr>
        <p:spPr>
          <a:xfrm>
            <a:off x="9521280" y="659700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Прямоугольник 449" hidden="1"/>
          <p:cNvSpPr/>
          <p:nvPr/>
        </p:nvSpPr>
        <p:spPr>
          <a:xfrm>
            <a:off x="7618320" y="6598080"/>
            <a:ext cx="1143720" cy="254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Прямоугольник 454" hidden="1"/>
          <p:cNvSpPr/>
          <p:nvPr/>
        </p:nvSpPr>
        <p:spPr>
          <a:xfrm>
            <a:off x="762228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Прямоугольник 455" hidden="1"/>
          <p:cNvSpPr/>
          <p:nvPr/>
        </p:nvSpPr>
        <p:spPr>
          <a:xfrm>
            <a:off x="8001720" y="65980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Прямоугольник 456" hidden="1"/>
          <p:cNvSpPr/>
          <p:nvPr/>
        </p:nvSpPr>
        <p:spPr>
          <a:xfrm>
            <a:off x="838224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Прямоугольник 438" hidden="1"/>
          <p:cNvSpPr/>
          <p:nvPr/>
        </p:nvSpPr>
        <p:spPr>
          <a:xfrm>
            <a:off x="6477480" y="659808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Прямоугольник 443" hidden="1"/>
          <p:cNvSpPr/>
          <p:nvPr/>
        </p:nvSpPr>
        <p:spPr>
          <a:xfrm>
            <a:off x="648144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Прямоугольник 444" hidden="1"/>
          <p:cNvSpPr/>
          <p:nvPr/>
        </p:nvSpPr>
        <p:spPr>
          <a:xfrm>
            <a:off x="686088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Прямоугольник 445" hidden="1"/>
          <p:cNvSpPr/>
          <p:nvPr/>
        </p:nvSpPr>
        <p:spPr>
          <a:xfrm>
            <a:off x="7241040" y="659808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Прямоугольник 422" hidden="1"/>
          <p:cNvSpPr/>
          <p:nvPr/>
        </p:nvSpPr>
        <p:spPr>
          <a:xfrm>
            <a:off x="5330880" y="6599880"/>
            <a:ext cx="1143720" cy="254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Прямоугольник 427" hidden="1"/>
          <p:cNvSpPr/>
          <p:nvPr/>
        </p:nvSpPr>
        <p:spPr>
          <a:xfrm>
            <a:off x="533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Прямоугольник 428" hidden="1"/>
          <p:cNvSpPr/>
          <p:nvPr/>
        </p:nvSpPr>
        <p:spPr>
          <a:xfrm>
            <a:off x="5714280" y="65998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Прямоугольник 429" hidden="1"/>
          <p:cNvSpPr/>
          <p:nvPr/>
        </p:nvSpPr>
        <p:spPr>
          <a:xfrm>
            <a:off x="609480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Прямоугольник 411" hidden="1"/>
          <p:cNvSpPr/>
          <p:nvPr/>
        </p:nvSpPr>
        <p:spPr>
          <a:xfrm>
            <a:off x="4186800" y="6597360"/>
            <a:ext cx="1143720" cy="25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Прямоугольник 416" hidden="1"/>
          <p:cNvSpPr/>
          <p:nvPr/>
        </p:nvSpPr>
        <p:spPr>
          <a:xfrm>
            <a:off x="41907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Прямоугольник 417" hidden="1"/>
          <p:cNvSpPr/>
          <p:nvPr/>
        </p:nvSpPr>
        <p:spPr>
          <a:xfrm>
            <a:off x="4570200" y="659736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Прямоугольник 418" hidden="1"/>
          <p:cNvSpPr/>
          <p:nvPr/>
        </p:nvSpPr>
        <p:spPr>
          <a:xfrm>
            <a:off x="49503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Прямоугольник 400" hidden="1"/>
          <p:cNvSpPr/>
          <p:nvPr/>
        </p:nvSpPr>
        <p:spPr>
          <a:xfrm>
            <a:off x="3041640" y="659988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Прямоугольник 405" hidden="1"/>
          <p:cNvSpPr/>
          <p:nvPr/>
        </p:nvSpPr>
        <p:spPr>
          <a:xfrm>
            <a:off x="3045240" y="659988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Прямоугольник 406" hidden="1"/>
          <p:cNvSpPr/>
          <p:nvPr/>
        </p:nvSpPr>
        <p:spPr>
          <a:xfrm>
            <a:off x="3425040" y="659988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Прямоугольник 407" hidden="1"/>
          <p:cNvSpPr/>
          <p:nvPr/>
        </p:nvSpPr>
        <p:spPr>
          <a:xfrm>
            <a:off x="3805200" y="659988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Прямоугольник 389" hidden="1"/>
          <p:cNvSpPr/>
          <p:nvPr/>
        </p:nvSpPr>
        <p:spPr>
          <a:xfrm>
            <a:off x="1899720" y="6597360"/>
            <a:ext cx="1143720" cy="254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Прямоугольник 394" hidden="1"/>
          <p:cNvSpPr/>
          <p:nvPr/>
        </p:nvSpPr>
        <p:spPr>
          <a:xfrm>
            <a:off x="190368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Прямоугольник 395" hidden="1"/>
          <p:cNvSpPr/>
          <p:nvPr/>
        </p:nvSpPr>
        <p:spPr>
          <a:xfrm>
            <a:off x="2283120" y="659736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Прямоугольник 396" hidden="1"/>
          <p:cNvSpPr/>
          <p:nvPr/>
        </p:nvSpPr>
        <p:spPr>
          <a:xfrm>
            <a:off x="266364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Прямоугольник 378" hidden="1"/>
          <p:cNvSpPr/>
          <p:nvPr/>
        </p:nvSpPr>
        <p:spPr>
          <a:xfrm>
            <a:off x="758880" y="6597360"/>
            <a:ext cx="1143720" cy="25704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Прямоугольник 383" hidden="1"/>
          <p:cNvSpPr/>
          <p:nvPr/>
        </p:nvSpPr>
        <p:spPr>
          <a:xfrm>
            <a:off x="76284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Прямоугольник 384" hidden="1"/>
          <p:cNvSpPr/>
          <p:nvPr/>
        </p:nvSpPr>
        <p:spPr>
          <a:xfrm>
            <a:off x="114228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Прямоугольник 385" hidden="1"/>
          <p:cNvSpPr/>
          <p:nvPr/>
        </p:nvSpPr>
        <p:spPr>
          <a:xfrm>
            <a:off x="1522440" y="659736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Прямоугольник 365" hidden="1"/>
          <p:cNvSpPr/>
          <p:nvPr/>
        </p:nvSpPr>
        <p:spPr>
          <a:xfrm>
            <a:off x="0" y="6599880"/>
            <a:ext cx="764640" cy="254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Прямоугольник 369" hidden="1"/>
          <p:cNvSpPr/>
          <p:nvPr/>
        </p:nvSpPr>
        <p:spPr>
          <a:xfrm>
            <a:off x="4680" y="65998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Прямоугольник 370" hidden="1"/>
          <p:cNvSpPr/>
          <p:nvPr/>
        </p:nvSpPr>
        <p:spPr>
          <a:xfrm>
            <a:off x="38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70280" y="3141000"/>
            <a:ext cx="9993960" cy="115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-1" strike="noStrike">
                <a:solidFill>
                  <a:srgbClr val="000080"/>
                </a:solidFill>
                <a:latin typeface="Arial"/>
                <a:ea typeface="Arial"/>
              </a:rPr>
              <a:t>Образец заголовка</a:t>
            </a:r>
            <a:endParaRPr b="0" lang="en-US" sz="40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dt" idx="1"/>
          </p:nvPr>
        </p:nvSpPr>
        <p:spPr>
          <a:xfrm>
            <a:off x="607320" y="61095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 idx="2"/>
          </p:nvPr>
        </p:nvSpPr>
        <p:spPr>
          <a:xfrm>
            <a:off x="7758720" y="61329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 idx="3"/>
          </p:nvPr>
        </p:nvSpPr>
        <p:spPr>
          <a:xfrm>
            <a:off x="5190480" y="6132960"/>
            <a:ext cx="952200" cy="364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grpSp>
        <p:nvGrpSpPr>
          <p:cNvPr id="175" name="Группа 312"/>
          <p:cNvGrpSpPr/>
          <p:nvPr/>
        </p:nvGrpSpPr>
        <p:grpSpPr>
          <a:xfrm>
            <a:off x="-21960" y="-7560"/>
            <a:ext cx="12213360" cy="1742760"/>
            <a:chOff x="-21960" y="-7560"/>
            <a:chExt cx="12213360" cy="1742760"/>
          </a:xfrm>
        </p:grpSpPr>
        <p:grpSp>
          <p:nvGrpSpPr>
            <p:cNvPr id="176" name="Группа 382"/>
            <p:cNvGrpSpPr/>
            <p:nvPr/>
          </p:nvGrpSpPr>
          <p:grpSpPr>
            <a:xfrm>
              <a:off x="9744120" y="-2160"/>
              <a:ext cx="2447280" cy="1737360"/>
              <a:chOff x="9744120" y="-2160"/>
              <a:chExt cx="2447280" cy="1737360"/>
            </a:xfrm>
          </p:grpSpPr>
          <p:sp>
            <p:nvSpPr>
              <p:cNvPr id="177" name="Прямоугольник 431"/>
              <p:cNvSpPr/>
              <p:nvPr/>
            </p:nvSpPr>
            <p:spPr>
              <a:xfrm>
                <a:off x="9745560" y="-2160"/>
                <a:ext cx="2444040" cy="173700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8" name="Группа 432"/>
              <p:cNvGrpSpPr/>
              <p:nvPr/>
            </p:nvGrpSpPr>
            <p:grpSpPr>
              <a:xfrm>
                <a:off x="9744120" y="-2160"/>
                <a:ext cx="2447280" cy="1737360"/>
                <a:chOff x="9744120" y="-2160"/>
                <a:chExt cx="2447280" cy="1737360"/>
              </a:xfrm>
            </p:grpSpPr>
            <p:sp>
              <p:nvSpPr>
                <p:cNvPr id="179" name="Прямоугольник 433"/>
                <p:cNvSpPr/>
                <p:nvPr/>
              </p:nvSpPr>
              <p:spPr>
                <a:xfrm>
                  <a:off x="974412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Прямоугольник 434"/>
                <p:cNvSpPr/>
                <p:nvPr/>
              </p:nvSpPr>
              <p:spPr>
                <a:xfrm>
                  <a:off x="1055520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" name="Прямоугольник 435"/>
                <p:cNvSpPr/>
                <p:nvPr/>
              </p:nvSpPr>
              <p:spPr>
                <a:xfrm>
                  <a:off x="11367720" y="5770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" name="Прямоугольник 436"/>
                <p:cNvSpPr/>
                <p:nvPr/>
              </p:nvSpPr>
              <p:spPr>
                <a:xfrm>
                  <a:off x="9753840" y="-21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" name="Прямоугольник 437"/>
                <p:cNvSpPr/>
                <p:nvPr/>
              </p:nvSpPr>
              <p:spPr>
                <a:xfrm>
                  <a:off x="10564560" y="-2160"/>
                  <a:ext cx="814320" cy="578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" name="Прямоугольник 438"/>
                <p:cNvSpPr/>
                <p:nvPr/>
              </p:nvSpPr>
              <p:spPr>
                <a:xfrm>
                  <a:off x="11377080" y="-21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" name="Прямоугольник 439"/>
                <p:cNvSpPr/>
                <p:nvPr/>
              </p:nvSpPr>
              <p:spPr>
                <a:xfrm>
                  <a:off x="9751680" y="115632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" name="Прямоугольник 440"/>
                <p:cNvSpPr/>
                <p:nvPr/>
              </p:nvSpPr>
              <p:spPr>
                <a:xfrm>
                  <a:off x="10562400" y="1156320"/>
                  <a:ext cx="814320" cy="578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" name="Прямоугольник 441"/>
                <p:cNvSpPr/>
                <p:nvPr/>
              </p:nvSpPr>
              <p:spPr>
                <a:xfrm>
                  <a:off x="11374920" y="1156320"/>
                  <a:ext cx="814320" cy="57888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88" name="Группа 383"/>
            <p:cNvGrpSpPr/>
            <p:nvPr/>
          </p:nvGrpSpPr>
          <p:grpSpPr>
            <a:xfrm>
              <a:off x="7301160" y="-7560"/>
              <a:ext cx="2446200" cy="1737360"/>
              <a:chOff x="7301160" y="-7560"/>
              <a:chExt cx="2446200" cy="1737360"/>
            </a:xfrm>
          </p:grpSpPr>
          <p:sp>
            <p:nvSpPr>
              <p:cNvPr id="189" name="Прямоугольник 420"/>
              <p:cNvSpPr/>
              <p:nvPr/>
            </p:nvSpPr>
            <p:spPr>
              <a:xfrm>
                <a:off x="7301160" y="-7560"/>
                <a:ext cx="2444040" cy="173700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0" name="Группа 421"/>
              <p:cNvGrpSpPr/>
              <p:nvPr/>
            </p:nvGrpSpPr>
            <p:grpSpPr>
              <a:xfrm>
                <a:off x="7307280" y="-7560"/>
                <a:ext cx="2440080" cy="1737360"/>
                <a:chOff x="7307280" y="-7560"/>
                <a:chExt cx="2440080" cy="1737360"/>
              </a:xfrm>
            </p:grpSpPr>
            <p:sp>
              <p:nvSpPr>
                <p:cNvPr id="191" name="Прямоугольник 422"/>
                <p:cNvSpPr/>
                <p:nvPr/>
              </p:nvSpPr>
              <p:spPr>
                <a:xfrm>
                  <a:off x="730944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2" name="Прямоугольник 423"/>
                <p:cNvSpPr/>
                <p:nvPr/>
              </p:nvSpPr>
              <p:spPr>
                <a:xfrm>
                  <a:off x="812052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" name="Прямоугольник 424"/>
                <p:cNvSpPr/>
                <p:nvPr/>
              </p:nvSpPr>
              <p:spPr>
                <a:xfrm>
                  <a:off x="893304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" name="Прямоугольник 425"/>
                <p:cNvSpPr/>
                <p:nvPr/>
              </p:nvSpPr>
              <p:spPr>
                <a:xfrm>
                  <a:off x="7309440" y="-756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" name="Прямоугольник 426"/>
                <p:cNvSpPr/>
                <p:nvPr/>
              </p:nvSpPr>
              <p:spPr>
                <a:xfrm>
                  <a:off x="8120520" y="-7560"/>
                  <a:ext cx="814320" cy="578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" name="Прямоугольник 427"/>
                <p:cNvSpPr/>
                <p:nvPr/>
              </p:nvSpPr>
              <p:spPr>
                <a:xfrm>
                  <a:off x="8933040" y="-756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7" name="Прямоугольник 428"/>
                <p:cNvSpPr/>
                <p:nvPr/>
              </p:nvSpPr>
              <p:spPr>
                <a:xfrm>
                  <a:off x="730728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8" name="Прямоугольник 429"/>
                <p:cNvSpPr/>
                <p:nvPr/>
              </p:nvSpPr>
              <p:spPr>
                <a:xfrm>
                  <a:off x="811800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9" name="Прямоугольник 430"/>
                <p:cNvSpPr/>
                <p:nvPr/>
              </p:nvSpPr>
              <p:spPr>
                <a:xfrm>
                  <a:off x="8930520" y="1150920"/>
                  <a:ext cx="814320" cy="57888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0" name="Группа 384"/>
            <p:cNvGrpSpPr/>
            <p:nvPr/>
          </p:nvGrpSpPr>
          <p:grpSpPr>
            <a:xfrm>
              <a:off x="4854600" y="-2160"/>
              <a:ext cx="2453400" cy="1737360"/>
              <a:chOff x="4854600" y="-2160"/>
              <a:chExt cx="2453400" cy="1737360"/>
            </a:xfrm>
          </p:grpSpPr>
          <p:sp>
            <p:nvSpPr>
              <p:cNvPr id="201" name="Прямоугольник 409"/>
              <p:cNvSpPr/>
              <p:nvPr/>
            </p:nvSpPr>
            <p:spPr>
              <a:xfrm>
                <a:off x="4854600" y="-2160"/>
                <a:ext cx="2444040" cy="1737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2" name="Группа 410"/>
              <p:cNvGrpSpPr/>
              <p:nvPr/>
            </p:nvGrpSpPr>
            <p:grpSpPr>
              <a:xfrm>
                <a:off x="4860720" y="-2160"/>
                <a:ext cx="2447280" cy="1737360"/>
                <a:chOff x="4860720" y="-2160"/>
                <a:chExt cx="2447280" cy="1737360"/>
              </a:xfrm>
            </p:grpSpPr>
            <p:sp>
              <p:nvSpPr>
                <p:cNvPr id="203" name="Прямоугольник 411"/>
                <p:cNvSpPr/>
                <p:nvPr/>
              </p:nvSpPr>
              <p:spPr>
                <a:xfrm>
                  <a:off x="4862880" y="57708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" name="Прямоугольник 412"/>
                <p:cNvSpPr/>
                <p:nvPr/>
              </p:nvSpPr>
              <p:spPr>
                <a:xfrm>
                  <a:off x="5673960" y="5770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" name="Прямоугольник 413"/>
                <p:cNvSpPr/>
                <p:nvPr/>
              </p:nvSpPr>
              <p:spPr>
                <a:xfrm>
                  <a:off x="6486480" y="57708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6" name="Прямоугольник 414"/>
                <p:cNvSpPr/>
                <p:nvPr/>
              </p:nvSpPr>
              <p:spPr>
                <a:xfrm>
                  <a:off x="486288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" name="Прямоугольник 415"/>
                <p:cNvSpPr/>
                <p:nvPr/>
              </p:nvSpPr>
              <p:spPr>
                <a:xfrm>
                  <a:off x="567396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" name="Прямоугольник 416"/>
                <p:cNvSpPr/>
                <p:nvPr/>
              </p:nvSpPr>
              <p:spPr>
                <a:xfrm>
                  <a:off x="6486480" y="-216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" name="Прямоугольник 417"/>
                <p:cNvSpPr/>
                <p:nvPr/>
              </p:nvSpPr>
              <p:spPr>
                <a:xfrm>
                  <a:off x="486072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" name="Прямоугольник 418"/>
                <p:cNvSpPr/>
                <p:nvPr/>
              </p:nvSpPr>
              <p:spPr>
                <a:xfrm>
                  <a:off x="567144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" name="Прямоугольник 419"/>
                <p:cNvSpPr/>
                <p:nvPr/>
              </p:nvSpPr>
              <p:spPr>
                <a:xfrm>
                  <a:off x="6493680" y="11563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12" name="Группа 385"/>
            <p:cNvGrpSpPr/>
            <p:nvPr/>
          </p:nvGrpSpPr>
          <p:grpSpPr>
            <a:xfrm>
              <a:off x="2415600" y="-7560"/>
              <a:ext cx="2446200" cy="1737360"/>
              <a:chOff x="2415600" y="-7560"/>
              <a:chExt cx="2446200" cy="1737360"/>
            </a:xfrm>
          </p:grpSpPr>
          <p:sp>
            <p:nvSpPr>
              <p:cNvPr id="213" name="Прямоугольник 398"/>
              <p:cNvSpPr/>
              <p:nvPr/>
            </p:nvSpPr>
            <p:spPr>
              <a:xfrm>
                <a:off x="2415600" y="-7560"/>
                <a:ext cx="2444040" cy="173700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4" name="Группа 399"/>
              <p:cNvGrpSpPr/>
              <p:nvPr/>
            </p:nvGrpSpPr>
            <p:grpSpPr>
              <a:xfrm>
                <a:off x="2421720" y="-7560"/>
                <a:ext cx="2440080" cy="1737360"/>
                <a:chOff x="2421720" y="-7560"/>
                <a:chExt cx="2440080" cy="1737360"/>
              </a:xfrm>
            </p:grpSpPr>
            <p:sp>
              <p:nvSpPr>
                <p:cNvPr id="215" name="Прямоугольник 400"/>
                <p:cNvSpPr/>
                <p:nvPr/>
              </p:nvSpPr>
              <p:spPr>
                <a:xfrm>
                  <a:off x="2423880" y="57168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" name="Прямоугольник 401"/>
                <p:cNvSpPr/>
                <p:nvPr/>
              </p:nvSpPr>
              <p:spPr>
                <a:xfrm>
                  <a:off x="3234960" y="571680"/>
                  <a:ext cx="814320" cy="5788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" name="Прямоугольник 402"/>
                <p:cNvSpPr/>
                <p:nvPr/>
              </p:nvSpPr>
              <p:spPr>
                <a:xfrm>
                  <a:off x="4047480" y="57168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" name="Прямоугольник 403"/>
                <p:cNvSpPr/>
                <p:nvPr/>
              </p:nvSpPr>
              <p:spPr>
                <a:xfrm>
                  <a:off x="2423880" y="-75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" name="Прямоугольник 404"/>
                <p:cNvSpPr/>
                <p:nvPr/>
              </p:nvSpPr>
              <p:spPr>
                <a:xfrm>
                  <a:off x="3234960" y="-7560"/>
                  <a:ext cx="814320" cy="578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Прямоугольник 405"/>
                <p:cNvSpPr/>
                <p:nvPr/>
              </p:nvSpPr>
              <p:spPr>
                <a:xfrm>
                  <a:off x="4047480" y="-756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" name="Прямоугольник 406"/>
                <p:cNvSpPr/>
                <p:nvPr/>
              </p:nvSpPr>
              <p:spPr>
                <a:xfrm>
                  <a:off x="2421720" y="1150920"/>
                  <a:ext cx="814320" cy="578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Прямоугольник 407"/>
                <p:cNvSpPr/>
                <p:nvPr/>
              </p:nvSpPr>
              <p:spPr>
                <a:xfrm>
                  <a:off x="3232440" y="1150920"/>
                  <a:ext cx="814320" cy="57888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Прямоугольник 408"/>
                <p:cNvSpPr/>
                <p:nvPr/>
              </p:nvSpPr>
              <p:spPr>
                <a:xfrm>
                  <a:off x="4044960" y="115092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4" name="Группа 386"/>
            <p:cNvGrpSpPr/>
            <p:nvPr/>
          </p:nvGrpSpPr>
          <p:grpSpPr>
            <a:xfrm>
              <a:off x="-21960" y="-7560"/>
              <a:ext cx="2446200" cy="1737360"/>
              <a:chOff x="-21960" y="-7560"/>
              <a:chExt cx="2446200" cy="1737360"/>
            </a:xfrm>
          </p:grpSpPr>
          <p:sp>
            <p:nvSpPr>
              <p:cNvPr id="225" name="Прямоугольник 387"/>
              <p:cNvSpPr/>
              <p:nvPr/>
            </p:nvSpPr>
            <p:spPr>
              <a:xfrm>
                <a:off x="-21960" y="-7560"/>
                <a:ext cx="2444040" cy="1737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6" name="Группа 388"/>
              <p:cNvGrpSpPr/>
              <p:nvPr/>
            </p:nvGrpSpPr>
            <p:grpSpPr>
              <a:xfrm>
                <a:off x="-15840" y="-7560"/>
                <a:ext cx="2440080" cy="1737360"/>
                <a:chOff x="-15840" y="-7560"/>
                <a:chExt cx="2440080" cy="1737360"/>
              </a:xfrm>
            </p:grpSpPr>
            <p:sp>
              <p:nvSpPr>
                <p:cNvPr id="227" name="Прямоугольник 389"/>
                <p:cNvSpPr/>
                <p:nvPr/>
              </p:nvSpPr>
              <p:spPr>
                <a:xfrm>
                  <a:off x="-1368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8" name="Прямоугольник 390"/>
                <p:cNvSpPr/>
                <p:nvPr/>
              </p:nvSpPr>
              <p:spPr>
                <a:xfrm>
                  <a:off x="79740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" name="Прямоугольник 391"/>
                <p:cNvSpPr/>
                <p:nvPr/>
              </p:nvSpPr>
              <p:spPr>
                <a:xfrm>
                  <a:off x="1609920" y="57168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0" name="Прямоугольник 392"/>
                <p:cNvSpPr/>
                <p:nvPr/>
              </p:nvSpPr>
              <p:spPr>
                <a:xfrm>
                  <a:off x="-1368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" name="Прямоугольник 393"/>
                <p:cNvSpPr/>
                <p:nvPr/>
              </p:nvSpPr>
              <p:spPr>
                <a:xfrm>
                  <a:off x="79740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Прямоугольник 394"/>
                <p:cNvSpPr/>
                <p:nvPr/>
              </p:nvSpPr>
              <p:spPr>
                <a:xfrm>
                  <a:off x="1609920" y="-7560"/>
                  <a:ext cx="814320" cy="5788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Прямоугольник 395"/>
                <p:cNvSpPr/>
                <p:nvPr/>
              </p:nvSpPr>
              <p:spPr>
                <a:xfrm>
                  <a:off x="-15840" y="1150920"/>
                  <a:ext cx="814320" cy="57888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Прямоугольник 396"/>
                <p:cNvSpPr/>
                <p:nvPr/>
              </p:nvSpPr>
              <p:spPr>
                <a:xfrm>
                  <a:off x="794880" y="1150920"/>
                  <a:ext cx="814320" cy="5788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Прямоугольник 397"/>
                <p:cNvSpPr/>
                <p:nvPr/>
              </p:nvSpPr>
              <p:spPr>
                <a:xfrm>
                  <a:off x="1607400" y="1150920"/>
                  <a:ext cx="814320" cy="57888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36" name="Группа 4"/>
          <p:cNvGrpSpPr/>
          <p:nvPr/>
        </p:nvGrpSpPr>
        <p:grpSpPr>
          <a:xfrm>
            <a:off x="0" y="6597360"/>
            <a:ext cx="12191400" cy="290520"/>
            <a:chOff x="0" y="6597360"/>
            <a:chExt cx="12191400" cy="290520"/>
          </a:xfrm>
        </p:grpSpPr>
        <p:sp>
          <p:nvSpPr>
            <p:cNvPr id="237" name="Прямоугольник 463"/>
            <p:cNvSpPr/>
            <p:nvPr/>
          </p:nvSpPr>
          <p:spPr>
            <a:xfrm>
              <a:off x="10036080" y="6599880"/>
              <a:ext cx="2153520" cy="285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Прямоугольник 464"/>
            <p:cNvSpPr/>
            <p:nvPr/>
          </p:nvSpPr>
          <p:spPr>
            <a:xfrm>
              <a:off x="10043280" y="659988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Прямоугольник 465"/>
            <p:cNvSpPr/>
            <p:nvPr/>
          </p:nvSpPr>
          <p:spPr>
            <a:xfrm>
              <a:off x="10757880" y="6599880"/>
              <a:ext cx="71748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Прямоугольник 466"/>
            <p:cNvSpPr/>
            <p:nvPr/>
          </p:nvSpPr>
          <p:spPr>
            <a:xfrm>
              <a:off x="11473920" y="659988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Прямоугольник 467"/>
            <p:cNvSpPr/>
            <p:nvPr/>
          </p:nvSpPr>
          <p:spPr>
            <a:xfrm>
              <a:off x="7881840" y="6597360"/>
              <a:ext cx="2153520" cy="2851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Прямоугольник 468"/>
            <p:cNvSpPr/>
            <p:nvPr/>
          </p:nvSpPr>
          <p:spPr>
            <a:xfrm>
              <a:off x="7889400" y="6597360"/>
              <a:ext cx="717480" cy="2876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Прямоугольник 469"/>
            <p:cNvSpPr/>
            <p:nvPr/>
          </p:nvSpPr>
          <p:spPr>
            <a:xfrm>
              <a:off x="8604000" y="6597360"/>
              <a:ext cx="71748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Прямоугольник 470"/>
            <p:cNvSpPr/>
            <p:nvPr/>
          </p:nvSpPr>
          <p:spPr>
            <a:xfrm>
              <a:off x="9320040" y="6597360"/>
              <a:ext cx="717480" cy="2876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Прямоугольник 471"/>
            <p:cNvSpPr/>
            <p:nvPr/>
          </p:nvSpPr>
          <p:spPr>
            <a:xfrm>
              <a:off x="5726160" y="6599880"/>
              <a:ext cx="2153520" cy="28512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Прямоугольник 472"/>
            <p:cNvSpPr/>
            <p:nvPr/>
          </p:nvSpPr>
          <p:spPr>
            <a:xfrm>
              <a:off x="5733360" y="6599880"/>
              <a:ext cx="717480" cy="28764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Прямоугольник 473"/>
            <p:cNvSpPr/>
            <p:nvPr/>
          </p:nvSpPr>
          <p:spPr>
            <a:xfrm>
              <a:off x="6447960" y="6599880"/>
              <a:ext cx="717480" cy="28764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Прямоугольник 474"/>
            <p:cNvSpPr/>
            <p:nvPr/>
          </p:nvSpPr>
          <p:spPr>
            <a:xfrm>
              <a:off x="7164000" y="6599880"/>
              <a:ext cx="717480" cy="28764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Прямоугольник 475"/>
            <p:cNvSpPr/>
            <p:nvPr/>
          </p:nvSpPr>
          <p:spPr>
            <a:xfrm>
              <a:off x="3576600" y="6597360"/>
              <a:ext cx="2153520" cy="2851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Прямоугольник 476"/>
            <p:cNvSpPr/>
            <p:nvPr/>
          </p:nvSpPr>
          <p:spPr>
            <a:xfrm>
              <a:off x="3583800" y="659736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Прямоугольник 477"/>
            <p:cNvSpPr/>
            <p:nvPr/>
          </p:nvSpPr>
          <p:spPr>
            <a:xfrm>
              <a:off x="4298400" y="6597360"/>
              <a:ext cx="71748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Прямоугольник 478"/>
            <p:cNvSpPr/>
            <p:nvPr/>
          </p:nvSpPr>
          <p:spPr>
            <a:xfrm>
              <a:off x="5014440" y="659736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Прямоугольник 479"/>
            <p:cNvSpPr/>
            <p:nvPr/>
          </p:nvSpPr>
          <p:spPr>
            <a:xfrm>
              <a:off x="1428480" y="6597360"/>
              <a:ext cx="2153520" cy="287640"/>
            </a:xfrm>
            <a:prstGeom prst="rect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Прямоугольник 480"/>
            <p:cNvSpPr/>
            <p:nvPr/>
          </p:nvSpPr>
          <p:spPr>
            <a:xfrm>
              <a:off x="1436040" y="6597360"/>
              <a:ext cx="717480" cy="28764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Прямоугольник 481"/>
            <p:cNvSpPr/>
            <p:nvPr/>
          </p:nvSpPr>
          <p:spPr>
            <a:xfrm>
              <a:off x="2150640" y="6597360"/>
              <a:ext cx="717480" cy="28764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Прямоугольник 482"/>
            <p:cNvSpPr/>
            <p:nvPr/>
          </p:nvSpPr>
          <p:spPr>
            <a:xfrm>
              <a:off x="2866680" y="6597360"/>
              <a:ext cx="717480" cy="28764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Прямоугольник 483"/>
            <p:cNvSpPr/>
            <p:nvPr/>
          </p:nvSpPr>
          <p:spPr>
            <a:xfrm>
              <a:off x="0" y="6600240"/>
              <a:ext cx="1440000" cy="2847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Прямоугольник 484"/>
            <p:cNvSpPr/>
            <p:nvPr/>
          </p:nvSpPr>
          <p:spPr>
            <a:xfrm>
              <a:off x="8640" y="6600240"/>
              <a:ext cx="71748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Прямоугольник 485"/>
            <p:cNvSpPr/>
            <p:nvPr/>
          </p:nvSpPr>
          <p:spPr>
            <a:xfrm>
              <a:off x="724680" y="6600240"/>
              <a:ext cx="717480" cy="287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0243e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10243e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10243e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0243e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0243e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0243e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0243e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0243e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Прямоугольник 245"/>
          <p:cNvSpPr/>
          <p:nvPr/>
        </p:nvSpPr>
        <p:spPr>
          <a:xfrm>
            <a:off x="759240" y="-8280"/>
            <a:ext cx="1144080" cy="86364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Прямоугольник 350"/>
          <p:cNvSpPr/>
          <p:nvPr/>
        </p:nvSpPr>
        <p:spPr>
          <a:xfrm>
            <a:off x="0" y="-5760"/>
            <a:ext cx="765000" cy="863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9" name="Group 6"/>
          <p:cNvGrpSpPr/>
          <p:nvPr/>
        </p:nvGrpSpPr>
        <p:grpSpPr>
          <a:xfrm>
            <a:off x="0" y="-8280"/>
            <a:ext cx="12198960" cy="867240"/>
            <a:chOff x="0" y="-8280"/>
            <a:chExt cx="12198960" cy="867240"/>
          </a:xfrm>
        </p:grpSpPr>
        <p:grpSp>
          <p:nvGrpSpPr>
            <p:cNvPr id="300" name="Группа 112"/>
            <p:cNvGrpSpPr/>
            <p:nvPr/>
          </p:nvGrpSpPr>
          <p:grpSpPr>
            <a:xfrm>
              <a:off x="11053080" y="-4680"/>
              <a:ext cx="1145880" cy="860040"/>
              <a:chOff x="11053080" y="-4680"/>
              <a:chExt cx="1145880" cy="860040"/>
            </a:xfrm>
          </p:grpSpPr>
          <p:sp>
            <p:nvSpPr>
              <p:cNvPr id="301" name="Прямоугольник 5"/>
              <p:cNvSpPr/>
              <p:nvPr/>
            </p:nvSpPr>
            <p:spPr>
              <a:xfrm>
                <a:off x="11053440" y="-4680"/>
                <a:ext cx="1144080" cy="86004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2" name="Группа 4"/>
              <p:cNvGrpSpPr/>
              <p:nvPr/>
            </p:nvGrpSpPr>
            <p:grpSpPr>
              <a:xfrm>
                <a:off x="11053080" y="-4680"/>
                <a:ext cx="1145880" cy="860040"/>
                <a:chOff x="11053080" y="-4680"/>
                <a:chExt cx="1145880" cy="860040"/>
              </a:xfrm>
            </p:grpSpPr>
            <p:sp>
              <p:nvSpPr>
                <p:cNvPr id="303" name="Прямоугольник 157"/>
                <p:cNvSpPr/>
                <p:nvPr/>
              </p:nvSpPr>
              <p:spPr>
                <a:xfrm>
                  <a:off x="1105308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4" name="Прямоугольник 158"/>
                <p:cNvSpPr/>
                <p:nvPr/>
              </p:nvSpPr>
              <p:spPr>
                <a:xfrm>
                  <a:off x="1143252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Прямоугольник 159"/>
                <p:cNvSpPr/>
                <p:nvPr/>
              </p:nvSpPr>
              <p:spPr>
                <a:xfrm>
                  <a:off x="11813040" y="281880"/>
                  <a:ext cx="381240" cy="2865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" name="Прямоугольник 160"/>
                <p:cNvSpPr/>
                <p:nvPr/>
              </p:nvSpPr>
              <p:spPr>
                <a:xfrm>
                  <a:off x="1105740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" name="Прямоугольник 161"/>
                <p:cNvSpPr/>
                <p:nvPr/>
              </p:nvSpPr>
              <p:spPr>
                <a:xfrm>
                  <a:off x="11437200" y="-4680"/>
                  <a:ext cx="381240" cy="28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8" name="Прямоугольник 162"/>
                <p:cNvSpPr/>
                <p:nvPr/>
              </p:nvSpPr>
              <p:spPr>
                <a:xfrm>
                  <a:off x="11817720" y="-468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9" name="Прямоугольник 163"/>
                <p:cNvSpPr/>
                <p:nvPr/>
              </p:nvSpPr>
              <p:spPr>
                <a:xfrm>
                  <a:off x="11056320" y="568800"/>
                  <a:ext cx="381240" cy="28656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Прямоугольник 164"/>
                <p:cNvSpPr/>
                <p:nvPr/>
              </p:nvSpPr>
              <p:spPr>
                <a:xfrm>
                  <a:off x="11436120" y="568800"/>
                  <a:ext cx="381240" cy="28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" name="Прямоугольник 165"/>
                <p:cNvSpPr/>
                <p:nvPr/>
              </p:nvSpPr>
              <p:spPr>
                <a:xfrm>
                  <a:off x="11816640" y="568800"/>
                  <a:ext cx="381240" cy="28656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12" name="Группа 190"/>
            <p:cNvGrpSpPr/>
            <p:nvPr/>
          </p:nvGrpSpPr>
          <p:grpSpPr>
            <a:xfrm>
              <a:off x="9909000" y="-7560"/>
              <a:ext cx="1145160" cy="863640"/>
              <a:chOff x="9909000" y="-7560"/>
              <a:chExt cx="1145160" cy="863640"/>
            </a:xfrm>
          </p:grpSpPr>
          <p:sp>
            <p:nvSpPr>
              <p:cNvPr id="313" name="Прямоугольник 191"/>
              <p:cNvSpPr/>
              <p:nvPr/>
            </p:nvSpPr>
            <p:spPr>
              <a:xfrm>
                <a:off x="9909000" y="-756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14" name="Группа 192"/>
              <p:cNvGrpSpPr/>
              <p:nvPr/>
            </p:nvGrpSpPr>
            <p:grpSpPr>
              <a:xfrm>
                <a:off x="9911880" y="-7560"/>
                <a:ext cx="1142280" cy="863640"/>
                <a:chOff x="9911880" y="-7560"/>
                <a:chExt cx="1142280" cy="863640"/>
              </a:xfrm>
            </p:grpSpPr>
            <p:sp>
              <p:nvSpPr>
                <p:cNvPr id="315" name="Прямоугольник 193"/>
                <p:cNvSpPr/>
                <p:nvPr/>
              </p:nvSpPr>
              <p:spPr>
                <a:xfrm>
                  <a:off x="9912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" name="Прямоугольник 194"/>
                <p:cNvSpPr/>
                <p:nvPr/>
              </p:nvSpPr>
              <p:spPr>
                <a:xfrm>
                  <a:off x="1029240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" name="Прямоугольник 195"/>
                <p:cNvSpPr/>
                <p:nvPr/>
              </p:nvSpPr>
              <p:spPr>
                <a:xfrm>
                  <a:off x="1067292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Прямоугольник 196"/>
                <p:cNvSpPr/>
                <p:nvPr/>
              </p:nvSpPr>
              <p:spPr>
                <a:xfrm>
                  <a:off x="991296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Прямоугольник 197"/>
                <p:cNvSpPr/>
                <p:nvPr/>
              </p:nvSpPr>
              <p:spPr>
                <a:xfrm>
                  <a:off x="10292400" y="-75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0" name="Прямоугольник 198"/>
                <p:cNvSpPr/>
                <p:nvPr/>
              </p:nvSpPr>
              <p:spPr>
                <a:xfrm>
                  <a:off x="10672920" y="-756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1" name="Прямоугольник 199"/>
                <p:cNvSpPr/>
                <p:nvPr/>
              </p:nvSpPr>
              <p:spPr>
                <a:xfrm>
                  <a:off x="99118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Прямоугольник 200"/>
                <p:cNvSpPr/>
                <p:nvPr/>
              </p:nvSpPr>
              <p:spPr>
                <a:xfrm>
                  <a:off x="1029168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Прямоугольник 201"/>
                <p:cNvSpPr/>
                <p:nvPr/>
              </p:nvSpPr>
              <p:spPr>
                <a:xfrm>
                  <a:off x="10671840" y="56844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24" name="Группа 202"/>
            <p:cNvGrpSpPr/>
            <p:nvPr/>
          </p:nvGrpSpPr>
          <p:grpSpPr>
            <a:xfrm>
              <a:off x="8763480" y="-4680"/>
              <a:ext cx="1148760" cy="863640"/>
              <a:chOff x="8763480" y="-4680"/>
              <a:chExt cx="1148760" cy="863640"/>
            </a:xfrm>
          </p:grpSpPr>
          <p:sp>
            <p:nvSpPr>
              <p:cNvPr id="325" name="Прямоугольник 203"/>
              <p:cNvSpPr/>
              <p:nvPr/>
            </p:nvSpPr>
            <p:spPr>
              <a:xfrm>
                <a:off x="8763480" y="-468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26" name="Группа 204"/>
              <p:cNvGrpSpPr/>
              <p:nvPr/>
            </p:nvGrpSpPr>
            <p:grpSpPr>
              <a:xfrm>
                <a:off x="8766000" y="-4680"/>
                <a:ext cx="1146240" cy="863640"/>
                <a:chOff x="8766000" y="-4680"/>
                <a:chExt cx="1146240" cy="863640"/>
              </a:xfrm>
            </p:grpSpPr>
            <p:sp>
              <p:nvSpPr>
                <p:cNvPr id="327" name="Прямоугольник 205"/>
                <p:cNvSpPr/>
                <p:nvPr/>
              </p:nvSpPr>
              <p:spPr>
                <a:xfrm>
                  <a:off x="876708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8" name="Прямоугольник 206"/>
                <p:cNvSpPr/>
                <p:nvPr/>
              </p:nvSpPr>
              <p:spPr>
                <a:xfrm>
                  <a:off x="9146880" y="28332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9" name="Прямоугольник 207"/>
                <p:cNvSpPr/>
                <p:nvPr/>
              </p:nvSpPr>
              <p:spPr>
                <a:xfrm>
                  <a:off x="9527400" y="283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0" name="Прямоугольник 208"/>
                <p:cNvSpPr/>
                <p:nvPr/>
              </p:nvSpPr>
              <p:spPr>
                <a:xfrm>
                  <a:off x="87670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" name="Прямоугольник 209"/>
                <p:cNvSpPr/>
                <p:nvPr/>
              </p:nvSpPr>
              <p:spPr>
                <a:xfrm>
                  <a:off x="914688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Прямоугольник 210"/>
                <p:cNvSpPr/>
                <p:nvPr/>
              </p:nvSpPr>
              <p:spPr>
                <a:xfrm>
                  <a:off x="9527400" y="-468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" name="Прямоугольник 211"/>
                <p:cNvSpPr/>
                <p:nvPr/>
              </p:nvSpPr>
              <p:spPr>
                <a:xfrm>
                  <a:off x="8766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4" name="Прямоугольник 212"/>
                <p:cNvSpPr/>
                <p:nvPr/>
              </p:nvSpPr>
              <p:spPr>
                <a:xfrm>
                  <a:off x="91458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" name="Прямоугольник 213"/>
                <p:cNvSpPr/>
                <p:nvPr/>
              </p:nvSpPr>
              <p:spPr>
                <a:xfrm>
                  <a:off x="9531000" y="57132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36" name="Группа 214"/>
            <p:cNvGrpSpPr/>
            <p:nvPr/>
          </p:nvGrpSpPr>
          <p:grpSpPr>
            <a:xfrm>
              <a:off x="7621200" y="-7560"/>
              <a:ext cx="1145160" cy="863640"/>
              <a:chOff x="7621200" y="-7560"/>
              <a:chExt cx="1145160" cy="863640"/>
            </a:xfrm>
          </p:grpSpPr>
          <p:sp>
            <p:nvSpPr>
              <p:cNvPr id="337" name="Прямоугольник 215"/>
              <p:cNvSpPr/>
              <p:nvPr/>
            </p:nvSpPr>
            <p:spPr>
              <a:xfrm>
                <a:off x="7621200" y="-756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38" name="Группа 216"/>
              <p:cNvGrpSpPr/>
              <p:nvPr/>
            </p:nvGrpSpPr>
            <p:grpSpPr>
              <a:xfrm>
                <a:off x="7624080" y="-7560"/>
                <a:ext cx="1142280" cy="863640"/>
                <a:chOff x="7624080" y="-7560"/>
                <a:chExt cx="1142280" cy="863640"/>
              </a:xfrm>
            </p:grpSpPr>
            <p:sp>
              <p:nvSpPr>
                <p:cNvPr id="339" name="Прямоугольник 217"/>
                <p:cNvSpPr/>
                <p:nvPr/>
              </p:nvSpPr>
              <p:spPr>
                <a:xfrm>
                  <a:off x="7625160" y="280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0" name="Прямоугольник 218"/>
                <p:cNvSpPr/>
                <p:nvPr/>
              </p:nvSpPr>
              <p:spPr>
                <a:xfrm>
                  <a:off x="8004960" y="2804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1" name="Прямоугольник 219"/>
                <p:cNvSpPr/>
                <p:nvPr/>
              </p:nvSpPr>
              <p:spPr>
                <a:xfrm>
                  <a:off x="8385120" y="280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2" name="Прямоугольник 220"/>
                <p:cNvSpPr/>
                <p:nvPr/>
              </p:nvSpPr>
              <p:spPr>
                <a:xfrm>
                  <a:off x="762516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3" name="Прямоугольник 221"/>
                <p:cNvSpPr/>
                <p:nvPr/>
              </p:nvSpPr>
              <p:spPr>
                <a:xfrm>
                  <a:off x="8004960" y="-75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4" name="Прямоугольник 222"/>
                <p:cNvSpPr/>
                <p:nvPr/>
              </p:nvSpPr>
              <p:spPr>
                <a:xfrm>
                  <a:off x="8385120" y="-75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5" name="Прямоугольник 223"/>
                <p:cNvSpPr/>
                <p:nvPr/>
              </p:nvSpPr>
              <p:spPr>
                <a:xfrm>
                  <a:off x="7624080" y="5684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6" name="Прямоугольник 224"/>
                <p:cNvSpPr/>
                <p:nvPr/>
              </p:nvSpPr>
              <p:spPr>
                <a:xfrm>
                  <a:off x="8003880" y="5684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7" name="Прямоугольник 225"/>
                <p:cNvSpPr/>
                <p:nvPr/>
              </p:nvSpPr>
              <p:spPr>
                <a:xfrm>
                  <a:off x="8384400" y="56844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48" name="Группа 226"/>
            <p:cNvGrpSpPr/>
            <p:nvPr/>
          </p:nvGrpSpPr>
          <p:grpSpPr>
            <a:xfrm>
              <a:off x="6479640" y="-7560"/>
              <a:ext cx="1145520" cy="863640"/>
              <a:chOff x="6479640" y="-7560"/>
              <a:chExt cx="1145520" cy="863640"/>
            </a:xfrm>
          </p:grpSpPr>
          <p:sp>
            <p:nvSpPr>
              <p:cNvPr id="349" name="Прямоугольник 227"/>
              <p:cNvSpPr/>
              <p:nvPr/>
            </p:nvSpPr>
            <p:spPr>
              <a:xfrm>
                <a:off x="6479640" y="-75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50" name="Группа 228"/>
              <p:cNvGrpSpPr/>
              <p:nvPr/>
            </p:nvGrpSpPr>
            <p:grpSpPr>
              <a:xfrm>
                <a:off x="6482520" y="-7560"/>
                <a:ext cx="1142640" cy="863640"/>
                <a:chOff x="6482520" y="-7560"/>
                <a:chExt cx="1142640" cy="863640"/>
              </a:xfrm>
            </p:grpSpPr>
            <p:sp>
              <p:nvSpPr>
                <p:cNvPr id="351" name="Прямоугольник 229"/>
                <p:cNvSpPr/>
                <p:nvPr/>
              </p:nvSpPr>
              <p:spPr>
                <a:xfrm>
                  <a:off x="64836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Прямоугольник 230"/>
                <p:cNvSpPr/>
                <p:nvPr/>
              </p:nvSpPr>
              <p:spPr>
                <a:xfrm>
                  <a:off x="686340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3" name="Прямоугольник 231"/>
                <p:cNvSpPr/>
                <p:nvPr/>
              </p:nvSpPr>
              <p:spPr>
                <a:xfrm>
                  <a:off x="7243920" y="280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Прямоугольник 232"/>
                <p:cNvSpPr/>
                <p:nvPr/>
              </p:nvSpPr>
              <p:spPr>
                <a:xfrm>
                  <a:off x="64836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" name="Прямоугольник 233"/>
                <p:cNvSpPr/>
                <p:nvPr/>
              </p:nvSpPr>
              <p:spPr>
                <a:xfrm>
                  <a:off x="686340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6" name="Прямоугольник 234"/>
                <p:cNvSpPr/>
                <p:nvPr/>
              </p:nvSpPr>
              <p:spPr>
                <a:xfrm>
                  <a:off x="7243920" y="-756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7" name="Прямоугольник 235"/>
                <p:cNvSpPr/>
                <p:nvPr/>
              </p:nvSpPr>
              <p:spPr>
                <a:xfrm>
                  <a:off x="6482520" y="5684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8" name="Прямоугольник 236"/>
                <p:cNvSpPr/>
                <p:nvPr/>
              </p:nvSpPr>
              <p:spPr>
                <a:xfrm>
                  <a:off x="6862320" y="56844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9" name="Прямоугольник 237"/>
                <p:cNvSpPr/>
                <p:nvPr/>
              </p:nvSpPr>
              <p:spPr>
                <a:xfrm>
                  <a:off x="7242840" y="5684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60" name="Группа 240"/>
            <p:cNvGrpSpPr/>
            <p:nvPr/>
          </p:nvGrpSpPr>
          <p:grpSpPr>
            <a:xfrm>
              <a:off x="5332320" y="-5760"/>
              <a:ext cx="1145880" cy="863640"/>
              <a:chOff x="5332320" y="-5760"/>
              <a:chExt cx="1145880" cy="863640"/>
            </a:xfrm>
          </p:grpSpPr>
          <p:sp>
            <p:nvSpPr>
              <p:cNvPr id="361" name="Прямоугольник 289"/>
              <p:cNvSpPr/>
              <p:nvPr/>
            </p:nvSpPr>
            <p:spPr>
              <a:xfrm>
                <a:off x="5332680" y="-5760"/>
                <a:ext cx="1144080" cy="86364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62" name="Группа 290"/>
              <p:cNvGrpSpPr/>
              <p:nvPr/>
            </p:nvGrpSpPr>
            <p:grpSpPr>
              <a:xfrm>
                <a:off x="5332320" y="-5760"/>
                <a:ext cx="1145880" cy="863640"/>
                <a:chOff x="5332320" y="-5760"/>
                <a:chExt cx="1145880" cy="863640"/>
              </a:xfrm>
            </p:grpSpPr>
            <p:sp>
              <p:nvSpPr>
                <p:cNvPr id="363" name="Прямоугольник 291"/>
                <p:cNvSpPr/>
                <p:nvPr/>
              </p:nvSpPr>
              <p:spPr>
                <a:xfrm>
                  <a:off x="53323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4" name="Прямоугольник 292"/>
                <p:cNvSpPr/>
                <p:nvPr/>
              </p:nvSpPr>
              <p:spPr>
                <a:xfrm>
                  <a:off x="571212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5" name="Прямоугольник 293"/>
                <p:cNvSpPr/>
                <p:nvPr/>
              </p:nvSpPr>
              <p:spPr>
                <a:xfrm>
                  <a:off x="6092280" y="28224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" name="Прямоугольник 294"/>
                <p:cNvSpPr/>
                <p:nvPr/>
              </p:nvSpPr>
              <p:spPr>
                <a:xfrm>
                  <a:off x="533664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7" name="Прямоугольник 295"/>
                <p:cNvSpPr/>
                <p:nvPr/>
              </p:nvSpPr>
              <p:spPr>
                <a:xfrm>
                  <a:off x="5716440" y="-576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8" name="Прямоугольник 296"/>
                <p:cNvSpPr/>
                <p:nvPr/>
              </p:nvSpPr>
              <p:spPr>
                <a:xfrm>
                  <a:off x="6096960" y="-576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9" name="Прямоугольник 297"/>
                <p:cNvSpPr/>
                <p:nvPr/>
              </p:nvSpPr>
              <p:spPr>
                <a:xfrm>
                  <a:off x="5335560" y="57024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0" name="Прямоугольник 298"/>
                <p:cNvSpPr/>
                <p:nvPr/>
              </p:nvSpPr>
              <p:spPr>
                <a:xfrm>
                  <a:off x="5715360" y="57024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1" name="Прямоугольник 299"/>
                <p:cNvSpPr/>
                <p:nvPr/>
              </p:nvSpPr>
              <p:spPr>
                <a:xfrm>
                  <a:off x="6095880" y="57024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72" name="Группа 241"/>
            <p:cNvGrpSpPr/>
            <p:nvPr/>
          </p:nvGrpSpPr>
          <p:grpSpPr>
            <a:xfrm>
              <a:off x="4188240" y="-8280"/>
              <a:ext cx="1145520" cy="863640"/>
              <a:chOff x="4188240" y="-8280"/>
              <a:chExt cx="1145520" cy="863640"/>
            </a:xfrm>
          </p:grpSpPr>
          <p:sp>
            <p:nvSpPr>
              <p:cNvPr id="373" name="Прямоугольник 278"/>
              <p:cNvSpPr/>
              <p:nvPr/>
            </p:nvSpPr>
            <p:spPr>
              <a:xfrm>
                <a:off x="4188240" y="-8280"/>
                <a:ext cx="1144080" cy="8636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74" name="Группа 279"/>
              <p:cNvGrpSpPr/>
              <p:nvPr/>
            </p:nvGrpSpPr>
            <p:grpSpPr>
              <a:xfrm>
                <a:off x="4191120" y="-8280"/>
                <a:ext cx="1142640" cy="863640"/>
                <a:chOff x="4191120" y="-8280"/>
                <a:chExt cx="1142640" cy="863640"/>
              </a:xfrm>
            </p:grpSpPr>
            <p:sp>
              <p:nvSpPr>
                <p:cNvPr id="375" name="Прямоугольник 280"/>
                <p:cNvSpPr/>
                <p:nvPr/>
              </p:nvSpPr>
              <p:spPr>
                <a:xfrm>
                  <a:off x="4192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Прямоугольник 281"/>
                <p:cNvSpPr/>
                <p:nvPr/>
              </p:nvSpPr>
              <p:spPr>
                <a:xfrm>
                  <a:off x="45720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7" name="Прямоугольник 282"/>
                <p:cNvSpPr/>
                <p:nvPr/>
              </p:nvSpPr>
              <p:spPr>
                <a:xfrm>
                  <a:off x="495252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" name="Прямоугольник 283"/>
                <p:cNvSpPr/>
                <p:nvPr/>
              </p:nvSpPr>
              <p:spPr>
                <a:xfrm>
                  <a:off x="419220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" name="Прямоугольник 284"/>
                <p:cNvSpPr/>
                <p:nvPr/>
              </p:nvSpPr>
              <p:spPr>
                <a:xfrm>
                  <a:off x="4572000" y="-828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0" name="Прямоугольник 285"/>
                <p:cNvSpPr/>
                <p:nvPr/>
              </p:nvSpPr>
              <p:spPr>
                <a:xfrm>
                  <a:off x="4952520" y="-828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1" name="Прямоугольник 286"/>
                <p:cNvSpPr/>
                <p:nvPr/>
              </p:nvSpPr>
              <p:spPr>
                <a:xfrm>
                  <a:off x="41911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2" name="Прямоугольник 287"/>
                <p:cNvSpPr/>
                <p:nvPr/>
              </p:nvSpPr>
              <p:spPr>
                <a:xfrm>
                  <a:off x="457092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3" name="Прямоугольник 288"/>
                <p:cNvSpPr/>
                <p:nvPr/>
              </p:nvSpPr>
              <p:spPr>
                <a:xfrm>
                  <a:off x="4951440" y="567720"/>
                  <a:ext cx="381240" cy="28764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84" name="Группа 242"/>
            <p:cNvGrpSpPr/>
            <p:nvPr/>
          </p:nvGrpSpPr>
          <p:grpSpPr>
            <a:xfrm>
              <a:off x="3042720" y="-5760"/>
              <a:ext cx="1148760" cy="863640"/>
              <a:chOff x="3042720" y="-5760"/>
              <a:chExt cx="1148760" cy="863640"/>
            </a:xfrm>
          </p:grpSpPr>
          <p:sp>
            <p:nvSpPr>
              <p:cNvPr id="385" name="Прямоугольник 267"/>
              <p:cNvSpPr/>
              <p:nvPr/>
            </p:nvSpPr>
            <p:spPr>
              <a:xfrm>
                <a:off x="3042720" y="-5760"/>
                <a:ext cx="1144080" cy="8636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86" name="Группа 268"/>
              <p:cNvGrpSpPr/>
              <p:nvPr/>
            </p:nvGrpSpPr>
            <p:grpSpPr>
              <a:xfrm>
                <a:off x="3045600" y="-5760"/>
                <a:ext cx="1145880" cy="863640"/>
                <a:chOff x="3045600" y="-5760"/>
                <a:chExt cx="1145880" cy="863640"/>
              </a:xfrm>
            </p:grpSpPr>
            <p:sp>
              <p:nvSpPr>
                <p:cNvPr id="387" name="Прямоугольник 269"/>
                <p:cNvSpPr/>
                <p:nvPr/>
              </p:nvSpPr>
              <p:spPr>
                <a:xfrm>
                  <a:off x="304668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8" name="Прямоугольник 270"/>
                <p:cNvSpPr/>
                <p:nvPr/>
              </p:nvSpPr>
              <p:spPr>
                <a:xfrm>
                  <a:off x="3426120" y="28224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9" name="Прямоугольник 271"/>
                <p:cNvSpPr/>
                <p:nvPr/>
              </p:nvSpPr>
              <p:spPr>
                <a:xfrm>
                  <a:off x="3806640" y="282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" name="Прямоугольник 272"/>
                <p:cNvSpPr/>
                <p:nvPr/>
              </p:nvSpPr>
              <p:spPr>
                <a:xfrm>
                  <a:off x="304668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1" name="Прямоугольник 273"/>
                <p:cNvSpPr/>
                <p:nvPr/>
              </p:nvSpPr>
              <p:spPr>
                <a:xfrm>
                  <a:off x="342612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2" name="Прямоугольник 274"/>
                <p:cNvSpPr/>
                <p:nvPr/>
              </p:nvSpPr>
              <p:spPr>
                <a:xfrm>
                  <a:off x="3806640" y="-5760"/>
                  <a:ext cx="381240" cy="287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3" name="Прямоугольник 275"/>
                <p:cNvSpPr/>
                <p:nvPr/>
              </p:nvSpPr>
              <p:spPr>
                <a:xfrm>
                  <a:off x="304560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4" name="Прямоугольник 276"/>
                <p:cNvSpPr/>
                <p:nvPr/>
              </p:nvSpPr>
              <p:spPr>
                <a:xfrm>
                  <a:off x="34250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5" name="Прямоугольник 277"/>
                <p:cNvSpPr/>
                <p:nvPr/>
              </p:nvSpPr>
              <p:spPr>
                <a:xfrm>
                  <a:off x="3810240" y="570240"/>
                  <a:ext cx="381240" cy="2876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96" name="Группа 243"/>
            <p:cNvGrpSpPr/>
            <p:nvPr/>
          </p:nvGrpSpPr>
          <p:grpSpPr>
            <a:xfrm>
              <a:off x="1900440" y="-8280"/>
              <a:ext cx="1145520" cy="863640"/>
              <a:chOff x="1900440" y="-8280"/>
              <a:chExt cx="1145520" cy="863640"/>
            </a:xfrm>
          </p:grpSpPr>
          <p:sp>
            <p:nvSpPr>
              <p:cNvPr id="397" name="Прямоугольник 256"/>
              <p:cNvSpPr/>
              <p:nvPr/>
            </p:nvSpPr>
            <p:spPr>
              <a:xfrm>
                <a:off x="1900440" y="-8280"/>
                <a:ext cx="1144080" cy="86364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98" name="Группа 257"/>
              <p:cNvGrpSpPr/>
              <p:nvPr/>
            </p:nvGrpSpPr>
            <p:grpSpPr>
              <a:xfrm>
                <a:off x="1903320" y="-8280"/>
                <a:ext cx="1142640" cy="863640"/>
                <a:chOff x="1903320" y="-8280"/>
                <a:chExt cx="1142640" cy="863640"/>
              </a:xfrm>
            </p:grpSpPr>
            <p:sp>
              <p:nvSpPr>
                <p:cNvPr id="399" name="Прямоугольник 258"/>
                <p:cNvSpPr/>
                <p:nvPr/>
              </p:nvSpPr>
              <p:spPr>
                <a:xfrm>
                  <a:off x="1904400" y="279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0" name="Прямоугольник 259"/>
                <p:cNvSpPr/>
                <p:nvPr/>
              </p:nvSpPr>
              <p:spPr>
                <a:xfrm>
                  <a:off x="2284200" y="279720"/>
                  <a:ext cx="381240" cy="28764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1" name="Прямоугольник 260"/>
                <p:cNvSpPr/>
                <p:nvPr/>
              </p:nvSpPr>
              <p:spPr>
                <a:xfrm>
                  <a:off x="2664720" y="279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" name="Прямоугольник 261"/>
                <p:cNvSpPr/>
                <p:nvPr/>
              </p:nvSpPr>
              <p:spPr>
                <a:xfrm>
                  <a:off x="190440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Прямоугольник 262"/>
                <p:cNvSpPr/>
                <p:nvPr/>
              </p:nvSpPr>
              <p:spPr>
                <a:xfrm>
                  <a:off x="2284200" y="-8280"/>
                  <a:ext cx="381240" cy="28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4" name="Прямоугольник 263"/>
                <p:cNvSpPr/>
                <p:nvPr/>
              </p:nvSpPr>
              <p:spPr>
                <a:xfrm>
                  <a:off x="2664720" y="-828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5" name="Прямоугольник 264"/>
                <p:cNvSpPr/>
                <p:nvPr/>
              </p:nvSpPr>
              <p:spPr>
                <a:xfrm>
                  <a:off x="1903320" y="567720"/>
                  <a:ext cx="381240" cy="287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6" name="Прямоугольник 265"/>
                <p:cNvSpPr/>
                <p:nvPr/>
              </p:nvSpPr>
              <p:spPr>
                <a:xfrm>
                  <a:off x="2283120" y="567720"/>
                  <a:ext cx="381240" cy="28764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7" name="Прямоугольник 266"/>
                <p:cNvSpPr/>
                <p:nvPr/>
              </p:nvSpPr>
              <p:spPr>
                <a:xfrm>
                  <a:off x="2663640" y="567720"/>
                  <a:ext cx="381240" cy="287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08" name="Group 3"/>
            <p:cNvGrpSpPr/>
            <p:nvPr/>
          </p:nvGrpSpPr>
          <p:grpSpPr>
            <a:xfrm>
              <a:off x="762840" y="-8280"/>
              <a:ext cx="1141560" cy="867240"/>
              <a:chOff x="762840" y="-8280"/>
              <a:chExt cx="1141560" cy="867240"/>
            </a:xfrm>
          </p:grpSpPr>
          <p:sp>
            <p:nvSpPr>
              <p:cNvPr id="409" name="Прямоугольник 247"/>
              <p:cNvSpPr/>
              <p:nvPr/>
            </p:nvSpPr>
            <p:spPr>
              <a:xfrm>
                <a:off x="7628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Прямоугольник 248"/>
              <p:cNvSpPr/>
              <p:nvPr/>
            </p:nvSpPr>
            <p:spPr>
              <a:xfrm>
                <a:off x="114264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Прямоугольник 249"/>
              <p:cNvSpPr/>
              <p:nvPr/>
            </p:nvSpPr>
            <p:spPr>
              <a:xfrm>
                <a:off x="1523160" y="2797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Прямоугольник 250"/>
              <p:cNvSpPr/>
              <p:nvPr/>
            </p:nvSpPr>
            <p:spPr>
              <a:xfrm>
                <a:off x="7628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Прямоугольник 251"/>
              <p:cNvSpPr/>
              <p:nvPr/>
            </p:nvSpPr>
            <p:spPr>
              <a:xfrm>
                <a:off x="114264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Прямоугольник 252"/>
              <p:cNvSpPr/>
              <p:nvPr/>
            </p:nvSpPr>
            <p:spPr>
              <a:xfrm>
                <a:off x="1523160" y="-8280"/>
                <a:ext cx="381240" cy="287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Прямоугольник 253"/>
              <p:cNvSpPr/>
              <p:nvPr/>
            </p:nvSpPr>
            <p:spPr>
              <a:xfrm>
                <a:off x="765720" y="571320"/>
                <a:ext cx="381240" cy="28764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Прямоугольник 254"/>
              <p:cNvSpPr/>
              <p:nvPr/>
            </p:nvSpPr>
            <p:spPr>
              <a:xfrm>
                <a:off x="1141560" y="567720"/>
                <a:ext cx="381240" cy="287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Прямоугольник 255"/>
              <p:cNvSpPr/>
              <p:nvPr/>
            </p:nvSpPr>
            <p:spPr>
              <a:xfrm>
                <a:off x="1522080" y="567720"/>
                <a:ext cx="381240" cy="28764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8" name="Группа 351"/>
            <p:cNvGrpSpPr/>
            <p:nvPr/>
          </p:nvGrpSpPr>
          <p:grpSpPr>
            <a:xfrm>
              <a:off x="0" y="-5760"/>
              <a:ext cx="766080" cy="860760"/>
              <a:chOff x="0" y="-5760"/>
              <a:chExt cx="766080" cy="860760"/>
            </a:xfrm>
          </p:grpSpPr>
          <p:sp>
            <p:nvSpPr>
              <p:cNvPr id="419" name="Прямоугольник 353"/>
              <p:cNvSpPr/>
              <p:nvPr/>
            </p:nvSpPr>
            <p:spPr>
              <a:xfrm>
                <a:off x="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Прямоугольник 354"/>
              <p:cNvSpPr/>
              <p:nvPr/>
            </p:nvSpPr>
            <p:spPr>
              <a:xfrm>
                <a:off x="380520" y="281520"/>
                <a:ext cx="381240" cy="2865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Прямоугольник 356"/>
              <p:cNvSpPr/>
              <p:nvPr/>
            </p:nvSpPr>
            <p:spPr>
              <a:xfrm>
                <a:off x="4680" y="-5760"/>
                <a:ext cx="381240" cy="286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Прямоугольник 357"/>
              <p:cNvSpPr/>
              <p:nvPr/>
            </p:nvSpPr>
            <p:spPr>
              <a:xfrm>
                <a:off x="384840" y="-5760"/>
                <a:ext cx="381240" cy="286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Прямоугольник 359"/>
              <p:cNvSpPr/>
              <p:nvPr/>
            </p:nvSpPr>
            <p:spPr>
              <a:xfrm>
                <a:off x="3600" y="568440"/>
                <a:ext cx="381240" cy="286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Прямоугольник 360"/>
              <p:cNvSpPr/>
              <p:nvPr/>
            </p:nvSpPr>
            <p:spPr>
              <a:xfrm>
                <a:off x="383760" y="568440"/>
                <a:ext cx="381240" cy="28656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25" name="Прямоугольник 482"/>
          <p:cNvSpPr/>
          <p:nvPr/>
        </p:nvSpPr>
        <p:spPr>
          <a:xfrm>
            <a:off x="11049480" y="6600600"/>
            <a:ext cx="1143720" cy="254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Прямоугольник 487"/>
          <p:cNvSpPr/>
          <p:nvPr/>
        </p:nvSpPr>
        <p:spPr>
          <a:xfrm>
            <a:off x="11053440" y="659484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Прямоугольник 488"/>
          <p:cNvSpPr/>
          <p:nvPr/>
        </p:nvSpPr>
        <p:spPr>
          <a:xfrm>
            <a:off x="11432880" y="660060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Прямоугольник 489"/>
          <p:cNvSpPr/>
          <p:nvPr/>
        </p:nvSpPr>
        <p:spPr>
          <a:xfrm>
            <a:off x="11813400" y="660060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Прямоугольник 471"/>
          <p:cNvSpPr/>
          <p:nvPr/>
        </p:nvSpPr>
        <p:spPr>
          <a:xfrm>
            <a:off x="9905400" y="6598080"/>
            <a:ext cx="1143720" cy="25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Прямоугольник 476"/>
          <p:cNvSpPr/>
          <p:nvPr/>
        </p:nvSpPr>
        <p:spPr>
          <a:xfrm>
            <a:off x="99093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Прямоугольник 477"/>
          <p:cNvSpPr/>
          <p:nvPr/>
        </p:nvSpPr>
        <p:spPr>
          <a:xfrm>
            <a:off x="10289520" y="668160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Прямоугольник 478"/>
          <p:cNvSpPr/>
          <p:nvPr/>
        </p:nvSpPr>
        <p:spPr>
          <a:xfrm>
            <a:off x="10668960" y="659808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Прямоугольник 460"/>
          <p:cNvSpPr/>
          <p:nvPr/>
        </p:nvSpPr>
        <p:spPr>
          <a:xfrm>
            <a:off x="8760240" y="660060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Прямоугольник 465"/>
          <p:cNvSpPr/>
          <p:nvPr/>
        </p:nvSpPr>
        <p:spPr>
          <a:xfrm>
            <a:off x="8763840" y="659484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Прямоугольник 466"/>
          <p:cNvSpPr/>
          <p:nvPr/>
        </p:nvSpPr>
        <p:spPr>
          <a:xfrm>
            <a:off x="9150840" y="659484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Прямоугольник 467"/>
          <p:cNvSpPr/>
          <p:nvPr/>
        </p:nvSpPr>
        <p:spPr>
          <a:xfrm>
            <a:off x="9521280" y="659700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Прямоугольник 449"/>
          <p:cNvSpPr/>
          <p:nvPr/>
        </p:nvSpPr>
        <p:spPr>
          <a:xfrm>
            <a:off x="7618320" y="6598080"/>
            <a:ext cx="1143720" cy="254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Прямоугольник 454"/>
          <p:cNvSpPr/>
          <p:nvPr/>
        </p:nvSpPr>
        <p:spPr>
          <a:xfrm>
            <a:off x="762228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Прямоугольник 455"/>
          <p:cNvSpPr/>
          <p:nvPr/>
        </p:nvSpPr>
        <p:spPr>
          <a:xfrm>
            <a:off x="8001720" y="65980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Прямоугольник 456"/>
          <p:cNvSpPr/>
          <p:nvPr/>
        </p:nvSpPr>
        <p:spPr>
          <a:xfrm>
            <a:off x="8382240" y="65980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Прямоугольник 438"/>
          <p:cNvSpPr/>
          <p:nvPr/>
        </p:nvSpPr>
        <p:spPr>
          <a:xfrm>
            <a:off x="6477480" y="659808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Прямоугольник 443"/>
          <p:cNvSpPr/>
          <p:nvPr/>
        </p:nvSpPr>
        <p:spPr>
          <a:xfrm>
            <a:off x="648144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Прямоугольник 444"/>
          <p:cNvSpPr/>
          <p:nvPr/>
        </p:nvSpPr>
        <p:spPr>
          <a:xfrm>
            <a:off x="6860880" y="659808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Прямоугольник 445"/>
          <p:cNvSpPr/>
          <p:nvPr/>
        </p:nvSpPr>
        <p:spPr>
          <a:xfrm>
            <a:off x="7241040" y="659808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Прямоугольник 422"/>
          <p:cNvSpPr/>
          <p:nvPr/>
        </p:nvSpPr>
        <p:spPr>
          <a:xfrm>
            <a:off x="5330880" y="6599880"/>
            <a:ext cx="1143720" cy="254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Прямоугольник 427"/>
          <p:cNvSpPr/>
          <p:nvPr/>
        </p:nvSpPr>
        <p:spPr>
          <a:xfrm>
            <a:off x="533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Прямоугольник 428"/>
          <p:cNvSpPr/>
          <p:nvPr/>
        </p:nvSpPr>
        <p:spPr>
          <a:xfrm>
            <a:off x="5714280" y="65998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Прямоугольник 429"/>
          <p:cNvSpPr/>
          <p:nvPr/>
        </p:nvSpPr>
        <p:spPr>
          <a:xfrm>
            <a:off x="609480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Прямоугольник 411"/>
          <p:cNvSpPr/>
          <p:nvPr/>
        </p:nvSpPr>
        <p:spPr>
          <a:xfrm>
            <a:off x="4186800" y="6597360"/>
            <a:ext cx="1143720" cy="254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Прямоугольник 416"/>
          <p:cNvSpPr/>
          <p:nvPr/>
        </p:nvSpPr>
        <p:spPr>
          <a:xfrm>
            <a:off x="41907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Прямоугольник 417"/>
          <p:cNvSpPr/>
          <p:nvPr/>
        </p:nvSpPr>
        <p:spPr>
          <a:xfrm>
            <a:off x="4570200" y="659736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Прямоугольник 418"/>
          <p:cNvSpPr/>
          <p:nvPr/>
        </p:nvSpPr>
        <p:spPr>
          <a:xfrm>
            <a:off x="4950360" y="6597360"/>
            <a:ext cx="380880" cy="25704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Прямоугольник 400"/>
          <p:cNvSpPr/>
          <p:nvPr/>
        </p:nvSpPr>
        <p:spPr>
          <a:xfrm>
            <a:off x="3041640" y="6599880"/>
            <a:ext cx="1143720" cy="2548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Прямоугольник 405"/>
          <p:cNvSpPr/>
          <p:nvPr/>
        </p:nvSpPr>
        <p:spPr>
          <a:xfrm>
            <a:off x="3045240" y="6599880"/>
            <a:ext cx="380880" cy="25704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Прямоугольник 406"/>
          <p:cNvSpPr/>
          <p:nvPr/>
        </p:nvSpPr>
        <p:spPr>
          <a:xfrm>
            <a:off x="3425040" y="6599880"/>
            <a:ext cx="380880" cy="25704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Прямоугольник 407"/>
          <p:cNvSpPr/>
          <p:nvPr/>
        </p:nvSpPr>
        <p:spPr>
          <a:xfrm>
            <a:off x="3805200" y="6599880"/>
            <a:ext cx="380880" cy="25704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Прямоугольник 389"/>
          <p:cNvSpPr/>
          <p:nvPr/>
        </p:nvSpPr>
        <p:spPr>
          <a:xfrm>
            <a:off x="1899720" y="6597360"/>
            <a:ext cx="1143720" cy="254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Прямоугольник 394"/>
          <p:cNvSpPr/>
          <p:nvPr/>
        </p:nvSpPr>
        <p:spPr>
          <a:xfrm>
            <a:off x="190368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Прямоугольник 395"/>
          <p:cNvSpPr/>
          <p:nvPr/>
        </p:nvSpPr>
        <p:spPr>
          <a:xfrm>
            <a:off x="2283120" y="659736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Прямоугольник 396"/>
          <p:cNvSpPr/>
          <p:nvPr/>
        </p:nvSpPr>
        <p:spPr>
          <a:xfrm>
            <a:off x="2663640" y="659736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Прямоугольник 378"/>
          <p:cNvSpPr/>
          <p:nvPr/>
        </p:nvSpPr>
        <p:spPr>
          <a:xfrm>
            <a:off x="758880" y="6597360"/>
            <a:ext cx="1143720" cy="25704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Прямоугольник 383"/>
          <p:cNvSpPr/>
          <p:nvPr/>
        </p:nvSpPr>
        <p:spPr>
          <a:xfrm>
            <a:off x="76284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Прямоугольник 384"/>
          <p:cNvSpPr/>
          <p:nvPr/>
        </p:nvSpPr>
        <p:spPr>
          <a:xfrm>
            <a:off x="1142280" y="6597360"/>
            <a:ext cx="380880" cy="25704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Прямоугольник 385"/>
          <p:cNvSpPr/>
          <p:nvPr/>
        </p:nvSpPr>
        <p:spPr>
          <a:xfrm>
            <a:off x="1522440" y="6597360"/>
            <a:ext cx="380880" cy="257040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Прямоугольник 365"/>
          <p:cNvSpPr/>
          <p:nvPr/>
        </p:nvSpPr>
        <p:spPr>
          <a:xfrm>
            <a:off x="0" y="6599880"/>
            <a:ext cx="764640" cy="254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Прямоугольник 369"/>
          <p:cNvSpPr/>
          <p:nvPr/>
        </p:nvSpPr>
        <p:spPr>
          <a:xfrm>
            <a:off x="4680" y="6599880"/>
            <a:ext cx="380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Прямоугольник 370"/>
          <p:cNvSpPr/>
          <p:nvPr/>
        </p:nvSpPr>
        <p:spPr>
          <a:xfrm>
            <a:off x="384840" y="6599880"/>
            <a:ext cx="380880" cy="2570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80"/>
                </a:solidFill>
                <a:latin typeface="Arial"/>
                <a:ea typeface="Arial"/>
              </a:rPr>
              <a:t>Образец заголовка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Образец текста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buClr>
                <a:srgbClr val="10243e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10243e"/>
                </a:solidFill>
                <a:latin typeface="Times New Roman"/>
                <a:ea typeface="Arial"/>
              </a:rPr>
              <a:t>Второй уровень</a:t>
            </a:r>
            <a:endParaRPr b="0" lang="en-US" sz="2800" spc="-1" strike="noStrike">
              <a:solidFill>
                <a:srgbClr val="10243e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buClr>
                <a:srgbClr val="10243e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10243e"/>
                </a:solidFill>
                <a:latin typeface="Times New Roman"/>
                <a:ea typeface="Arial"/>
              </a:rPr>
              <a:t>Третий уровень</a:t>
            </a:r>
            <a:endParaRPr b="0" lang="en-US" sz="2400" spc="-1" strike="noStrike">
              <a:solidFill>
                <a:srgbClr val="10243e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buClr>
                <a:srgbClr val="10243e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  <a:ea typeface="Arial"/>
              </a:rPr>
              <a:t>Четвертый уровень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buClr>
                <a:srgbClr val="10243e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10243e"/>
                </a:solidFill>
                <a:latin typeface="Times New Roman"/>
                <a:ea typeface="Arial"/>
              </a:rPr>
              <a:t>Пятый уровень</a:t>
            </a:r>
            <a:endParaRPr b="0" lang="en-US" sz="20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dt" idx="4"/>
          </p:nvPr>
        </p:nvSpPr>
        <p:spPr>
          <a:xfrm>
            <a:off x="607320" y="61095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ftr" idx="5"/>
          </p:nvPr>
        </p:nvSpPr>
        <p:spPr>
          <a:xfrm>
            <a:off x="7758720" y="61329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sldNum" idx="6"/>
          </p:nvPr>
        </p:nvSpPr>
        <p:spPr>
          <a:xfrm>
            <a:off x="5190480" y="6132960"/>
            <a:ext cx="952200" cy="364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1070280" y="3141000"/>
            <a:ext cx="9993960" cy="1151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 fontScale="87000"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80"/>
                </a:solidFill>
                <a:latin typeface="Arial"/>
                <a:ea typeface="Arial"/>
              </a:rPr>
              <a:t>26. Úloha:</a:t>
            </a:r>
            <a:br>
              <a:rPr sz="4000"/>
            </a:br>
            <a:r>
              <a:rPr b="1" lang="en-US" sz="4000" spc="-1" strike="noStrike">
                <a:solidFill>
                  <a:srgbClr val="000080"/>
                </a:solidFill>
                <a:latin typeface="Arial"/>
                <a:ea typeface="Arial"/>
              </a:rPr>
              <a:t>Magický Čtverec</a:t>
            </a:r>
            <a:endParaRPr b="0" lang="en-US" sz="40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2043360" y="4437000"/>
            <a:ext cx="8081280" cy="100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7375e"/>
                </a:solidFill>
                <a:latin typeface="Times New Roman"/>
                <a:ea typeface="Arial"/>
              </a:rPr>
              <a:t>Ondřej Veselý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Zadání úlohy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343080" indent="-343080">
              <a:lnSpc>
                <a:spcPct val="200000"/>
              </a:lnSpc>
              <a:buClr>
                <a:srgbClr val="10243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Načty rozměr n, pokud je 0 nebo -1, ukončit program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3080">
              <a:lnSpc>
                <a:spcPct val="200000"/>
              </a:lnSpc>
              <a:buClr>
                <a:srgbClr val="10243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Zadej prvky matice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3080">
              <a:lnSpc>
                <a:spcPct val="200000"/>
              </a:lnSpc>
              <a:buClr>
                <a:srgbClr val="10243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Program řekne jestli zadaná matice je magický čtverec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 marL="343080" indent="-343080">
              <a:lnSpc>
                <a:spcPct val="200000"/>
              </a:lnSpc>
              <a:buClr>
                <a:srgbClr val="10243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0243e"/>
                </a:solidFill>
                <a:latin typeface="Times New Roman"/>
                <a:ea typeface="Arial"/>
              </a:rPr>
              <a:t>Znovu na začátek</a:t>
            </a: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  <a:p>
            <a:pPr>
              <a:lnSpc>
                <a:spcPct val="200000"/>
              </a:lnSpc>
              <a:buNone/>
            </a:pPr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Co je to magický čtverec?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3416400" y="1340640"/>
            <a:ext cx="5593320" cy="4346640"/>
          </a:xfrm>
          <a:prstGeom prst="rect">
            <a:avLst/>
          </a:prstGeom>
          <a:ln w="0">
            <a:noFill/>
          </a:ln>
        </p:spPr>
      </p:pic>
      <p:sp>
        <p:nvSpPr>
          <p:cNvPr id="516" name=""/>
          <p:cNvSpPr/>
          <p:nvPr/>
        </p:nvSpPr>
        <p:spPr>
          <a:xfrm>
            <a:off x="9995400" y="3458160"/>
            <a:ext cx="914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60120" y="5700240"/>
            <a:ext cx="39124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Autor obrázku: Phidauex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Řešení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 rot="5400000">
            <a:off x="5608440" y="1221840"/>
            <a:ext cx="69084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"/>
          <p:cNvSpPr/>
          <p:nvPr/>
        </p:nvSpPr>
        <p:spPr>
          <a:xfrm>
            <a:off x="5159520" y="1743840"/>
            <a:ext cx="2623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Rozměr matice?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4133880" y="183276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"/>
          <p:cNvSpPr/>
          <p:nvPr/>
        </p:nvSpPr>
        <p:spPr>
          <a:xfrm>
            <a:off x="2639160" y="1766160"/>
            <a:ext cx="1611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Záporné číslo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 rot="11795400">
            <a:off x="8184600" y="196452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"/>
          <p:cNvSpPr/>
          <p:nvPr/>
        </p:nvSpPr>
        <p:spPr>
          <a:xfrm>
            <a:off x="1642680" y="2725560"/>
            <a:ext cx="410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 rot="16200000">
            <a:off x="1331640" y="352404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"/>
          <p:cNvSpPr/>
          <p:nvPr/>
        </p:nvSpPr>
        <p:spPr>
          <a:xfrm>
            <a:off x="1137240" y="4278960"/>
            <a:ext cx="1831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Ukončit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 rot="16200000">
            <a:off x="2674800" y="249516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"/>
          <p:cNvSpPr/>
          <p:nvPr/>
        </p:nvSpPr>
        <p:spPr>
          <a:xfrm>
            <a:off x="2199600" y="3150000"/>
            <a:ext cx="254952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f243e"/>
                </a:solidFill>
                <a:latin typeface="Times New Roman"/>
                <a:ea typeface="Arial"/>
              </a:rPr>
              <a:t>Neplatná volba pro matici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 rot="10800000">
            <a:off x="6831000" y="182448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"/>
          <p:cNvSpPr/>
          <p:nvPr/>
        </p:nvSpPr>
        <p:spPr>
          <a:xfrm>
            <a:off x="7834320" y="1755360"/>
            <a:ext cx="2623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9028440" y="2228040"/>
            <a:ext cx="1831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Ukončit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 rot="19233000">
            <a:off x="1722960" y="2307960"/>
            <a:ext cx="9522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"/>
          <p:cNvSpPr/>
          <p:nvPr/>
        </p:nvSpPr>
        <p:spPr>
          <a:xfrm rot="5400000">
            <a:off x="5608440" y="2324520"/>
            <a:ext cx="69084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"/>
          <p:cNvSpPr/>
          <p:nvPr/>
        </p:nvSpPr>
        <p:spPr>
          <a:xfrm>
            <a:off x="5159520" y="2916000"/>
            <a:ext cx="26244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Zadejte matici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 rot="5400000">
            <a:off x="5564160" y="3570120"/>
            <a:ext cx="69084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 rot="20907600">
            <a:off x="4434840" y="3960720"/>
            <a:ext cx="2948400" cy="2291040"/>
          </a:xfrm>
          <a:prstGeom prst="rect">
            <a:avLst/>
          </a:prstGeom>
          <a:ln w="0">
            <a:noFill/>
          </a:ln>
        </p:spPr>
      </p:pic>
      <p:sp>
        <p:nvSpPr>
          <p:cNvPr id="538" name=""/>
          <p:cNvSpPr/>
          <p:nvPr/>
        </p:nvSpPr>
        <p:spPr>
          <a:xfrm rot="10800000">
            <a:off x="7358760" y="4542480"/>
            <a:ext cx="8748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"/>
          <p:cNvSpPr/>
          <p:nvPr/>
        </p:nvSpPr>
        <p:spPr>
          <a:xfrm>
            <a:off x="8298360" y="4468320"/>
            <a:ext cx="1274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Pravda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"/>
          <p:cNvSpPr/>
          <p:nvPr/>
        </p:nvSpPr>
        <p:spPr>
          <a:xfrm rot="15235800">
            <a:off x="8430480" y="5191560"/>
            <a:ext cx="8748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1" name="" descr=""/>
          <p:cNvPicPr/>
          <p:nvPr/>
        </p:nvPicPr>
        <p:blipFill>
          <a:blip r:embed="rId2"/>
          <a:stretch/>
        </p:blipFill>
        <p:spPr>
          <a:xfrm rot="330600">
            <a:off x="7306920" y="5876640"/>
            <a:ext cx="4372560" cy="402480"/>
          </a:xfrm>
          <a:prstGeom prst="rect">
            <a:avLst/>
          </a:prstGeom>
          <a:ln w="0">
            <a:noFill/>
          </a:ln>
        </p:spPr>
      </p:pic>
      <p:sp>
        <p:nvSpPr>
          <p:cNvPr id="542" name=""/>
          <p:cNvSpPr/>
          <p:nvPr/>
        </p:nvSpPr>
        <p:spPr>
          <a:xfrm>
            <a:off x="3879360" y="4696560"/>
            <a:ext cx="8748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"/>
          <p:cNvSpPr/>
          <p:nvPr/>
        </p:nvSpPr>
        <p:spPr>
          <a:xfrm>
            <a:off x="2823120" y="4564440"/>
            <a:ext cx="127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f243e"/>
                </a:solidFill>
                <a:latin typeface="Times New Roman"/>
                <a:ea typeface="Arial"/>
              </a:rPr>
              <a:t>Nepravda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 rot="17684400">
            <a:off x="2712960" y="5297400"/>
            <a:ext cx="874800" cy="2048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f24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5" name="" descr=""/>
          <p:cNvPicPr/>
          <p:nvPr/>
        </p:nvPicPr>
        <p:blipFill>
          <a:blip r:embed="rId3"/>
          <a:stretch/>
        </p:blipFill>
        <p:spPr>
          <a:xfrm rot="21290400">
            <a:off x="342360" y="5937120"/>
            <a:ext cx="4377240" cy="3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Nejzajímavější část kódu?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3657600" cy="5104440"/>
          </a:xfrm>
          <a:prstGeom prst="rect">
            <a:avLst/>
          </a:prstGeom>
          <a:ln w="0">
            <a:noFill/>
          </a:ln>
        </p:spPr>
      </p:pic>
      <p:pic>
        <p:nvPicPr>
          <p:cNvPr id="549" name="" descr=""/>
          <p:cNvPicPr/>
          <p:nvPr/>
        </p:nvPicPr>
        <p:blipFill>
          <a:blip r:embed="rId2"/>
          <a:srcRect l="0" t="45969" r="0" b="26507"/>
          <a:stretch/>
        </p:blipFill>
        <p:spPr>
          <a:xfrm>
            <a:off x="4876920" y="2593800"/>
            <a:ext cx="6705360" cy="1772640"/>
          </a:xfrm>
          <a:prstGeom prst="rect">
            <a:avLst/>
          </a:prstGeom>
          <a:ln w="0">
            <a:noFill/>
          </a:ln>
        </p:spPr>
      </p:pic>
      <p:pic>
        <p:nvPicPr>
          <p:cNvPr id="550" name="" descr=""/>
          <p:cNvPicPr/>
          <p:nvPr/>
        </p:nvPicPr>
        <p:blipFill>
          <a:blip r:embed="rId3"/>
          <a:stretch/>
        </p:blipFill>
        <p:spPr>
          <a:xfrm>
            <a:off x="0" y="228600"/>
            <a:ext cx="3556800" cy="16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Výsledky testů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rcRect l="1213" t="0" r="-1213" b="64796"/>
          <a:stretch/>
        </p:blipFill>
        <p:spPr>
          <a:xfrm>
            <a:off x="29160" y="1747440"/>
            <a:ext cx="6438600" cy="4201560"/>
          </a:xfrm>
          <a:prstGeom prst="rect">
            <a:avLst/>
          </a:prstGeom>
          <a:ln w="0">
            <a:noFill/>
          </a:ln>
        </p:spPr>
      </p:pic>
      <p:pic>
        <p:nvPicPr>
          <p:cNvPr id="554" name="" descr=""/>
          <p:cNvPicPr/>
          <p:nvPr/>
        </p:nvPicPr>
        <p:blipFill>
          <a:blip r:embed="rId2"/>
          <a:srcRect l="0" t="50343" r="0" b="0"/>
          <a:stretch/>
        </p:blipFill>
        <p:spPr>
          <a:xfrm>
            <a:off x="6252840" y="1076760"/>
            <a:ext cx="5486040" cy="50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2676600" y="220680"/>
            <a:ext cx="6749640" cy="855720"/>
          </a:xfrm>
          <a:prstGeom prst="rect">
            <a:avLst/>
          </a:prstGeom>
          <a:solidFill>
            <a:srgbClr val="ffffff">
              <a:alpha val="84000"/>
            </a:srgbClr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Arial"/>
              </a:rPr>
              <a:t>Výsledky testů</a:t>
            </a:r>
            <a:endParaRPr b="0" lang="en-US" sz="3200" spc="-1" strike="noStrike">
              <a:solidFill>
                <a:srgbClr val="0f243e"/>
              </a:solidFill>
              <a:latin typeface="Times New Roman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609480" y="1340640"/>
            <a:ext cx="1097244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10243e"/>
              </a:solidFill>
              <a:latin typeface="Times New Roman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1699920" y="1503360"/>
            <a:ext cx="8456400" cy="42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en-US</dc:language>
  <cp:lastModifiedBy/>
  <dcterms:modified xsi:type="dcterms:W3CDTF">2022-12-21T10:33:58Z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