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3" r:id="rId2"/>
    <p:sldId id="27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92" d="100"/>
          <a:sy n="92" d="100"/>
        </p:scale>
        <p:origin x="7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94621-51FD-5749-98D5-3A90791A2D21}" type="datetimeFigureOut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9115-9717-8948-B575-B63C1DAA1F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4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7BC7-98FD-3C49-9FC3-A2795803F5E6}" type="datetime1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1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27C-DE6E-0F4F-A2F2-155A3A66B90F}" type="datetime1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45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D23-A70C-9B4F-989F-9D71039383C4}" type="datetime1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80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AE34-6359-744D-BC35-89DA1C5B13DE}" type="datetime1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8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D1E6-E6DB-C745-B7BD-F989C79BA60C}" type="datetime1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9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66D-3E23-DF44-A6AF-1683435DC4E0}" type="datetime1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8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A57-8905-7947-928F-09BDF6812BD8}" type="datetime1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5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AEA6-2870-784A-8E2A-6789ED476D01}" type="datetime1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4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AA90-BB51-7A46-B03C-34354C9F8470}" type="datetime1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0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7ADE-8048-A946-AB10-30849AE8F7D4}" type="datetime1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10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0C00-CAB4-C74A-BDD7-C81DDD38C284}" type="datetime1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14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54FB-BA27-1F4C-9706-1922E69725B9}" type="datetime1">
              <a:rPr kumimoji="1" lang="zh-CN" altLang="en-US" smtClean="0"/>
              <a:t>17/1/15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DBC7-0E7E-5249-BF19-8815E0EE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82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</a:t>
            </a:r>
            <a:r>
              <a:rPr kumimoji="1" lang="en-US" altLang="zh-CN" dirty="0" smtClean="0"/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milestone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98888"/>
              </p:ext>
            </p:extLst>
          </p:nvPr>
        </p:nvGraphicFramePr>
        <p:xfrm>
          <a:off x="685800" y="1499552"/>
          <a:ext cx="105156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09"/>
                <a:gridCol w="4100946"/>
                <a:gridCol w="2992581"/>
                <a:gridCol w="24037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Collect and</a:t>
                      </a:r>
                      <a:r>
                        <a:rPr lang="en-US" altLang="zh-CN" baseline="0" dirty="0" smtClean="0"/>
                        <a:t> read paper, videos about text visualization (start from theme river)</a:t>
                      </a:r>
                      <a:r>
                        <a:rPr lang="en-US" altLang="zh-CN" dirty="0" smtClean="0"/>
                        <a:t>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Survey related work</a:t>
                      </a:r>
                      <a:r>
                        <a:rPr lang="en-US" altLang="zh-CN" dirty="0" smtClean="0"/>
                        <a:t>;(</a:t>
                      </a:r>
                      <a:r>
                        <a:rPr lang="en-US" altLang="zh-CN" dirty="0" err="1" smtClean="0"/>
                        <a:t>wqw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r>
                        <a:rPr lang="en-US" altLang="zh-CN" baseline="0" dirty="0" smtClean="0"/>
                        <a:t> d</a:t>
                      </a:r>
                      <a:r>
                        <a:rPr lang="en-US" altLang="zh-CN" dirty="0" smtClean="0"/>
                        <a:t>ecomposition</a:t>
                      </a:r>
                      <a:r>
                        <a:rPr lang="en-US" altLang="zh-CN" baseline="0" dirty="0" smtClean="0"/>
                        <a:t> of</a:t>
                      </a:r>
                      <a:r>
                        <a:rPr lang="en-US" altLang="zh-CN" dirty="0" smtClean="0"/>
                        <a:t> a </a:t>
                      </a:r>
                      <a:r>
                        <a:rPr lang="en-US" altLang="zh-CN" dirty="0" err="1" smtClean="0"/>
                        <a:t>png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/>
                        <a:t>figure (LZ);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Drag, add, delete of slides (WQW);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Summarize</a:t>
                      </a:r>
                      <a:r>
                        <a:rPr lang="en-US" altLang="zh-CN" baseline="0" dirty="0" smtClean="0"/>
                        <a:t> narrative templates;</a:t>
                      </a:r>
                    </a:p>
                    <a:p>
                      <a:r>
                        <a:rPr lang="en-US" altLang="zh-CN" baseline="0" dirty="0" smtClean="0"/>
                        <a:t>Show examples for feedback;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Collect</a:t>
                      </a:r>
                      <a:r>
                        <a:rPr lang="en-US" altLang="zh-CN" baseline="0" dirty="0" smtClean="0"/>
                        <a:t> all target visualization designs published in IEEE </a:t>
                      </a:r>
                      <a:r>
                        <a:rPr lang="en-US" altLang="zh-CN" baseline="0" dirty="0" smtClean="0"/>
                        <a:t>VIS, filter;(</a:t>
                      </a:r>
                      <a:r>
                        <a:rPr lang="en-US" altLang="zh-CN" baseline="0" dirty="0" err="1" smtClean="0"/>
                        <a:t>lz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Introduction and related work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Refine the templates based on feedback;</a:t>
                      </a:r>
                    </a:p>
                    <a:p>
                      <a:r>
                        <a:rPr lang="en-US" altLang="zh-CN" dirty="0" smtClean="0"/>
                        <a:t>Continue survey and summarize;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 text and annotation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extraction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Narrative</a:t>
                      </a:r>
                      <a:r>
                        <a:rPr lang="en-US" altLang="zh-CN" baseline="0" dirty="0" smtClean="0"/>
                        <a:t> templates design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Online system: prototype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study design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Detection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Online system:</a:t>
                      </a:r>
                      <a:r>
                        <a:rPr lang="en-US" altLang="zh-CN" baseline="0" dirty="0" smtClean="0"/>
                        <a:t> interaction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 and milestone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455634"/>
              </p:ext>
            </p:extLst>
          </p:nvPr>
        </p:nvGraphicFramePr>
        <p:xfrm>
          <a:off x="838200" y="1811770"/>
          <a:ext cx="1023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64"/>
                <a:gridCol w="3754581"/>
                <a:gridCol w="2886943"/>
                <a:gridCol w="2557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 Case studies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Refine</a:t>
                      </a:r>
                      <a:r>
                        <a:rPr lang="en-US" altLang="zh-CN" baseline="0" dirty="0" smtClean="0"/>
                        <a:t> online system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Experiment: user study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Analyze user study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studies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Conclusion and discussion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Proof</a:t>
                      </a:r>
                      <a:r>
                        <a:rPr lang="en-US" altLang="zh-CN" baseline="0" dirty="0" smtClean="0"/>
                        <a:t> reading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Making video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4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8825</TotalTime>
  <Words>150</Words>
  <Application>Microsoft Macintosh PowerPoint</Application>
  <PresentationFormat>宽屏</PresentationFormat>
  <Paragraphs>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Plan and milestone</vt:lpstr>
      <vt:lpstr>Plan and milestone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Narrative explanation of visualization encoding scheme</dc:title>
  <dc:creator>Qianwen WANG</dc:creator>
  <cp:lastModifiedBy>Qianwen WANG</cp:lastModifiedBy>
  <cp:revision>154</cp:revision>
  <dcterms:created xsi:type="dcterms:W3CDTF">2017-01-06T05:33:37Z</dcterms:created>
  <dcterms:modified xsi:type="dcterms:W3CDTF">2017-01-15T03:10:18Z</dcterms:modified>
</cp:coreProperties>
</file>